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403" r:id="rId5"/>
    <p:sldId id="409" r:id="rId6"/>
    <p:sldId id="416" r:id="rId7"/>
    <p:sldId id="370" r:id="rId8"/>
    <p:sldId id="385" r:id="rId9"/>
    <p:sldId id="355" r:id="rId10"/>
    <p:sldId id="446" r:id="rId11"/>
    <p:sldId id="371" r:id="rId12"/>
    <p:sldId id="421" r:id="rId13"/>
    <p:sldId id="269" r:id="rId14"/>
    <p:sldId id="312" r:id="rId15"/>
    <p:sldId id="372" r:id="rId16"/>
    <p:sldId id="373" r:id="rId17"/>
    <p:sldId id="356" r:id="rId18"/>
    <p:sldId id="294" r:id="rId19"/>
    <p:sldId id="362" r:id="rId20"/>
    <p:sldId id="36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68" autoAdjust="0"/>
    <p:restoredTop sz="94660"/>
  </p:normalViewPr>
  <p:slideViewPr>
    <p:cSldViewPr snapToGrid="0">
      <p:cViewPr varScale="1">
        <p:scale>
          <a:sx n="82" d="100"/>
          <a:sy n="82" d="100"/>
        </p:scale>
        <p:origin x="120" y="270"/>
      </p:cViewPr>
      <p:guideLst>
        <p:guide orient="horz" pos="2160"/>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FC7-45D1-9B7B-9C721C621C0A}"/>
              </c:ext>
            </c:extLst>
          </c:dPt>
          <c:dPt>
            <c:idx val="1"/>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1-31B7-46D4-8E7A-159D8C302768}"/>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FC7-45D1-9B7B-9C721C621C0A}"/>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FC7-45D1-9B7B-9C721C621C0A}"/>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0-31B7-46D4-8E7A-159D8C302768}"/>
            </c:ext>
          </c:extLst>
        </c:ser>
        <c:dLbls>
          <c:showLegendKey val="0"/>
          <c:showVal val="0"/>
          <c:showCatName val="0"/>
          <c:showSerName val="0"/>
          <c:showPercent val="0"/>
          <c:showBubbleSize val="0"/>
          <c:showLeaderLines val="0"/>
        </c:dLbls>
        <c:firstSliceAng val="0"/>
        <c:holeSize val="75"/>
      </c:doughnutChart>
      <c:spPr>
        <a:noFill/>
        <a:ln>
          <a:noFill/>
        </a:ln>
        <a:effectLst/>
      </c:spPr>
    </c:plotArea>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2291-4A3A-A7F7-1D0725C6C256}"/>
              </c:ext>
            </c:extLst>
          </c:dPt>
          <c:dPt>
            <c:idx val="1"/>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3-2291-4A3A-A7F7-1D0725C6C25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291-4A3A-A7F7-1D0725C6C25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2291-4A3A-A7F7-1D0725C6C256}"/>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2291-4A3A-A7F7-1D0725C6C256}"/>
            </c:ext>
          </c:extLst>
        </c:ser>
        <c:dLbls>
          <c:showLegendKey val="0"/>
          <c:showVal val="0"/>
          <c:showCatName val="0"/>
          <c:showSerName val="0"/>
          <c:showPercent val="0"/>
          <c:showBubbleSize val="0"/>
          <c:showLeaderLines val="0"/>
        </c:dLbls>
        <c:firstSliceAng val="0"/>
        <c:holeSize val="75"/>
      </c:doughnutChart>
      <c:spPr>
        <a:noFill/>
        <a:ln>
          <a:noFill/>
        </a:ln>
        <a:effectLst/>
      </c:spPr>
    </c:plotArea>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solidFill>
                  <a:schemeClr val="lt1"/>
                </a:solidFill>
              </a:ln>
              <a:effectLst/>
            </c:spPr>
            <c:extLst>
              <c:ext xmlns:c16="http://schemas.microsoft.com/office/drawing/2014/chart" uri="{C3380CC4-5D6E-409C-BE32-E72D297353CC}">
                <c16:uniqueId val="{00000001-BB35-4BE0-B95D-C65ED81D7100}"/>
              </c:ext>
            </c:extLst>
          </c:dPt>
          <c:dPt>
            <c:idx val="1"/>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3-BB35-4BE0-B95D-C65ED81D710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B35-4BE0-B95D-C65ED81D710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BB35-4BE0-B95D-C65ED81D7100}"/>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BB35-4BE0-B95D-C65ED81D7100}"/>
            </c:ext>
          </c:extLst>
        </c:ser>
        <c:dLbls>
          <c:showLegendKey val="0"/>
          <c:showVal val="0"/>
          <c:showCatName val="0"/>
          <c:showSerName val="0"/>
          <c:showPercent val="0"/>
          <c:showBubbleSize val="0"/>
          <c:showLeaderLines val="0"/>
        </c:dLbls>
        <c:firstSliceAng val="0"/>
        <c:holeSize val="75"/>
      </c:doughnutChart>
      <c:spPr>
        <a:noFill/>
        <a:ln>
          <a:noFill/>
        </a:ln>
        <a:effectLst/>
      </c:spPr>
    </c:plotArea>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4"/>
              </a:solidFill>
              <a:ln w="19050">
                <a:solidFill>
                  <a:schemeClr val="lt1"/>
                </a:solidFill>
              </a:ln>
              <a:effectLst/>
            </c:spPr>
            <c:extLst>
              <c:ext xmlns:c16="http://schemas.microsoft.com/office/drawing/2014/chart" uri="{C3380CC4-5D6E-409C-BE32-E72D297353CC}">
                <c16:uniqueId val="{00000001-0BF7-418D-8785-E8D9D7DCA886}"/>
              </c:ext>
            </c:extLst>
          </c:dPt>
          <c:dPt>
            <c:idx val="1"/>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3-0BF7-418D-8785-E8D9D7DCA88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BF7-418D-8785-E8D9D7DCA88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BF7-418D-8785-E8D9D7DCA886}"/>
              </c:ext>
            </c:extLst>
          </c:dPt>
          <c:cat>
            <c:strRef>
              <c:f>Sheet1!$A$2:$A$5</c:f>
              <c:strCache>
                <c:ptCount val="2"/>
                <c:pt idx="0">
                  <c:v>1st Qtr</c:v>
                </c:pt>
                <c:pt idx="1">
                  <c:v>2nd Qtr</c:v>
                </c:pt>
              </c:strCache>
            </c:strRef>
          </c:cat>
          <c:val>
            <c:numRef>
              <c:f>Sheet1!$B$2:$B$5</c:f>
              <c:numCache>
                <c:formatCode>General</c:formatCode>
                <c:ptCount val="4"/>
                <c:pt idx="0">
                  <c:v>8.2000000000000011</c:v>
                </c:pt>
                <c:pt idx="1">
                  <c:v>3.2</c:v>
                </c:pt>
              </c:numCache>
            </c:numRef>
          </c:val>
          <c:extLst>
            <c:ext xmlns:c16="http://schemas.microsoft.com/office/drawing/2014/chart" uri="{C3380CC4-5D6E-409C-BE32-E72D297353CC}">
              <c16:uniqueId val="{00000008-0BF7-418D-8785-E8D9D7DCA886}"/>
            </c:ext>
          </c:extLst>
        </c:ser>
        <c:dLbls>
          <c:showLegendKey val="0"/>
          <c:showVal val="0"/>
          <c:showCatName val="0"/>
          <c:showSerName val="0"/>
          <c:showPercent val="0"/>
          <c:showBubbleSize val="0"/>
          <c:showLeaderLines val="0"/>
        </c:dLbls>
        <c:firstSliceAng val="0"/>
        <c:holeSize val="75"/>
      </c:doughnutChart>
      <c:spPr>
        <a:noFill/>
        <a:ln>
          <a:noFill/>
        </a:ln>
        <a:effectLst/>
      </c:spPr>
    </c:plotArea>
    <c:plotVisOnly val="1"/>
    <c:dispBlanksAs val="zero"/>
    <c:showDLblsOverMax val="0"/>
  </c:chart>
  <c:spPr>
    <a:noFill/>
    <a:ln>
      <a:noFill/>
    </a:ln>
    <a:effectLst/>
  </c:spPr>
  <c:txPr>
    <a:bodyPr/>
    <a:lstStyle/>
    <a:p>
      <a:pPr>
        <a:defRPr/>
      </a:pPr>
      <a:endParaRPr lang="zh-CN"/>
    </a:p>
  </c:txPr>
  <c:externalData r:id="rId1">
    <c:autoUpdate val="0"/>
  </c:externalData>
</c:chartSpace>
</file>

<file path=ppt/media/image1.pn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entury Gothic" panose="020B0502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entury Gothic" panose="020B0502020202020204" pitchFamily="34" charset="0"/>
              </a:defRPr>
            </a:lvl1pPr>
          </a:lstStyle>
          <a:p>
            <a:fld id="{42723D9A-7E39-4CFB-8431-2D3AEE18B7E2}" type="datetimeFigureOut">
              <a:rPr lang="en-US" smtClean="0"/>
              <a:pPr/>
              <a:t>10/22/2020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entury Gothic" panose="020B0502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entury Gothic" panose="020B0502020202020204" pitchFamily="34" charset="0"/>
              </a:defRPr>
            </a:lvl1pPr>
          </a:lstStyle>
          <a:p>
            <a:fld id="{60771C6C-E696-41B7-827B-9F637CA3C0BB}" type="slidenum">
              <a:rPr lang="en-US" smtClean="0"/>
              <a:pPr/>
              <a:t>‹#›</a:t>
            </a:fld>
            <a:endParaRPr lang="en-US" dirty="0"/>
          </a:p>
        </p:txBody>
      </p:sp>
    </p:spTree>
    <p:extLst>
      <p:ext uri="{BB962C8B-B14F-4D97-AF65-F5344CB8AC3E}">
        <p14:creationId xmlns:p14="http://schemas.microsoft.com/office/powerpoint/2010/main" val="3262176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entury Gothic" panose="020B0502020202020204" pitchFamily="34" charset="0"/>
        <a:ea typeface="+mn-ea"/>
        <a:cs typeface="+mn-cs"/>
      </a:defRPr>
    </a:lvl1pPr>
    <a:lvl2pPr marL="457200" algn="l" defTabSz="914400" rtl="0" eaLnBrk="1" latinLnBrk="0" hangingPunct="1">
      <a:defRPr sz="1200" kern="1200">
        <a:solidFill>
          <a:schemeClr val="tx1"/>
        </a:solidFill>
        <a:latin typeface="Century Gothic" panose="020B0502020202020204" pitchFamily="34" charset="0"/>
        <a:ea typeface="+mn-ea"/>
        <a:cs typeface="+mn-cs"/>
      </a:defRPr>
    </a:lvl2pPr>
    <a:lvl3pPr marL="914400" algn="l" defTabSz="914400" rtl="0" eaLnBrk="1" latinLnBrk="0" hangingPunct="1">
      <a:defRPr sz="1200" kern="1200">
        <a:solidFill>
          <a:schemeClr val="tx1"/>
        </a:solidFill>
        <a:latin typeface="Century Gothic" panose="020B0502020202020204" pitchFamily="34" charset="0"/>
        <a:ea typeface="+mn-ea"/>
        <a:cs typeface="+mn-cs"/>
      </a:defRPr>
    </a:lvl3pPr>
    <a:lvl4pPr marL="1371600" algn="l" defTabSz="914400" rtl="0" eaLnBrk="1" latinLnBrk="0" hangingPunct="1">
      <a:defRPr sz="1200" kern="1200">
        <a:solidFill>
          <a:schemeClr val="tx1"/>
        </a:solidFill>
        <a:latin typeface="Century Gothic" panose="020B0502020202020204" pitchFamily="34" charset="0"/>
        <a:ea typeface="+mn-ea"/>
        <a:cs typeface="+mn-cs"/>
      </a:defRPr>
    </a:lvl4pPr>
    <a:lvl5pPr marL="1828800" algn="l" defTabSz="914400" rtl="0" eaLnBrk="1" latinLnBrk="0" hangingPunct="1">
      <a:defRPr sz="1200" kern="1200">
        <a:solidFill>
          <a:schemeClr val="tx1"/>
        </a:solidFill>
        <a:latin typeface="Century Gothic" panose="020B0502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FC9E1D-87DB-463A-836C-4CC3AB7BCCD9}" type="slidenum">
              <a:rPr lang="en-US" smtClean="0"/>
              <a:pPr/>
              <a:t>4</a:t>
            </a:fld>
            <a:endParaRPr lang="en-US"/>
          </a:p>
        </p:txBody>
      </p:sp>
    </p:spTree>
    <p:extLst>
      <p:ext uri="{BB962C8B-B14F-4D97-AF65-F5344CB8AC3E}">
        <p14:creationId xmlns:p14="http://schemas.microsoft.com/office/powerpoint/2010/main" val="42913377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pPr/>
              <a:t>6</a:t>
            </a:fld>
            <a:endParaRPr lang="en-US"/>
          </a:p>
        </p:txBody>
      </p:sp>
    </p:spTree>
    <p:extLst>
      <p:ext uri="{BB962C8B-B14F-4D97-AF65-F5344CB8AC3E}">
        <p14:creationId xmlns:p14="http://schemas.microsoft.com/office/powerpoint/2010/main" val="2130718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FC9E1D-87DB-463A-836C-4CC3AB7BCCD9}" type="slidenum">
              <a:rPr lang="en-US" smtClean="0"/>
              <a:pPr/>
              <a:t>10</a:t>
            </a:fld>
            <a:endParaRPr lang="en-US"/>
          </a:p>
        </p:txBody>
      </p:sp>
    </p:spTree>
    <p:extLst>
      <p:ext uri="{BB962C8B-B14F-4D97-AF65-F5344CB8AC3E}">
        <p14:creationId xmlns:p14="http://schemas.microsoft.com/office/powerpoint/2010/main" val="3352320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pPr/>
              <a:t>12</a:t>
            </a:fld>
            <a:endParaRPr lang="en-US"/>
          </a:p>
        </p:txBody>
      </p:sp>
    </p:spTree>
    <p:extLst>
      <p:ext uri="{BB962C8B-B14F-4D97-AF65-F5344CB8AC3E}">
        <p14:creationId xmlns:p14="http://schemas.microsoft.com/office/powerpoint/2010/main" val="13178850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稻壳儿_刀客儿出品_1" type="blank" preserve="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FE2688-A942-4289-A085-56AB9D826231}"/>
              </a:ext>
            </a:extLst>
          </p:cNvPr>
          <p:cNvPicPr>
            <a:picLocks noChangeAspect="1"/>
          </p:cNvPicPr>
          <p:nvPr userDrawn="1"/>
        </p:nvPicPr>
        <p:blipFill>
          <a:blip r:embed="rId2"/>
          <a:stretch>
            <a:fillRect/>
          </a:stretch>
        </p:blipFill>
        <p:spPr>
          <a:xfrm>
            <a:off x="-529" y="-297"/>
            <a:ext cx="12193057" cy="6858594"/>
          </a:xfrm>
          <a:prstGeom prst="rect">
            <a:avLst/>
          </a:prstGeom>
        </p:spPr>
      </p:pic>
    </p:spTree>
    <p:extLst>
      <p:ext uri="{BB962C8B-B14F-4D97-AF65-F5344CB8AC3E}">
        <p14:creationId xmlns:p14="http://schemas.microsoft.com/office/powerpoint/2010/main" val="3604659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稻壳儿_刀客儿出品_2"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0152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稻壳儿_刀客儿出品_3" preserve="1" userDrawn="1">
  <p:cSld name="1_稻壳儿_刀客儿出品_2">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1BE5101-C7A0-448E-97B2-95E36C98BBFE}"/>
              </a:ext>
            </a:extLst>
          </p:cNvPr>
          <p:cNvSpPr/>
          <p:nvPr userDrawn="1"/>
        </p:nvSpPr>
        <p:spPr>
          <a:xfrm>
            <a:off x="297180" y="259080"/>
            <a:ext cx="11597640" cy="6339840"/>
          </a:xfrm>
          <a:prstGeom prst="roundRect">
            <a:avLst>
              <a:gd name="adj" fmla="val 28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576D0BC3-06DA-42E7-A2EC-FEAA35EEADCD}"/>
              </a:ext>
            </a:extLst>
          </p:cNvPr>
          <p:cNvSpPr>
            <a:spLocks noGrp="1"/>
          </p:cNvSpPr>
          <p:nvPr>
            <p:ph type="pic" sz="quarter" idx="10"/>
          </p:nvPr>
        </p:nvSpPr>
        <p:spPr>
          <a:xfrm>
            <a:off x="1" y="1"/>
            <a:ext cx="4080681" cy="6857999"/>
          </a:xfrm>
          <a:custGeom>
            <a:avLst/>
            <a:gdLst>
              <a:gd name="connsiteX0" fmla="*/ 0 w 4080681"/>
              <a:gd name="connsiteY0" fmla="*/ 0 h 6857999"/>
              <a:gd name="connsiteX1" fmla="*/ 4080681 w 4080681"/>
              <a:gd name="connsiteY1" fmla="*/ 0 h 6857999"/>
              <a:gd name="connsiteX2" fmla="*/ 4080681 w 4080681"/>
              <a:gd name="connsiteY2" fmla="*/ 6857999 h 6857999"/>
              <a:gd name="connsiteX3" fmla="*/ 0 w 408068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4080681" h="6857999">
                <a:moveTo>
                  <a:pt x="0" y="0"/>
                </a:moveTo>
                <a:lnTo>
                  <a:pt x="4080681" y="0"/>
                </a:lnTo>
                <a:lnTo>
                  <a:pt x="4080681" y="6857999"/>
                </a:lnTo>
                <a:lnTo>
                  <a:pt x="0" y="6857999"/>
                </a:lnTo>
                <a:close/>
              </a:path>
            </a:pathLst>
          </a:custGeom>
        </p:spPr>
        <p:txBody>
          <a:bodyPr wrap="square">
            <a:noAutofit/>
          </a:bodyPr>
          <a:lstStyle/>
          <a:p>
            <a:endParaRPr lang="en-US"/>
          </a:p>
        </p:txBody>
      </p:sp>
    </p:spTree>
    <p:extLst>
      <p:ext uri="{BB962C8B-B14F-4D97-AF65-F5344CB8AC3E}">
        <p14:creationId xmlns:p14="http://schemas.microsoft.com/office/powerpoint/2010/main" val="489983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稻壳儿_刀客儿出品_4" preserve="1" userDrawn="1">
  <p:cSld name="1_稻壳儿_刀客儿出品_2">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1BE5101-C7A0-448E-97B2-95E36C98BBFE}"/>
              </a:ext>
            </a:extLst>
          </p:cNvPr>
          <p:cNvSpPr/>
          <p:nvPr userDrawn="1"/>
        </p:nvSpPr>
        <p:spPr>
          <a:xfrm>
            <a:off x="297180" y="259080"/>
            <a:ext cx="11597640" cy="6339840"/>
          </a:xfrm>
          <a:prstGeom prst="roundRect">
            <a:avLst>
              <a:gd name="adj" fmla="val 28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21">
            <a:extLst>
              <a:ext uri="{FF2B5EF4-FFF2-40B4-BE49-F238E27FC236}">
                <a16:creationId xmlns:a16="http://schemas.microsoft.com/office/drawing/2014/main" id="{C2F43AD3-677C-45F4-8F2B-F78112C1F722}"/>
              </a:ext>
            </a:extLst>
          </p:cNvPr>
          <p:cNvSpPr>
            <a:spLocks noGrp="1"/>
          </p:cNvSpPr>
          <p:nvPr>
            <p:ph type="pic" sz="quarter" idx="10"/>
          </p:nvPr>
        </p:nvSpPr>
        <p:spPr>
          <a:xfrm>
            <a:off x="1365353" y="1611019"/>
            <a:ext cx="2414668" cy="3632472"/>
          </a:xfrm>
          <a:custGeom>
            <a:avLst/>
            <a:gdLst>
              <a:gd name="connsiteX0" fmla="*/ 0 w 2414668"/>
              <a:gd name="connsiteY0" fmla="*/ 0 h 3632472"/>
              <a:gd name="connsiteX1" fmla="*/ 2414668 w 2414668"/>
              <a:gd name="connsiteY1" fmla="*/ 0 h 3632472"/>
              <a:gd name="connsiteX2" fmla="*/ 2414668 w 2414668"/>
              <a:gd name="connsiteY2" fmla="*/ 3632472 h 3632472"/>
              <a:gd name="connsiteX3" fmla="*/ 0 w 2414668"/>
              <a:gd name="connsiteY3" fmla="*/ 3632472 h 3632472"/>
            </a:gdLst>
            <a:ahLst/>
            <a:cxnLst>
              <a:cxn ang="0">
                <a:pos x="connsiteX0" y="connsiteY0"/>
              </a:cxn>
              <a:cxn ang="0">
                <a:pos x="connsiteX1" y="connsiteY1"/>
              </a:cxn>
              <a:cxn ang="0">
                <a:pos x="connsiteX2" y="connsiteY2"/>
              </a:cxn>
              <a:cxn ang="0">
                <a:pos x="connsiteX3" y="connsiteY3"/>
              </a:cxn>
            </a:cxnLst>
            <a:rect l="l" t="t" r="r" b="b"/>
            <a:pathLst>
              <a:path w="2414668" h="3632472">
                <a:moveTo>
                  <a:pt x="0" y="0"/>
                </a:moveTo>
                <a:lnTo>
                  <a:pt x="2414668" y="0"/>
                </a:lnTo>
                <a:lnTo>
                  <a:pt x="2414668" y="3632472"/>
                </a:lnTo>
                <a:lnTo>
                  <a:pt x="0" y="3632472"/>
                </a:lnTo>
                <a:close/>
              </a:path>
            </a:pathLst>
          </a:custGeom>
        </p:spPr>
        <p:txBody>
          <a:bodyPr wrap="square">
            <a:noAutofit/>
          </a:bodyPr>
          <a:lstStyle>
            <a:lvl1pPr>
              <a:defRPr>
                <a:solidFill>
                  <a:schemeClr val="accent6"/>
                </a:solidFill>
              </a:defRPr>
            </a:lvl1pPr>
          </a:lstStyle>
          <a:p>
            <a:endParaRPr lang="en-US"/>
          </a:p>
        </p:txBody>
      </p:sp>
    </p:spTree>
    <p:extLst>
      <p:ext uri="{BB962C8B-B14F-4D97-AF65-F5344CB8AC3E}">
        <p14:creationId xmlns:p14="http://schemas.microsoft.com/office/powerpoint/2010/main" val="2662146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稻壳儿_刀客儿出品_5" preserve="1" userDrawn="1">
  <p:cSld name="10_Title and Content">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7AF28658-2A9D-4AD8-A89F-084D65B207F3}"/>
              </a:ext>
            </a:extLst>
          </p:cNvPr>
          <p:cNvSpPr/>
          <p:nvPr userDrawn="1"/>
        </p:nvSpPr>
        <p:spPr>
          <a:xfrm>
            <a:off x="297180" y="259080"/>
            <a:ext cx="11597640" cy="6339840"/>
          </a:xfrm>
          <a:prstGeom prst="roundRect">
            <a:avLst>
              <a:gd name="adj" fmla="val 28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a16="http://schemas.microsoft.com/office/drawing/2014/main" id="{0478B898-4E63-45D2-984B-CFFFEEEAAC7D}"/>
              </a:ext>
            </a:extLst>
          </p:cNvPr>
          <p:cNvSpPr>
            <a:spLocks noGrp="1"/>
          </p:cNvSpPr>
          <p:nvPr>
            <p:ph type="pic" sz="quarter" idx="13"/>
          </p:nvPr>
        </p:nvSpPr>
        <p:spPr>
          <a:xfrm>
            <a:off x="8801105" y="3525272"/>
            <a:ext cx="2127246" cy="3073648"/>
          </a:xfrm>
          <a:custGeom>
            <a:avLst/>
            <a:gdLst>
              <a:gd name="connsiteX0" fmla="*/ 0 w 2127246"/>
              <a:gd name="connsiteY0" fmla="*/ 0 h 3073648"/>
              <a:gd name="connsiteX1" fmla="*/ 2127246 w 2127246"/>
              <a:gd name="connsiteY1" fmla="*/ 0 h 3073648"/>
              <a:gd name="connsiteX2" fmla="*/ 2127246 w 2127246"/>
              <a:gd name="connsiteY2" fmla="*/ 3073648 h 3073648"/>
              <a:gd name="connsiteX3" fmla="*/ 0 w 2127246"/>
              <a:gd name="connsiteY3" fmla="*/ 3073648 h 3073648"/>
            </a:gdLst>
            <a:ahLst/>
            <a:cxnLst>
              <a:cxn ang="0">
                <a:pos x="connsiteX0" y="connsiteY0"/>
              </a:cxn>
              <a:cxn ang="0">
                <a:pos x="connsiteX1" y="connsiteY1"/>
              </a:cxn>
              <a:cxn ang="0">
                <a:pos x="connsiteX2" y="connsiteY2"/>
              </a:cxn>
              <a:cxn ang="0">
                <a:pos x="connsiteX3" y="connsiteY3"/>
              </a:cxn>
            </a:cxnLst>
            <a:rect l="l" t="t" r="r" b="b"/>
            <a:pathLst>
              <a:path w="2127246" h="3073648">
                <a:moveTo>
                  <a:pt x="0" y="0"/>
                </a:moveTo>
                <a:lnTo>
                  <a:pt x="2127246" y="0"/>
                </a:lnTo>
                <a:lnTo>
                  <a:pt x="2127246" y="3073648"/>
                </a:lnTo>
                <a:lnTo>
                  <a:pt x="0" y="3073648"/>
                </a:lnTo>
                <a:close/>
              </a:path>
            </a:pathLst>
          </a:custGeom>
        </p:spPr>
        <p:txBody>
          <a:bodyPr wrap="square">
            <a:noAutofit/>
          </a:bodyPr>
          <a:lstStyle/>
          <a:p>
            <a:endParaRPr lang="en-US"/>
          </a:p>
        </p:txBody>
      </p:sp>
      <p:sp>
        <p:nvSpPr>
          <p:cNvPr id="17" name="Picture Placeholder 16">
            <a:extLst>
              <a:ext uri="{FF2B5EF4-FFF2-40B4-BE49-F238E27FC236}">
                <a16:creationId xmlns:a16="http://schemas.microsoft.com/office/drawing/2014/main" id="{F998EB85-7112-4B6A-BCE4-9A1930C0D9A2}"/>
              </a:ext>
            </a:extLst>
          </p:cNvPr>
          <p:cNvSpPr>
            <a:spLocks noGrp="1"/>
          </p:cNvSpPr>
          <p:nvPr>
            <p:ph type="pic" sz="quarter" idx="12"/>
          </p:nvPr>
        </p:nvSpPr>
        <p:spPr>
          <a:xfrm>
            <a:off x="1066803" y="3525272"/>
            <a:ext cx="2127246" cy="3073648"/>
          </a:xfrm>
          <a:custGeom>
            <a:avLst/>
            <a:gdLst>
              <a:gd name="connsiteX0" fmla="*/ 0 w 2127246"/>
              <a:gd name="connsiteY0" fmla="*/ 0 h 3073648"/>
              <a:gd name="connsiteX1" fmla="*/ 2127246 w 2127246"/>
              <a:gd name="connsiteY1" fmla="*/ 0 h 3073648"/>
              <a:gd name="connsiteX2" fmla="*/ 2127246 w 2127246"/>
              <a:gd name="connsiteY2" fmla="*/ 3073648 h 3073648"/>
              <a:gd name="connsiteX3" fmla="*/ 0 w 2127246"/>
              <a:gd name="connsiteY3" fmla="*/ 3073648 h 3073648"/>
            </a:gdLst>
            <a:ahLst/>
            <a:cxnLst>
              <a:cxn ang="0">
                <a:pos x="connsiteX0" y="connsiteY0"/>
              </a:cxn>
              <a:cxn ang="0">
                <a:pos x="connsiteX1" y="connsiteY1"/>
              </a:cxn>
              <a:cxn ang="0">
                <a:pos x="connsiteX2" y="connsiteY2"/>
              </a:cxn>
              <a:cxn ang="0">
                <a:pos x="connsiteX3" y="connsiteY3"/>
              </a:cxn>
            </a:cxnLst>
            <a:rect l="l" t="t" r="r" b="b"/>
            <a:pathLst>
              <a:path w="2127246" h="3073648">
                <a:moveTo>
                  <a:pt x="0" y="0"/>
                </a:moveTo>
                <a:lnTo>
                  <a:pt x="2127246" y="0"/>
                </a:lnTo>
                <a:lnTo>
                  <a:pt x="2127246" y="3073648"/>
                </a:lnTo>
                <a:lnTo>
                  <a:pt x="0" y="3073648"/>
                </a:lnTo>
                <a:close/>
              </a:path>
            </a:pathLst>
          </a:custGeom>
        </p:spPr>
        <p:txBody>
          <a:bodyPr wrap="square">
            <a:noAutofit/>
          </a:bodyPr>
          <a:lstStyle/>
          <a:p>
            <a:endParaRPr lang="en-US"/>
          </a:p>
        </p:txBody>
      </p:sp>
      <p:sp>
        <p:nvSpPr>
          <p:cNvPr id="16" name="Picture Placeholder 15">
            <a:extLst>
              <a:ext uri="{FF2B5EF4-FFF2-40B4-BE49-F238E27FC236}">
                <a16:creationId xmlns:a16="http://schemas.microsoft.com/office/drawing/2014/main" id="{2D3756D7-54E7-4844-8DDE-35AEBB0D503A}"/>
              </a:ext>
            </a:extLst>
          </p:cNvPr>
          <p:cNvSpPr>
            <a:spLocks noGrp="1"/>
          </p:cNvSpPr>
          <p:nvPr>
            <p:ph type="pic" sz="quarter" idx="11"/>
          </p:nvPr>
        </p:nvSpPr>
        <p:spPr>
          <a:xfrm>
            <a:off x="3644904" y="3525273"/>
            <a:ext cx="2127246" cy="3073648"/>
          </a:xfrm>
          <a:custGeom>
            <a:avLst/>
            <a:gdLst>
              <a:gd name="connsiteX0" fmla="*/ 0 w 2127246"/>
              <a:gd name="connsiteY0" fmla="*/ 0 h 3073648"/>
              <a:gd name="connsiteX1" fmla="*/ 2127246 w 2127246"/>
              <a:gd name="connsiteY1" fmla="*/ 0 h 3073648"/>
              <a:gd name="connsiteX2" fmla="*/ 2127246 w 2127246"/>
              <a:gd name="connsiteY2" fmla="*/ 3073648 h 3073648"/>
              <a:gd name="connsiteX3" fmla="*/ 0 w 2127246"/>
              <a:gd name="connsiteY3" fmla="*/ 3073648 h 3073648"/>
            </a:gdLst>
            <a:ahLst/>
            <a:cxnLst>
              <a:cxn ang="0">
                <a:pos x="connsiteX0" y="connsiteY0"/>
              </a:cxn>
              <a:cxn ang="0">
                <a:pos x="connsiteX1" y="connsiteY1"/>
              </a:cxn>
              <a:cxn ang="0">
                <a:pos x="connsiteX2" y="connsiteY2"/>
              </a:cxn>
              <a:cxn ang="0">
                <a:pos x="connsiteX3" y="connsiteY3"/>
              </a:cxn>
            </a:cxnLst>
            <a:rect l="l" t="t" r="r" b="b"/>
            <a:pathLst>
              <a:path w="2127246" h="3073648">
                <a:moveTo>
                  <a:pt x="0" y="0"/>
                </a:moveTo>
                <a:lnTo>
                  <a:pt x="2127246" y="0"/>
                </a:lnTo>
                <a:lnTo>
                  <a:pt x="2127246" y="3073648"/>
                </a:lnTo>
                <a:lnTo>
                  <a:pt x="0" y="3073648"/>
                </a:ln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BC5ABDC1-F8E8-4E59-A6C0-F4EF8334F5D6}"/>
              </a:ext>
            </a:extLst>
          </p:cNvPr>
          <p:cNvSpPr>
            <a:spLocks noGrp="1"/>
          </p:cNvSpPr>
          <p:nvPr>
            <p:ph type="pic" sz="quarter" idx="10"/>
          </p:nvPr>
        </p:nvSpPr>
        <p:spPr>
          <a:xfrm>
            <a:off x="6223004" y="3525271"/>
            <a:ext cx="2127246" cy="3073648"/>
          </a:xfrm>
          <a:custGeom>
            <a:avLst/>
            <a:gdLst>
              <a:gd name="connsiteX0" fmla="*/ 0 w 2127246"/>
              <a:gd name="connsiteY0" fmla="*/ 0 h 3073648"/>
              <a:gd name="connsiteX1" fmla="*/ 2127246 w 2127246"/>
              <a:gd name="connsiteY1" fmla="*/ 0 h 3073648"/>
              <a:gd name="connsiteX2" fmla="*/ 2127246 w 2127246"/>
              <a:gd name="connsiteY2" fmla="*/ 3073648 h 3073648"/>
              <a:gd name="connsiteX3" fmla="*/ 0 w 2127246"/>
              <a:gd name="connsiteY3" fmla="*/ 3073648 h 3073648"/>
            </a:gdLst>
            <a:ahLst/>
            <a:cxnLst>
              <a:cxn ang="0">
                <a:pos x="connsiteX0" y="connsiteY0"/>
              </a:cxn>
              <a:cxn ang="0">
                <a:pos x="connsiteX1" y="connsiteY1"/>
              </a:cxn>
              <a:cxn ang="0">
                <a:pos x="connsiteX2" y="connsiteY2"/>
              </a:cxn>
              <a:cxn ang="0">
                <a:pos x="connsiteX3" y="connsiteY3"/>
              </a:cxn>
            </a:cxnLst>
            <a:rect l="l" t="t" r="r" b="b"/>
            <a:pathLst>
              <a:path w="2127246" h="3073648">
                <a:moveTo>
                  <a:pt x="0" y="0"/>
                </a:moveTo>
                <a:lnTo>
                  <a:pt x="2127246" y="0"/>
                </a:lnTo>
                <a:lnTo>
                  <a:pt x="2127246" y="3073648"/>
                </a:lnTo>
                <a:lnTo>
                  <a:pt x="0" y="3073648"/>
                </a:lnTo>
                <a:close/>
              </a:path>
            </a:pathLst>
          </a:custGeom>
        </p:spPr>
        <p:txBody>
          <a:bodyPr wrap="square">
            <a:noAutofit/>
          </a:bodyPr>
          <a:lstStyle/>
          <a:p>
            <a:endParaRPr lang="en-US"/>
          </a:p>
        </p:txBody>
      </p:sp>
    </p:spTree>
    <p:extLst>
      <p:ext uri="{BB962C8B-B14F-4D97-AF65-F5344CB8AC3E}">
        <p14:creationId xmlns:p14="http://schemas.microsoft.com/office/powerpoint/2010/main" val="3942520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稻壳儿_刀客儿出品_6" preserve="1" userDrawn="1">
  <p:cSld name="6_Title and Content">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2F1CC8C2-4ADE-4906-B315-03FCD368A7C1}"/>
              </a:ext>
            </a:extLst>
          </p:cNvPr>
          <p:cNvSpPr/>
          <p:nvPr userDrawn="1"/>
        </p:nvSpPr>
        <p:spPr>
          <a:xfrm>
            <a:off x="297180" y="259080"/>
            <a:ext cx="11597640" cy="6339840"/>
          </a:xfrm>
          <a:prstGeom prst="roundRect">
            <a:avLst>
              <a:gd name="adj" fmla="val 28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4">
            <a:extLst>
              <a:ext uri="{FF2B5EF4-FFF2-40B4-BE49-F238E27FC236}">
                <a16:creationId xmlns:a16="http://schemas.microsoft.com/office/drawing/2014/main" id="{B14D52EE-C498-4B8A-9C5F-6836D4C676FF}"/>
              </a:ext>
            </a:extLst>
          </p:cNvPr>
          <p:cNvSpPr>
            <a:spLocks noGrp="1"/>
          </p:cNvSpPr>
          <p:nvPr>
            <p:ph type="pic" sz="quarter" idx="10"/>
          </p:nvPr>
        </p:nvSpPr>
        <p:spPr>
          <a:xfrm>
            <a:off x="1239331" y="1949449"/>
            <a:ext cx="3097721" cy="2611440"/>
          </a:xfrm>
          <a:custGeom>
            <a:avLst/>
            <a:gdLst>
              <a:gd name="connsiteX0" fmla="*/ 0 w 3097721"/>
              <a:gd name="connsiteY0" fmla="*/ 0 h 2611440"/>
              <a:gd name="connsiteX1" fmla="*/ 3097721 w 3097721"/>
              <a:gd name="connsiteY1" fmla="*/ 0 h 2611440"/>
              <a:gd name="connsiteX2" fmla="*/ 3097721 w 3097721"/>
              <a:gd name="connsiteY2" fmla="*/ 2611440 h 2611440"/>
              <a:gd name="connsiteX3" fmla="*/ 0 w 3097721"/>
              <a:gd name="connsiteY3" fmla="*/ 2611440 h 2611440"/>
            </a:gdLst>
            <a:ahLst/>
            <a:cxnLst>
              <a:cxn ang="0">
                <a:pos x="connsiteX0" y="connsiteY0"/>
              </a:cxn>
              <a:cxn ang="0">
                <a:pos x="connsiteX1" y="connsiteY1"/>
              </a:cxn>
              <a:cxn ang="0">
                <a:pos x="connsiteX2" y="connsiteY2"/>
              </a:cxn>
              <a:cxn ang="0">
                <a:pos x="connsiteX3" y="connsiteY3"/>
              </a:cxn>
            </a:cxnLst>
            <a:rect l="l" t="t" r="r" b="b"/>
            <a:pathLst>
              <a:path w="3097721" h="2611440">
                <a:moveTo>
                  <a:pt x="0" y="0"/>
                </a:moveTo>
                <a:lnTo>
                  <a:pt x="3097721" y="0"/>
                </a:lnTo>
                <a:lnTo>
                  <a:pt x="3097721" y="2611440"/>
                </a:lnTo>
                <a:lnTo>
                  <a:pt x="0" y="2611440"/>
                </a:lnTo>
                <a:close/>
              </a:path>
            </a:pathLst>
          </a:custGeom>
        </p:spPr>
        <p:txBody>
          <a:bodyPr wrap="square">
            <a:noAutofit/>
          </a:bodyPr>
          <a:lstStyle/>
          <a:p>
            <a:endParaRPr lang="en-US"/>
          </a:p>
        </p:txBody>
      </p:sp>
    </p:spTree>
    <p:extLst>
      <p:ext uri="{BB962C8B-B14F-4D97-AF65-F5344CB8AC3E}">
        <p14:creationId xmlns:p14="http://schemas.microsoft.com/office/powerpoint/2010/main" val="3835112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稻壳儿_刀客儿出品_7" preserve="1" userDrawn="1">
  <p:cSld name="3_Title and Content">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2601286C-5530-4CBA-B889-E9835C3DE64B}"/>
              </a:ext>
            </a:extLst>
          </p:cNvPr>
          <p:cNvSpPr/>
          <p:nvPr userDrawn="1"/>
        </p:nvSpPr>
        <p:spPr>
          <a:xfrm>
            <a:off x="297180" y="259080"/>
            <a:ext cx="11597640" cy="6339840"/>
          </a:xfrm>
          <a:prstGeom prst="roundRect">
            <a:avLst>
              <a:gd name="adj" fmla="val 28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4">
            <a:extLst>
              <a:ext uri="{FF2B5EF4-FFF2-40B4-BE49-F238E27FC236}">
                <a16:creationId xmlns:a16="http://schemas.microsoft.com/office/drawing/2014/main" id="{B201FB45-49E4-4BD4-B1A1-6C618DD607EA}"/>
              </a:ext>
            </a:extLst>
          </p:cNvPr>
          <p:cNvSpPr>
            <a:spLocks noGrp="1"/>
          </p:cNvSpPr>
          <p:nvPr>
            <p:ph type="pic" sz="quarter" idx="10"/>
          </p:nvPr>
        </p:nvSpPr>
        <p:spPr>
          <a:xfrm>
            <a:off x="1149860" y="1975104"/>
            <a:ext cx="5583237" cy="2742760"/>
          </a:xfrm>
          <a:custGeom>
            <a:avLst/>
            <a:gdLst>
              <a:gd name="connsiteX0" fmla="*/ 0 w 5583237"/>
              <a:gd name="connsiteY0" fmla="*/ 0 h 2742760"/>
              <a:gd name="connsiteX1" fmla="*/ 5583237 w 5583237"/>
              <a:gd name="connsiteY1" fmla="*/ 0 h 2742760"/>
              <a:gd name="connsiteX2" fmla="*/ 5583237 w 5583237"/>
              <a:gd name="connsiteY2" fmla="*/ 2742760 h 2742760"/>
              <a:gd name="connsiteX3" fmla="*/ 0 w 5583237"/>
              <a:gd name="connsiteY3" fmla="*/ 2742760 h 2742760"/>
            </a:gdLst>
            <a:ahLst/>
            <a:cxnLst>
              <a:cxn ang="0">
                <a:pos x="connsiteX0" y="connsiteY0"/>
              </a:cxn>
              <a:cxn ang="0">
                <a:pos x="connsiteX1" y="connsiteY1"/>
              </a:cxn>
              <a:cxn ang="0">
                <a:pos x="connsiteX2" y="connsiteY2"/>
              </a:cxn>
              <a:cxn ang="0">
                <a:pos x="connsiteX3" y="connsiteY3"/>
              </a:cxn>
            </a:cxnLst>
            <a:rect l="l" t="t" r="r" b="b"/>
            <a:pathLst>
              <a:path w="5583237" h="2742760">
                <a:moveTo>
                  <a:pt x="0" y="0"/>
                </a:moveTo>
                <a:lnTo>
                  <a:pt x="5583237" y="0"/>
                </a:lnTo>
                <a:lnTo>
                  <a:pt x="5583237" y="2742760"/>
                </a:lnTo>
                <a:lnTo>
                  <a:pt x="0" y="2742760"/>
                </a:lnTo>
                <a:close/>
              </a:path>
            </a:pathLst>
          </a:custGeom>
        </p:spPr>
        <p:txBody>
          <a:bodyPr wrap="square">
            <a:noAutofit/>
          </a:bodyPr>
          <a:lstStyle/>
          <a:p>
            <a:endParaRPr lang="en-US"/>
          </a:p>
        </p:txBody>
      </p:sp>
    </p:spTree>
    <p:extLst>
      <p:ext uri="{BB962C8B-B14F-4D97-AF65-F5344CB8AC3E}">
        <p14:creationId xmlns:p14="http://schemas.microsoft.com/office/powerpoint/2010/main" val="2591111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稻壳儿_刀客儿出品_8" preserve="1" userDrawn="1">
  <p:cSld name="2_Title and Content">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51FC39E0-4BDF-40A2-8977-5CB5F5FB9278}"/>
              </a:ext>
            </a:extLst>
          </p:cNvPr>
          <p:cNvSpPr/>
          <p:nvPr userDrawn="1"/>
        </p:nvSpPr>
        <p:spPr>
          <a:xfrm>
            <a:off x="297180" y="259080"/>
            <a:ext cx="11597640" cy="6339840"/>
          </a:xfrm>
          <a:prstGeom prst="roundRect">
            <a:avLst>
              <a:gd name="adj" fmla="val 28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EDAD278F-15E4-43B4-A2E2-12972E6B67E7}"/>
              </a:ext>
            </a:extLst>
          </p:cNvPr>
          <p:cNvSpPr>
            <a:spLocks noGrp="1"/>
          </p:cNvSpPr>
          <p:nvPr>
            <p:ph type="pic" sz="quarter" idx="11"/>
          </p:nvPr>
        </p:nvSpPr>
        <p:spPr>
          <a:xfrm>
            <a:off x="742955" y="1882774"/>
            <a:ext cx="2878137" cy="4716146"/>
          </a:xfrm>
          <a:custGeom>
            <a:avLst/>
            <a:gdLst>
              <a:gd name="connsiteX0" fmla="*/ 0 w 2878137"/>
              <a:gd name="connsiteY0" fmla="*/ 0 h 4975226"/>
              <a:gd name="connsiteX1" fmla="*/ 2878137 w 2878137"/>
              <a:gd name="connsiteY1" fmla="*/ 0 h 4975226"/>
              <a:gd name="connsiteX2" fmla="*/ 2878137 w 2878137"/>
              <a:gd name="connsiteY2" fmla="*/ 4975226 h 4975226"/>
              <a:gd name="connsiteX3" fmla="*/ 0 w 2878137"/>
              <a:gd name="connsiteY3" fmla="*/ 4975226 h 4975226"/>
            </a:gdLst>
            <a:ahLst/>
            <a:cxnLst>
              <a:cxn ang="0">
                <a:pos x="connsiteX0" y="connsiteY0"/>
              </a:cxn>
              <a:cxn ang="0">
                <a:pos x="connsiteX1" y="connsiteY1"/>
              </a:cxn>
              <a:cxn ang="0">
                <a:pos x="connsiteX2" y="connsiteY2"/>
              </a:cxn>
              <a:cxn ang="0">
                <a:pos x="connsiteX3" y="connsiteY3"/>
              </a:cxn>
            </a:cxnLst>
            <a:rect l="l" t="t" r="r" b="b"/>
            <a:pathLst>
              <a:path w="2878137" h="4975226">
                <a:moveTo>
                  <a:pt x="0" y="0"/>
                </a:moveTo>
                <a:lnTo>
                  <a:pt x="2878137" y="0"/>
                </a:lnTo>
                <a:lnTo>
                  <a:pt x="2878137" y="4975226"/>
                </a:lnTo>
                <a:lnTo>
                  <a:pt x="0" y="4975226"/>
                </a:lnTo>
                <a:close/>
              </a:path>
            </a:pathLst>
          </a:custGeom>
        </p:spPr>
        <p:txBody>
          <a:bodyPr wrap="square">
            <a:noAutofit/>
          </a:bodyPr>
          <a:lstStyle/>
          <a:p>
            <a:endParaRPr lang="en-US"/>
          </a:p>
        </p:txBody>
      </p:sp>
      <p:sp>
        <p:nvSpPr>
          <p:cNvPr id="9" name="Picture Placeholder 8">
            <a:extLst>
              <a:ext uri="{FF2B5EF4-FFF2-40B4-BE49-F238E27FC236}">
                <a16:creationId xmlns:a16="http://schemas.microsoft.com/office/drawing/2014/main" id="{4240B316-FAC6-4301-98B4-C97CE50FE9AA}"/>
              </a:ext>
            </a:extLst>
          </p:cNvPr>
          <p:cNvSpPr>
            <a:spLocks noGrp="1"/>
          </p:cNvSpPr>
          <p:nvPr>
            <p:ph type="pic" sz="quarter" idx="10"/>
          </p:nvPr>
        </p:nvSpPr>
        <p:spPr>
          <a:xfrm>
            <a:off x="7645404" y="1882776"/>
            <a:ext cx="2878137" cy="1619251"/>
          </a:xfrm>
          <a:custGeom>
            <a:avLst/>
            <a:gdLst>
              <a:gd name="connsiteX0" fmla="*/ 0 w 2878137"/>
              <a:gd name="connsiteY0" fmla="*/ 0 h 1619251"/>
              <a:gd name="connsiteX1" fmla="*/ 2878137 w 2878137"/>
              <a:gd name="connsiteY1" fmla="*/ 0 h 1619251"/>
              <a:gd name="connsiteX2" fmla="*/ 2878137 w 2878137"/>
              <a:gd name="connsiteY2" fmla="*/ 1619251 h 1619251"/>
              <a:gd name="connsiteX3" fmla="*/ 0 w 2878137"/>
              <a:gd name="connsiteY3" fmla="*/ 1619251 h 1619251"/>
            </a:gdLst>
            <a:ahLst/>
            <a:cxnLst>
              <a:cxn ang="0">
                <a:pos x="connsiteX0" y="connsiteY0"/>
              </a:cxn>
              <a:cxn ang="0">
                <a:pos x="connsiteX1" y="connsiteY1"/>
              </a:cxn>
              <a:cxn ang="0">
                <a:pos x="connsiteX2" y="connsiteY2"/>
              </a:cxn>
              <a:cxn ang="0">
                <a:pos x="connsiteX3" y="connsiteY3"/>
              </a:cxn>
            </a:cxnLst>
            <a:rect l="l" t="t" r="r" b="b"/>
            <a:pathLst>
              <a:path w="2878137" h="1619251">
                <a:moveTo>
                  <a:pt x="0" y="0"/>
                </a:moveTo>
                <a:lnTo>
                  <a:pt x="2878137" y="0"/>
                </a:lnTo>
                <a:lnTo>
                  <a:pt x="2878137" y="1619251"/>
                </a:lnTo>
                <a:lnTo>
                  <a:pt x="0" y="1619251"/>
                </a:lnTo>
                <a:close/>
              </a:path>
            </a:pathLst>
          </a:custGeom>
        </p:spPr>
        <p:txBody>
          <a:bodyPr wrap="square">
            <a:noAutofit/>
          </a:bodyPr>
          <a:lstStyle/>
          <a:p>
            <a:endParaRPr lang="en-US"/>
          </a:p>
        </p:txBody>
      </p:sp>
    </p:spTree>
    <p:extLst>
      <p:ext uri="{BB962C8B-B14F-4D97-AF65-F5344CB8AC3E}">
        <p14:creationId xmlns:p14="http://schemas.microsoft.com/office/powerpoint/2010/main" val="2758739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5506F6-9FAE-463F-BC2A-0C7FD25D95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2E86597-0382-4B50-BE77-79DE5A77A5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88C9B3-6DCA-4F0B-9D60-379552B153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AD40FD-ECB2-4562-BC62-DF7245E82FCC}" type="datetimeFigureOut">
              <a:rPr lang="en-US" smtClean="0"/>
              <a:pPr/>
              <a:t>10/22/2020</a:t>
            </a:fld>
            <a:endParaRPr lang="en-US"/>
          </a:p>
        </p:txBody>
      </p:sp>
      <p:sp>
        <p:nvSpPr>
          <p:cNvPr id="5" name="Footer Placeholder 4">
            <a:extLst>
              <a:ext uri="{FF2B5EF4-FFF2-40B4-BE49-F238E27FC236}">
                <a16:creationId xmlns:a16="http://schemas.microsoft.com/office/drawing/2014/main" id="{24FDD60F-3605-4212-B28D-201C2AD1C9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9925E56-3A0F-4D8C-B9D6-0D17B687AF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CAA3C3-E23A-4D36-902E-AF3382A4AEFB}" type="slidenum">
              <a:rPr lang="en-US" smtClean="0"/>
              <a:pPr/>
              <a:t>‹#›</a:t>
            </a:fld>
            <a:endParaRPr lang="en-US"/>
          </a:p>
        </p:txBody>
      </p:sp>
      <p:grpSp>
        <p:nvGrpSpPr>
          <p:cNvPr id="7" name="Group 6">
            <a:extLst>
              <a:ext uri="{FF2B5EF4-FFF2-40B4-BE49-F238E27FC236}">
                <a16:creationId xmlns:a16="http://schemas.microsoft.com/office/drawing/2014/main" id="{87A26AF0-7775-4AA2-B4A7-7C8BAEA405CE}"/>
              </a:ext>
            </a:extLst>
          </p:cNvPr>
          <p:cNvGrpSpPr/>
          <p:nvPr userDrawn="1"/>
        </p:nvGrpSpPr>
        <p:grpSpPr>
          <a:xfrm>
            <a:off x="-529" y="-297"/>
            <a:ext cx="12193057" cy="6858594"/>
            <a:chOff x="-529" y="-297"/>
            <a:chExt cx="12193057" cy="6858594"/>
          </a:xfrm>
        </p:grpSpPr>
        <p:pic>
          <p:nvPicPr>
            <p:cNvPr id="9" name="Picture 8">
              <a:extLst>
                <a:ext uri="{FF2B5EF4-FFF2-40B4-BE49-F238E27FC236}">
                  <a16:creationId xmlns:a16="http://schemas.microsoft.com/office/drawing/2014/main" id="{ADE46E61-55E9-4CFF-A30C-14F0FDD369D5}"/>
                </a:ext>
              </a:extLst>
            </p:cNvPr>
            <p:cNvPicPr>
              <a:picLocks noChangeAspect="1"/>
            </p:cNvPicPr>
            <p:nvPr userDrawn="1"/>
          </p:nvPicPr>
          <p:blipFill>
            <a:blip r:embed="rId10"/>
            <a:stretch>
              <a:fillRect/>
            </a:stretch>
          </p:blipFill>
          <p:spPr>
            <a:xfrm>
              <a:off x="-529" y="-297"/>
              <a:ext cx="12193057" cy="6858594"/>
            </a:xfrm>
            <a:prstGeom prst="rect">
              <a:avLst/>
            </a:prstGeom>
          </p:spPr>
        </p:pic>
        <p:sp>
          <p:nvSpPr>
            <p:cNvPr id="10" name="Rectangle: Rounded Corners 9">
              <a:extLst>
                <a:ext uri="{FF2B5EF4-FFF2-40B4-BE49-F238E27FC236}">
                  <a16:creationId xmlns:a16="http://schemas.microsoft.com/office/drawing/2014/main" id="{24D69D15-1010-492E-90D0-54CC134505F3}"/>
                </a:ext>
              </a:extLst>
            </p:cNvPr>
            <p:cNvSpPr/>
            <p:nvPr userDrawn="1"/>
          </p:nvSpPr>
          <p:spPr>
            <a:xfrm>
              <a:off x="297180" y="259080"/>
              <a:ext cx="11597640" cy="6339840"/>
            </a:xfrm>
            <a:prstGeom prst="roundRect">
              <a:avLst>
                <a:gd name="adj" fmla="val 28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67167282"/>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64" r:id="rId3"/>
    <p:sldLayoutId id="2147483663" r:id="rId4"/>
    <p:sldLayoutId id="2147483658" r:id="rId5"/>
    <p:sldLayoutId id="2147483659" r:id="rId6"/>
    <p:sldLayoutId id="2147483660" r:id="rId7"/>
    <p:sldLayoutId id="2147483661"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5.xml"/><Relationship Id="rId5" Type="http://schemas.openxmlformats.org/officeDocument/2006/relationships/image" Target="../media/image10.jpeg"/><Relationship Id="rId4" Type="http://schemas.openxmlformats.org/officeDocument/2006/relationships/image" Target="../media/image9.jpeg"/></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稻壳儿_刀客儿出品_1">
            <a:extLst>
              <a:ext uri="{FF2B5EF4-FFF2-40B4-BE49-F238E27FC236}">
                <a16:creationId xmlns:a16="http://schemas.microsoft.com/office/drawing/2014/main" id="{2214DF6B-7BC4-4785-AE3B-4551AD60645D}"/>
              </a:ext>
            </a:extLst>
          </p:cNvPr>
          <p:cNvSpPr txBox="1"/>
          <p:nvPr/>
        </p:nvSpPr>
        <p:spPr>
          <a:xfrm>
            <a:off x="3041317" y="2874605"/>
            <a:ext cx="6109366" cy="1107996"/>
          </a:xfrm>
          <a:prstGeom prst="rect">
            <a:avLst/>
          </a:prstGeom>
          <a:noFill/>
        </p:spPr>
        <p:txBody>
          <a:bodyPr wrap="none" rtlCol="0">
            <a:spAutoFit/>
          </a:bodyPr>
          <a:lstStyle/>
          <a:p>
            <a:pPr algn="ctr"/>
            <a:r>
              <a:rPr lang="zh-CN" altLang="en-US" sz="6600" dirty="0">
                <a:solidFill>
                  <a:schemeClr val="bg1"/>
                </a:solidFill>
                <a:effectLst>
                  <a:outerShdw blurRad="38100" dist="38100" dir="2700000" algn="tl">
                    <a:srgbClr val="000000">
                      <a:alpha val="43137"/>
                    </a:srgbClr>
                  </a:outerShdw>
                </a:effectLst>
                <a:latin typeface="+mj-ea"/>
                <a:ea typeface="+mj-ea"/>
              </a:rPr>
              <a:t>水彩</a:t>
            </a:r>
            <a:r>
              <a:rPr lang="en-US" altLang="zh-CN" sz="6600" dirty="0">
                <a:solidFill>
                  <a:schemeClr val="bg1"/>
                </a:solidFill>
                <a:effectLst>
                  <a:outerShdw blurRad="38100" dist="38100" dir="2700000" algn="tl">
                    <a:srgbClr val="000000">
                      <a:alpha val="43137"/>
                    </a:srgbClr>
                  </a:outerShdw>
                </a:effectLst>
                <a:latin typeface="+mj-ea"/>
                <a:ea typeface="+mj-ea"/>
              </a:rPr>
              <a:t>·</a:t>
            </a:r>
            <a:r>
              <a:rPr lang="zh-CN" altLang="en-US" sz="6600" dirty="0">
                <a:solidFill>
                  <a:schemeClr val="bg1"/>
                </a:solidFill>
                <a:effectLst>
                  <a:outerShdw blurRad="38100" dist="38100" dir="2700000" algn="tl">
                    <a:srgbClr val="000000">
                      <a:alpha val="43137"/>
                    </a:srgbClr>
                  </a:outerShdw>
                </a:effectLst>
                <a:latin typeface="+mj-ea"/>
                <a:ea typeface="+mj-ea"/>
              </a:rPr>
              <a:t>汇报总结</a:t>
            </a:r>
            <a:endParaRPr lang="en-US" sz="6600" dirty="0">
              <a:solidFill>
                <a:schemeClr val="bg1"/>
              </a:solidFill>
              <a:effectLst>
                <a:outerShdw blurRad="38100" dist="38100" dir="2700000" algn="tl">
                  <a:srgbClr val="000000">
                    <a:alpha val="43137"/>
                  </a:srgbClr>
                </a:outerShdw>
              </a:effectLst>
              <a:latin typeface="+mj-ea"/>
              <a:ea typeface="+mj-ea"/>
            </a:endParaRPr>
          </a:p>
        </p:txBody>
      </p:sp>
      <p:sp>
        <p:nvSpPr>
          <p:cNvPr id="16" name="稻壳儿_刀客儿出品_2">
            <a:extLst>
              <a:ext uri="{FF2B5EF4-FFF2-40B4-BE49-F238E27FC236}">
                <a16:creationId xmlns:a16="http://schemas.microsoft.com/office/drawing/2014/main" id="{67131E6C-BB67-4B2E-9531-4AFC5D4FCED2}"/>
              </a:ext>
            </a:extLst>
          </p:cNvPr>
          <p:cNvSpPr txBox="1"/>
          <p:nvPr/>
        </p:nvSpPr>
        <p:spPr>
          <a:xfrm>
            <a:off x="4483219" y="2166719"/>
            <a:ext cx="3225563" cy="707886"/>
          </a:xfrm>
          <a:prstGeom prst="rect">
            <a:avLst/>
          </a:prstGeom>
          <a:noFill/>
        </p:spPr>
        <p:txBody>
          <a:bodyPr wrap="none" rtlCol="0">
            <a:spAutoFit/>
          </a:bodyPr>
          <a:lstStyle/>
          <a:p>
            <a:pPr algn="ctr"/>
            <a:r>
              <a:rPr lang="en-US" altLang="zh-CN" sz="4000" dirty="0">
                <a:solidFill>
                  <a:schemeClr val="bg1"/>
                </a:solidFill>
                <a:effectLst>
                  <a:outerShdw blurRad="38100" dist="38100" dir="2700000" algn="tl">
                    <a:srgbClr val="000000">
                      <a:alpha val="43137"/>
                    </a:srgbClr>
                  </a:outerShdw>
                </a:effectLst>
              </a:rPr>
              <a:t>Work Report</a:t>
            </a:r>
            <a:endParaRPr lang="en-US" sz="4000" dirty="0">
              <a:solidFill>
                <a:schemeClr val="bg1"/>
              </a:solidFill>
              <a:effectLst>
                <a:outerShdw blurRad="38100" dist="38100" dir="2700000" algn="tl">
                  <a:srgbClr val="000000">
                    <a:alpha val="43137"/>
                  </a:srgbClr>
                </a:outerShdw>
              </a:effectLst>
            </a:endParaRPr>
          </a:p>
        </p:txBody>
      </p:sp>
      <p:sp>
        <p:nvSpPr>
          <p:cNvPr id="17" name="稻壳儿_刀客儿出品_3">
            <a:extLst>
              <a:ext uri="{FF2B5EF4-FFF2-40B4-BE49-F238E27FC236}">
                <a16:creationId xmlns:a16="http://schemas.microsoft.com/office/drawing/2014/main" id="{55D6C06E-9EB2-41C0-A054-A7025762E0DB}"/>
              </a:ext>
            </a:extLst>
          </p:cNvPr>
          <p:cNvSpPr/>
          <p:nvPr/>
        </p:nvSpPr>
        <p:spPr>
          <a:xfrm>
            <a:off x="5409300" y="4283402"/>
            <a:ext cx="1373401" cy="400110"/>
          </a:xfrm>
          <a:prstGeom prst="roundRect">
            <a:avLst>
              <a:gd name="adj" fmla="val 50000"/>
            </a:avLst>
          </a:prstGeom>
          <a:solidFill>
            <a:schemeClr val="bg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稻壳儿_刀客儿出品_4">
            <a:extLst>
              <a:ext uri="{FF2B5EF4-FFF2-40B4-BE49-F238E27FC236}">
                <a16:creationId xmlns:a16="http://schemas.microsoft.com/office/drawing/2014/main" id="{4F714CEF-5B76-4C07-BA1B-1CE22B9D7F91}"/>
              </a:ext>
            </a:extLst>
          </p:cNvPr>
          <p:cNvSpPr txBox="1"/>
          <p:nvPr/>
        </p:nvSpPr>
        <p:spPr>
          <a:xfrm>
            <a:off x="5443612" y="4314180"/>
            <a:ext cx="1304776" cy="338554"/>
          </a:xfrm>
          <a:prstGeom prst="rect">
            <a:avLst/>
          </a:prstGeom>
          <a:noFill/>
        </p:spPr>
        <p:txBody>
          <a:bodyPr wrap="square" rtlCol="0">
            <a:spAutoFit/>
          </a:bodyPr>
          <a:lstStyle/>
          <a:p>
            <a:pPr algn="ctr"/>
            <a:r>
              <a:rPr lang="zh-CN" altLang="en-US" sz="1600" dirty="0">
                <a:solidFill>
                  <a:schemeClr val="accent1"/>
                </a:solidFill>
              </a:rPr>
              <a:t>森焱创意</a:t>
            </a:r>
            <a:endParaRPr lang="en-US" sz="1600" dirty="0">
              <a:solidFill>
                <a:schemeClr val="accent1"/>
              </a:solidFill>
            </a:endParaRPr>
          </a:p>
        </p:txBody>
      </p:sp>
    </p:spTree>
    <p:extLst>
      <p:ext uri="{BB962C8B-B14F-4D97-AF65-F5344CB8AC3E}">
        <p14:creationId xmlns:p14="http://schemas.microsoft.com/office/powerpoint/2010/main" val="39639294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Freeform 34"/>
          <p:cNvSpPr/>
          <p:nvPr/>
        </p:nvSpPr>
        <p:spPr>
          <a:xfrm>
            <a:off x="8189264" y="1668272"/>
            <a:ext cx="2871528" cy="2848166"/>
          </a:xfrm>
          <a:custGeom>
            <a:avLst/>
            <a:gdLst>
              <a:gd name="connsiteX0" fmla="*/ 1613221 w 2940039"/>
              <a:gd name="connsiteY0" fmla="*/ 175 h 2916120"/>
              <a:gd name="connsiteX1" fmla="*/ 1680657 w 2940039"/>
              <a:gd name="connsiteY1" fmla="*/ 9507 h 2916120"/>
              <a:gd name="connsiteX2" fmla="*/ 1711941 w 2940039"/>
              <a:gd name="connsiteY2" fmla="*/ 37582 h 2916120"/>
              <a:gd name="connsiteX3" fmla="*/ 1702819 w 2940039"/>
              <a:gd name="connsiteY3" fmla="*/ 142351 h 2916120"/>
              <a:gd name="connsiteX4" fmla="*/ 1913662 w 2940039"/>
              <a:gd name="connsiteY4" fmla="*/ 190362 h 2916120"/>
              <a:gd name="connsiteX5" fmla="*/ 1954068 w 2940039"/>
              <a:gd name="connsiteY5" fmla="*/ 113666 h 2916120"/>
              <a:gd name="connsiteX6" fmla="*/ 1982092 w 2940039"/>
              <a:gd name="connsiteY6" fmla="*/ 82337 h 2916120"/>
              <a:gd name="connsiteX7" fmla="*/ 1997735 w 2940039"/>
              <a:gd name="connsiteY7" fmla="*/ 96374 h 2916120"/>
              <a:gd name="connsiteX8" fmla="*/ 2119614 w 2940039"/>
              <a:gd name="connsiteY8" fmla="*/ 149268 h 2916120"/>
              <a:gd name="connsiteX9" fmla="*/ 2136070 w 2940039"/>
              <a:gd name="connsiteY9" fmla="*/ 178155 h 2916120"/>
              <a:gd name="connsiteX10" fmla="*/ 2096480 w 2940039"/>
              <a:gd name="connsiteY10" fmla="*/ 269701 h 2916120"/>
              <a:gd name="connsiteX11" fmla="*/ 2281743 w 2940039"/>
              <a:gd name="connsiteY11" fmla="*/ 393594 h 2916120"/>
              <a:gd name="connsiteX12" fmla="*/ 2352618 w 2940039"/>
              <a:gd name="connsiteY12" fmla="*/ 330121 h 2916120"/>
              <a:gd name="connsiteX13" fmla="*/ 2366630 w 2940039"/>
              <a:gd name="connsiteY13" fmla="*/ 314457 h 2916120"/>
              <a:gd name="connsiteX14" fmla="*/ 2397100 w 2940039"/>
              <a:gd name="connsiteY14" fmla="*/ 327680 h 2916120"/>
              <a:gd name="connsiteX15" fmla="*/ 2490954 w 2940039"/>
              <a:gd name="connsiteY15" fmla="*/ 411902 h 2916120"/>
              <a:gd name="connsiteX16" fmla="*/ 2493400 w 2940039"/>
              <a:gd name="connsiteY16" fmla="*/ 456455 h 2916120"/>
              <a:gd name="connsiteX17" fmla="*/ 2437350 w 2940039"/>
              <a:gd name="connsiteY17" fmla="*/ 519114 h 2916120"/>
              <a:gd name="connsiteX18" fmla="*/ 2580577 w 2940039"/>
              <a:gd name="connsiteY18" fmla="*/ 690000 h 2916120"/>
              <a:gd name="connsiteX19" fmla="*/ 2653084 w 2940039"/>
              <a:gd name="connsiteY19" fmla="*/ 656229 h 2916120"/>
              <a:gd name="connsiteX20" fmla="*/ 2667910 w 2940039"/>
              <a:gd name="connsiteY20" fmla="*/ 655416 h 2916120"/>
              <a:gd name="connsiteX21" fmla="*/ 2698380 w 2940039"/>
              <a:gd name="connsiteY21" fmla="*/ 668639 h 2916120"/>
              <a:gd name="connsiteX22" fmla="*/ 2763395 w 2940039"/>
              <a:gd name="connsiteY22" fmla="*/ 769340 h 2916120"/>
              <a:gd name="connsiteX23" fmla="*/ 2751013 w 2940039"/>
              <a:gd name="connsiteY23" fmla="*/ 814706 h 2916120"/>
              <a:gd name="connsiteX24" fmla="*/ 2679321 w 2940039"/>
              <a:gd name="connsiteY24" fmla="*/ 863328 h 2916120"/>
              <a:gd name="connsiteX25" fmla="*/ 2765684 w 2940039"/>
              <a:gd name="connsiteY25" fmla="*/ 1082021 h 2916120"/>
              <a:gd name="connsiteX26" fmla="*/ 2853833 w 2940039"/>
              <a:gd name="connsiteY26" fmla="*/ 1062288 h 2916120"/>
              <a:gd name="connsiteX27" fmla="*/ 2885118 w 2940039"/>
              <a:gd name="connsiteY27" fmla="*/ 1090362 h 2916120"/>
              <a:gd name="connsiteX28" fmla="*/ 2921293 w 2940039"/>
              <a:gd name="connsiteY28" fmla="*/ 1207541 h 2916120"/>
              <a:gd name="connsiteX29" fmla="*/ 2894083 w 2940039"/>
              <a:gd name="connsiteY29" fmla="*/ 1253721 h 2916120"/>
              <a:gd name="connsiteX30" fmla="*/ 2805934 w 2940039"/>
              <a:gd name="connsiteY30" fmla="*/ 1273455 h 2916120"/>
              <a:gd name="connsiteX31" fmla="*/ 2811640 w 2940039"/>
              <a:gd name="connsiteY31" fmla="*/ 1377411 h 2916120"/>
              <a:gd name="connsiteX32" fmla="*/ 2818161 w 2940039"/>
              <a:gd name="connsiteY32" fmla="*/ 1496218 h 2916120"/>
              <a:gd name="connsiteX33" fmla="*/ 2907940 w 2940039"/>
              <a:gd name="connsiteY33" fmla="*/ 1506186 h 2916120"/>
              <a:gd name="connsiteX34" fmla="*/ 2940039 w 2940039"/>
              <a:gd name="connsiteY34" fmla="*/ 1549111 h 2916120"/>
              <a:gd name="connsiteX35" fmla="*/ 2916906 w 2940039"/>
              <a:gd name="connsiteY35" fmla="*/ 1669545 h 2916120"/>
              <a:gd name="connsiteX36" fmla="*/ 2888881 w 2940039"/>
              <a:gd name="connsiteY36" fmla="*/ 1700875 h 2916120"/>
              <a:gd name="connsiteX37" fmla="*/ 2799102 w 2940039"/>
              <a:gd name="connsiteY37" fmla="*/ 1690906 h 2916120"/>
              <a:gd name="connsiteX38" fmla="*/ 2737192 w 2940039"/>
              <a:gd name="connsiteY38" fmla="*/ 1917738 h 2916120"/>
              <a:gd name="connsiteX39" fmla="*/ 2813774 w 2940039"/>
              <a:gd name="connsiteY39" fmla="*/ 1958222 h 2916120"/>
              <a:gd name="connsiteX40" fmla="*/ 2831047 w 2940039"/>
              <a:gd name="connsiteY40" fmla="*/ 2001961 h 2916120"/>
              <a:gd name="connsiteX41" fmla="*/ 2777442 w 2940039"/>
              <a:gd name="connsiteY41" fmla="*/ 2109172 h 2916120"/>
              <a:gd name="connsiteX42" fmla="*/ 2748603 w 2940039"/>
              <a:gd name="connsiteY42" fmla="*/ 2125650 h 2916120"/>
              <a:gd name="connsiteX43" fmla="*/ 2733776 w 2940039"/>
              <a:gd name="connsiteY43" fmla="*/ 2126464 h 2916120"/>
              <a:gd name="connsiteX44" fmla="*/ 2657195 w 2940039"/>
              <a:gd name="connsiteY44" fmla="*/ 2085981 h 2916120"/>
              <a:gd name="connsiteX45" fmla="*/ 2534345 w 2940039"/>
              <a:gd name="connsiteY45" fmla="*/ 2286365 h 2916120"/>
              <a:gd name="connsiteX46" fmla="*/ 2596915 w 2940039"/>
              <a:gd name="connsiteY46" fmla="*/ 2342514 h 2916120"/>
              <a:gd name="connsiteX47" fmla="*/ 2599360 w 2940039"/>
              <a:gd name="connsiteY47" fmla="*/ 2387067 h 2916120"/>
              <a:gd name="connsiteX48" fmla="*/ 2515286 w 2940039"/>
              <a:gd name="connsiteY48" fmla="*/ 2481054 h 2916120"/>
              <a:gd name="connsiteX49" fmla="*/ 2486447 w 2940039"/>
              <a:gd name="connsiteY49" fmla="*/ 2497532 h 2916120"/>
              <a:gd name="connsiteX50" fmla="*/ 2470804 w 2940039"/>
              <a:gd name="connsiteY50" fmla="*/ 2483495 h 2916120"/>
              <a:gd name="connsiteX51" fmla="*/ 2393408 w 2940039"/>
              <a:gd name="connsiteY51" fmla="*/ 2428161 h 2916120"/>
              <a:gd name="connsiteX52" fmla="*/ 2222817 w 2940039"/>
              <a:gd name="connsiteY52" fmla="*/ 2571584 h 2916120"/>
              <a:gd name="connsiteX53" fmla="*/ 2271373 w 2940039"/>
              <a:gd name="connsiteY53" fmla="*/ 2643397 h 2916120"/>
              <a:gd name="connsiteX54" fmla="*/ 2258992 w 2940039"/>
              <a:gd name="connsiteY54" fmla="*/ 2688764 h 2916120"/>
              <a:gd name="connsiteX55" fmla="*/ 2143634 w 2940039"/>
              <a:gd name="connsiteY55" fmla="*/ 2754677 h 2916120"/>
              <a:gd name="connsiteX56" fmla="*/ 2128806 w 2940039"/>
              <a:gd name="connsiteY56" fmla="*/ 2755490 h 2916120"/>
              <a:gd name="connsiteX57" fmla="*/ 2098337 w 2940039"/>
              <a:gd name="connsiteY57" fmla="*/ 2742267 h 2916120"/>
              <a:gd name="connsiteX58" fmla="*/ 2049780 w 2940039"/>
              <a:gd name="connsiteY58" fmla="*/ 2670454 h 2916120"/>
              <a:gd name="connsiteX59" fmla="*/ 1845458 w 2940039"/>
              <a:gd name="connsiteY59" fmla="*/ 2741251 h 2916120"/>
              <a:gd name="connsiteX60" fmla="*/ 1865176 w 2940039"/>
              <a:gd name="connsiteY60" fmla="*/ 2829542 h 2916120"/>
              <a:gd name="connsiteX61" fmla="*/ 1837967 w 2940039"/>
              <a:gd name="connsiteY61" fmla="*/ 2875723 h 2916120"/>
              <a:gd name="connsiteX62" fmla="*/ 1705336 w 2940039"/>
              <a:gd name="connsiteY62" fmla="*/ 2897897 h 2916120"/>
              <a:gd name="connsiteX63" fmla="*/ 1674051 w 2940039"/>
              <a:gd name="connsiteY63" fmla="*/ 2869824 h 2916120"/>
              <a:gd name="connsiteX64" fmla="*/ 1654334 w 2940039"/>
              <a:gd name="connsiteY64" fmla="*/ 2781531 h 2916120"/>
              <a:gd name="connsiteX65" fmla="*/ 1536531 w 2940039"/>
              <a:gd name="connsiteY65" fmla="*/ 2802893 h 2916120"/>
              <a:gd name="connsiteX66" fmla="*/ 1431925 w 2940039"/>
              <a:gd name="connsiteY66" fmla="*/ 2793738 h 2916120"/>
              <a:gd name="connsiteX67" fmla="*/ 1421988 w 2940039"/>
              <a:gd name="connsiteY67" fmla="*/ 2883658 h 2916120"/>
              <a:gd name="connsiteX68" fmla="*/ 1379137 w 2940039"/>
              <a:gd name="connsiteY68" fmla="*/ 2915801 h 2916120"/>
              <a:gd name="connsiteX69" fmla="*/ 1259703 w 2940039"/>
              <a:gd name="connsiteY69" fmla="*/ 2907460 h 2916120"/>
              <a:gd name="connsiteX70" fmla="*/ 1227604 w 2940039"/>
              <a:gd name="connsiteY70" fmla="*/ 2864535 h 2916120"/>
              <a:gd name="connsiteX71" fmla="*/ 1237540 w 2940039"/>
              <a:gd name="connsiteY71" fmla="*/ 2774616 h 2916120"/>
              <a:gd name="connsiteX72" fmla="*/ 1011871 w 2940039"/>
              <a:gd name="connsiteY72" fmla="*/ 2727419 h 2916120"/>
              <a:gd name="connsiteX73" fmla="*/ 971465 w 2940039"/>
              <a:gd name="connsiteY73" fmla="*/ 2804115 h 2916120"/>
              <a:gd name="connsiteX74" fmla="*/ 942625 w 2940039"/>
              <a:gd name="connsiteY74" fmla="*/ 2820593 h 2916120"/>
              <a:gd name="connsiteX75" fmla="*/ 927798 w 2940039"/>
              <a:gd name="connsiteY75" fmla="*/ 2821407 h 2916120"/>
              <a:gd name="connsiteX76" fmla="*/ 820746 w 2940039"/>
              <a:gd name="connsiteY76" fmla="*/ 2767701 h 2916120"/>
              <a:gd name="connsiteX77" fmla="*/ 803474 w 2940039"/>
              <a:gd name="connsiteY77" fmla="*/ 2723962 h 2916120"/>
              <a:gd name="connsiteX78" fmla="*/ 829054 w 2940039"/>
              <a:gd name="connsiteY78" fmla="*/ 2648080 h 2916120"/>
              <a:gd name="connsiteX79" fmla="*/ 643791 w 2940039"/>
              <a:gd name="connsiteY79" fmla="*/ 2524187 h 2916120"/>
              <a:gd name="connsiteX80" fmla="*/ 587741 w 2940039"/>
              <a:gd name="connsiteY80" fmla="*/ 2586846 h 2916120"/>
              <a:gd name="connsiteX81" fmla="*/ 558902 w 2940039"/>
              <a:gd name="connsiteY81" fmla="*/ 2603324 h 2916120"/>
              <a:gd name="connsiteX82" fmla="*/ 528432 w 2940039"/>
              <a:gd name="connsiteY82" fmla="*/ 2590101 h 2916120"/>
              <a:gd name="connsiteX83" fmla="*/ 434578 w 2940039"/>
              <a:gd name="connsiteY83" fmla="*/ 2505879 h 2916120"/>
              <a:gd name="connsiteX84" fmla="*/ 432133 w 2940039"/>
              <a:gd name="connsiteY84" fmla="*/ 2461326 h 2916120"/>
              <a:gd name="connsiteX85" fmla="*/ 503009 w 2940039"/>
              <a:gd name="connsiteY85" fmla="*/ 2397853 h 2916120"/>
              <a:gd name="connsiteX86" fmla="*/ 358968 w 2940039"/>
              <a:gd name="connsiteY86" fmla="*/ 2212117 h 2916120"/>
              <a:gd name="connsiteX87" fmla="*/ 272450 w 2940039"/>
              <a:gd name="connsiteY87" fmla="*/ 2261552 h 2916120"/>
              <a:gd name="connsiteX88" fmla="*/ 257622 w 2940039"/>
              <a:gd name="connsiteY88" fmla="*/ 2262365 h 2916120"/>
              <a:gd name="connsiteX89" fmla="*/ 227153 w 2940039"/>
              <a:gd name="connsiteY89" fmla="*/ 2249142 h 2916120"/>
              <a:gd name="connsiteX90" fmla="*/ 162138 w 2940039"/>
              <a:gd name="connsiteY90" fmla="*/ 2148442 h 2916120"/>
              <a:gd name="connsiteX91" fmla="*/ 174520 w 2940039"/>
              <a:gd name="connsiteY91" fmla="*/ 2103075 h 2916120"/>
              <a:gd name="connsiteX92" fmla="*/ 261039 w 2940039"/>
              <a:gd name="connsiteY92" fmla="*/ 2053640 h 2916120"/>
              <a:gd name="connsiteX93" fmla="*/ 174676 w 2940039"/>
              <a:gd name="connsiteY93" fmla="*/ 1834946 h 2916120"/>
              <a:gd name="connsiteX94" fmla="*/ 86527 w 2940039"/>
              <a:gd name="connsiteY94" fmla="*/ 1854680 h 2916120"/>
              <a:gd name="connsiteX95" fmla="*/ 71701 w 2940039"/>
              <a:gd name="connsiteY95" fmla="*/ 1855494 h 2916120"/>
              <a:gd name="connsiteX96" fmla="*/ 40415 w 2940039"/>
              <a:gd name="connsiteY96" fmla="*/ 1827419 h 2916120"/>
              <a:gd name="connsiteX97" fmla="*/ 19068 w 2940039"/>
              <a:gd name="connsiteY97" fmla="*/ 1709427 h 2916120"/>
              <a:gd name="connsiteX98" fmla="*/ 46277 w 2940039"/>
              <a:gd name="connsiteY98" fmla="*/ 1663246 h 2916120"/>
              <a:gd name="connsiteX99" fmla="*/ 134426 w 2940039"/>
              <a:gd name="connsiteY99" fmla="*/ 1643513 h 2916120"/>
              <a:gd name="connsiteX100" fmla="*/ 113078 w 2940039"/>
              <a:gd name="connsiteY100" fmla="*/ 1525519 h 2916120"/>
              <a:gd name="connsiteX101" fmla="*/ 122200 w 2940039"/>
              <a:gd name="connsiteY101" fmla="*/ 1420750 h 2916120"/>
              <a:gd name="connsiteX102" fmla="*/ 32420 w 2940039"/>
              <a:gd name="connsiteY102" fmla="*/ 1410781 h 2916120"/>
              <a:gd name="connsiteX103" fmla="*/ 321 w 2940039"/>
              <a:gd name="connsiteY103" fmla="*/ 1367857 h 2916120"/>
              <a:gd name="connsiteX104" fmla="*/ 8627 w 2940039"/>
              <a:gd name="connsiteY104" fmla="*/ 1248236 h 2916120"/>
              <a:gd name="connsiteX105" fmla="*/ 36652 w 2940039"/>
              <a:gd name="connsiteY105" fmla="*/ 1216907 h 2916120"/>
              <a:gd name="connsiteX106" fmla="*/ 51479 w 2940039"/>
              <a:gd name="connsiteY106" fmla="*/ 1216093 h 2916120"/>
              <a:gd name="connsiteX107" fmla="*/ 141258 w 2940039"/>
              <a:gd name="connsiteY107" fmla="*/ 1226061 h 2916120"/>
              <a:gd name="connsiteX108" fmla="*/ 203168 w 2940039"/>
              <a:gd name="connsiteY108" fmla="*/ 999229 h 2916120"/>
              <a:gd name="connsiteX109" fmla="*/ 111759 w 2940039"/>
              <a:gd name="connsiteY109" fmla="*/ 959559 h 2916120"/>
              <a:gd name="connsiteX110" fmla="*/ 94487 w 2940039"/>
              <a:gd name="connsiteY110" fmla="*/ 915821 h 2916120"/>
              <a:gd name="connsiteX111" fmla="*/ 148090 w 2940039"/>
              <a:gd name="connsiteY111" fmla="*/ 808609 h 2916120"/>
              <a:gd name="connsiteX112" fmla="*/ 176929 w 2940039"/>
              <a:gd name="connsiteY112" fmla="*/ 792131 h 2916120"/>
              <a:gd name="connsiteX113" fmla="*/ 191757 w 2940039"/>
              <a:gd name="connsiteY113" fmla="*/ 791317 h 2916120"/>
              <a:gd name="connsiteX114" fmla="*/ 282350 w 2940039"/>
              <a:gd name="connsiteY114" fmla="*/ 816136 h 2916120"/>
              <a:gd name="connsiteX115" fmla="*/ 406014 w 2940039"/>
              <a:gd name="connsiteY115" fmla="*/ 630602 h 2916120"/>
              <a:gd name="connsiteX116" fmla="*/ 328618 w 2940039"/>
              <a:gd name="connsiteY116" fmla="*/ 575267 h 2916120"/>
              <a:gd name="connsiteX117" fmla="*/ 326172 w 2940039"/>
              <a:gd name="connsiteY117" fmla="*/ 530714 h 2916120"/>
              <a:gd name="connsiteX118" fmla="*/ 410246 w 2940039"/>
              <a:gd name="connsiteY118" fmla="*/ 436727 h 2916120"/>
              <a:gd name="connsiteX119" fmla="*/ 439085 w 2940039"/>
              <a:gd name="connsiteY119" fmla="*/ 420249 h 2916120"/>
              <a:gd name="connsiteX120" fmla="*/ 469555 w 2940039"/>
              <a:gd name="connsiteY120" fmla="*/ 433472 h 2916120"/>
              <a:gd name="connsiteX121" fmla="*/ 532125 w 2940039"/>
              <a:gd name="connsiteY121" fmla="*/ 489620 h 2916120"/>
              <a:gd name="connsiteX122" fmla="*/ 702716 w 2940039"/>
              <a:gd name="connsiteY122" fmla="*/ 346197 h 2916120"/>
              <a:gd name="connsiteX123" fmla="*/ 668171 w 2940039"/>
              <a:gd name="connsiteY123" fmla="*/ 258720 h 2916120"/>
              <a:gd name="connsiteX124" fmla="*/ 681368 w 2940039"/>
              <a:gd name="connsiteY124" fmla="*/ 228205 h 2916120"/>
              <a:gd name="connsiteX125" fmla="*/ 781899 w 2940039"/>
              <a:gd name="connsiteY125" fmla="*/ 163104 h 2916120"/>
              <a:gd name="connsiteX126" fmla="*/ 795911 w 2940039"/>
              <a:gd name="connsiteY126" fmla="*/ 147440 h 2916120"/>
              <a:gd name="connsiteX127" fmla="*/ 827196 w 2940039"/>
              <a:gd name="connsiteY127" fmla="*/ 175514 h 2916120"/>
              <a:gd name="connsiteX128" fmla="*/ 875753 w 2940039"/>
              <a:gd name="connsiteY128" fmla="*/ 247327 h 2916120"/>
              <a:gd name="connsiteX129" fmla="*/ 1094901 w 2940039"/>
              <a:gd name="connsiteY129" fmla="*/ 175716 h 2916120"/>
              <a:gd name="connsiteX130" fmla="*/ 1074369 w 2940039"/>
              <a:gd name="connsiteY130" fmla="*/ 72575 h 2916120"/>
              <a:gd name="connsiteX131" fmla="*/ 1102393 w 2940039"/>
              <a:gd name="connsiteY131" fmla="*/ 41245 h 2916120"/>
              <a:gd name="connsiteX132" fmla="*/ 1220197 w 2940039"/>
              <a:gd name="connsiteY132" fmla="*/ 19884 h 2916120"/>
              <a:gd name="connsiteX133" fmla="*/ 1265493 w 2940039"/>
              <a:gd name="connsiteY133" fmla="*/ 32293 h 2916120"/>
              <a:gd name="connsiteX134" fmla="*/ 1285211 w 2940039"/>
              <a:gd name="connsiteY134" fmla="*/ 120585 h 2916120"/>
              <a:gd name="connsiteX135" fmla="*/ 1389002 w 2940039"/>
              <a:gd name="connsiteY135" fmla="*/ 114889 h 2916120"/>
              <a:gd name="connsiteX136" fmla="*/ 1507620 w 2940039"/>
              <a:gd name="connsiteY136" fmla="*/ 108378 h 2916120"/>
              <a:gd name="connsiteX137" fmla="*/ 1517556 w 2940039"/>
              <a:gd name="connsiteY137" fmla="*/ 18459 h 2916120"/>
              <a:gd name="connsiteX138" fmla="*/ 1546396 w 2940039"/>
              <a:gd name="connsiteY138" fmla="*/ 1981 h 2916120"/>
              <a:gd name="connsiteX139" fmla="*/ 1613221 w 2940039"/>
              <a:gd name="connsiteY139" fmla="*/ 175 h 2916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2940039" h="2916120">
                <a:moveTo>
                  <a:pt x="1613221" y="175"/>
                </a:moveTo>
                <a:cubicBezTo>
                  <a:pt x="1635564" y="811"/>
                  <a:pt x="1658009" y="3303"/>
                  <a:pt x="1680657" y="9507"/>
                </a:cubicBezTo>
                <a:cubicBezTo>
                  <a:pt x="1695484" y="8693"/>
                  <a:pt x="1711126" y="22730"/>
                  <a:pt x="1711941" y="37582"/>
                </a:cubicBezTo>
                <a:cubicBezTo>
                  <a:pt x="1702819" y="142351"/>
                  <a:pt x="1702819" y="142351"/>
                  <a:pt x="1702819" y="142351"/>
                </a:cubicBezTo>
                <a:cubicBezTo>
                  <a:pt x="1777771" y="153133"/>
                  <a:pt x="1852722" y="163916"/>
                  <a:pt x="1913662" y="190362"/>
                </a:cubicBezTo>
                <a:cubicBezTo>
                  <a:pt x="1954068" y="113666"/>
                  <a:pt x="1954068" y="113666"/>
                  <a:pt x="1954068" y="113666"/>
                </a:cubicBezTo>
                <a:cubicBezTo>
                  <a:pt x="1968080" y="98002"/>
                  <a:pt x="1967265" y="83151"/>
                  <a:pt x="1982092" y="82337"/>
                </a:cubicBezTo>
                <a:cubicBezTo>
                  <a:pt x="1996920" y="81524"/>
                  <a:pt x="1997735" y="96374"/>
                  <a:pt x="1997735" y="96374"/>
                </a:cubicBezTo>
                <a:cubicBezTo>
                  <a:pt x="2043032" y="108784"/>
                  <a:pt x="2073501" y="122007"/>
                  <a:pt x="2119614" y="149268"/>
                </a:cubicBezTo>
                <a:cubicBezTo>
                  <a:pt x="2134440" y="148454"/>
                  <a:pt x="2135255" y="163304"/>
                  <a:pt x="2136070" y="178155"/>
                </a:cubicBezTo>
                <a:cubicBezTo>
                  <a:pt x="2096480" y="269701"/>
                  <a:pt x="2096480" y="269701"/>
                  <a:pt x="2096480" y="269701"/>
                </a:cubicBezTo>
                <a:cubicBezTo>
                  <a:pt x="2158234" y="310999"/>
                  <a:pt x="2219988" y="352296"/>
                  <a:pt x="2281743" y="393594"/>
                </a:cubicBezTo>
                <a:cubicBezTo>
                  <a:pt x="2352618" y="330121"/>
                  <a:pt x="2352618" y="330121"/>
                  <a:pt x="2352618" y="330121"/>
                </a:cubicBezTo>
                <a:cubicBezTo>
                  <a:pt x="2351803" y="315271"/>
                  <a:pt x="2366630" y="314457"/>
                  <a:pt x="2366630" y="314457"/>
                </a:cubicBezTo>
                <a:cubicBezTo>
                  <a:pt x="2381458" y="313643"/>
                  <a:pt x="2396285" y="312829"/>
                  <a:pt x="2397100" y="327680"/>
                </a:cubicBezTo>
                <a:cubicBezTo>
                  <a:pt x="2427569" y="340903"/>
                  <a:pt x="2458855" y="368978"/>
                  <a:pt x="2490954" y="411902"/>
                </a:cubicBezTo>
                <a:cubicBezTo>
                  <a:pt x="2505781" y="411088"/>
                  <a:pt x="2507411" y="440791"/>
                  <a:pt x="2493400" y="456455"/>
                </a:cubicBezTo>
                <a:cubicBezTo>
                  <a:pt x="2437350" y="519114"/>
                  <a:pt x="2437350" y="519114"/>
                  <a:pt x="2437350" y="519114"/>
                </a:cubicBezTo>
                <a:cubicBezTo>
                  <a:pt x="2485093" y="576076"/>
                  <a:pt x="2532835" y="633038"/>
                  <a:pt x="2580577" y="690000"/>
                </a:cubicBezTo>
                <a:cubicBezTo>
                  <a:pt x="2653084" y="656229"/>
                  <a:pt x="2653084" y="656229"/>
                  <a:pt x="2653084" y="656229"/>
                </a:cubicBezTo>
                <a:cubicBezTo>
                  <a:pt x="2667910" y="655416"/>
                  <a:pt x="2667910" y="655416"/>
                  <a:pt x="2667910" y="655416"/>
                </a:cubicBezTo>
                <a:cubicBezTo>
                  <a:pt x="2682738" y="654602"/>
                  <a:pt x="2697565" y="653788"/>
                  <a:pt x="2698380" y="668639"/>
                </a:cubicBezTo>
                <a:cubicBezTo>
                  <a:pt x="2729665" y="696713"/>
                  <a:pt x="2746937" y="740452"/>
                  <a:pt x="2763395" y="769340"/>
                </a:cubicBezTo>
                <a:cubicBezTo>
                  <a:pt x="2779037" y="783377"/>
                  <a:pt x="2765840" y="813892"/>
                  <a:pt x="2751013" y="814706"/>
                </a:cubicBezTo>
                <a:cubicBezTo>
                  <a:pt x="2679321" y="863328"/>
                  <a:pt x="2679321" y="863328"/>
                  <a:pt x="2679321" y="863328"/>
                </a:cubicBezTo>
                <a:cubicBezTo>
                  <a:pt x="2713051" y="935954"/>
                  <a:pt x="2731954" y="1009395"/>
                  <a:pt x="2765684" y="1082021"/>
                </a:cubicBezTo>
                <a:cubicBezTo>
                  <a:pt x="2853833" y="1062288"/>
                  <a:pt x="2853833" y="1062288"/>
                  <a:pt x="2853833" y="1062288"/>
                </a:cubicBezTo>
                <a:cubicBezTo>
                  <a:pt x="2868660" y="1061474"/>
                  <a:pt x="2884303" y="1075511"/>
                  <a:pt x="2885118" y="1090362"/>
                </a:cubicBezTo>
                <a:cubicBezTo>
                  <a:pt x="2901574" y="1119250"/>
                  <a:pt x="2904020" y="1163802"/>
                  <a:pt x="2921293" y="1207541"/>
                </a:cubicBezTo>
                <a:cubicBezTo>
                  <a:pt x="2922108" y="1222392"/>
                  <a:pt x="2908095" y="1238057"/>
                  <a:pt x="2894083" y="1253721"/>
                </a:cubicBezTo>
                <a:cubicBezTo>
                  <a:pt x="2805934" y="1273455"/>
                  <a:pt x="2805934" y="1273455"/>
                  <a:pt x="2805934" y="1273455"/>
                </a:cubicBezTo>
                <a:cubicBezTo>
                  <a:pt x="2807565" y="1303157"/>
                  <a:pt x="2810010" y="1347710"/>
                  <a:pt x="2811640" y="1377411"/>
                </a:cubicBezTo>
                <a:cubicBezTo>
                  <a:pt x="2814085" y="1421964"/>
                  <a:pt x="2816530" y="1466516"/>
                  <a:pt x="2818161" y="1496218"/>
                </a:cubicBezTo>
                <a:cubicBezTo>
                  <a:pt x="2907940" y="1506186"/>
                  <a:pt x="2907940" y="1506186"/>
                  <a:pt x="2907940" y="1506186"/>
                </a:cubicBezTo>
                <a:cubicBezTo>
                  <a:pt x="2922766" y="1505372"/>
                  <a:pt x="2938409" y="1519409"/>
                  <a:pt x="2940039" y="1549111"/>
                </a:cubicBezTo>
                <a:cubicBezTo>
                  <a:pt x="2927657" y="1594477"/>
                  <a:pt x="2929287" y="1624179"/>
                  <a:pt x="2916906" y="1669545"/>
                </a:cubicBezTo>
                <a:cubicBezTo>
                  <a:pt x="2917721" y="1684396"/>
                  <a:pt x="2903708" y="1700061"/>
                  <a:pt x="2888881" y="1700875"/>
                </a:cubicBezTo>
                <a:cubicBezTo>
                  <a:pt x="2799102" y="1690906"/>
                  <a:pt x="2799102" y="1690906"/>
                  <a:pt x="2799102" y="1690906"/>
                </a:cubicBezTo>
                <a:cubicBezTo>
                  <a:pt x="2773523" y="1766788"/>
                  <a:pt x="2762771" y="1841856"/>
                  <a:pt x="2737192" y="1917738"/>
                </a:cubicBezTo>
                <a:cubicBezTo>
                  <a:pt x="2813774" y="1958222"/>
                  <a:pt x="2813774" y="1958222"/>
                  <a:pt x="2813774" y="1958222"/>
                </a:cubicBezTo>
                <a:cubicBezTo>
                  <a:pt x="2828601" y="1957408"/>
                  <a:pt x="2844243" y="1971445"/>
                  <a:pt x="2831047" y="2001961"/>
                </a:cubicBezTo>
                <a:cubicBezTo>
                  <a:pt x="2817849" y="2032476"/>
                  <a:pt x="2805468" y="2077843"/>
                  <a:pt x="2777442" y="2109172"/>
                </a:cubicBezTo>
                <a:cubicBezTo>
                  <a:pt x="2778257" y="2124022"/>
                  <a:pt x="2763431" y="2124836"/>
                  <a:pt x="2748603" y="2125650"/>
                </a:cubicBezTo>
                <a:cubicBezTo>
                  <a:pt x="2748603" y="2125650"/>
                  <a:pt x="2748603" y="2125650"/>
                  <a:pt x="2733776" y="2126464"/>
                </a:cubicBezTo>
                <a:cubicBezTo>
                  <a:pt x="2657195" y="2085981"/>
                  <a:pt x="2657195" y="2085981"/>
                  <a:pt x="2657195" y="2085981"/>
                </a:cubicBezTo>
                <a:cubicBezTo>
                  <a:pt x="2616788" y="2162676"/>
                  <a:pt x="2575566" y="2224521"/>
                  <a:pt x="2534345" y="2286365"/>
                </a:cubicBezTo>
                <a:cubicBezTo>
                  <a:pt x="2596915" y="2342514"/>
                  <a:pt x="2596915" y="2342514"/>
                  <a:pt x="2596915" y="2342514"/>
                </a:cubicBezTo>
                <a:cubicBezTo>
                  <a:pt x="2612556" y="2356550"/>
                  <a:pt x="2613371" y="2371402"/>
                  <a:pt x="2599360" y="2387067"/>
                </a:cubicBezTo>
                <a:cubicBezTo>
                  <a:pt x="2571336" y="2418395"/>
                  <a:pt x="2543310" y="2449725"/>
                  <a:pt x="2515286" y="2481054"/>
                </a:cubicBezTo>
                <a:cubicBezTo>
                  <a:pt x="2516101" y="2495905"/>
                  <a:pt x="2501275" y="2496719"/>
                  <a:pt x="2486447" y="2497532"/>
                </a:cubicBezTo>
                <a:cubicBezTo>
                  <a:pt x="2486447" y="2497532"/>
                  <a:pt x="2471619" y="2498346"/>
                  <a:pt x="2470804" y="2483495"/>
                </a:cubicBezTo>
                <a:cubicBezTo>
                  <a:pt x="2393408" y="2428161"/>
                  <a:pt x="2393408" y="2428161"/>
                  <a:pt x="2393408" y="2428161"/>
                </a:cubicBezTo>
                <a:cubicBezTo>
                  <a:pt x="2336544" y="2475969"/>
                  <a:pt x="2279680" y="2523776"/>
                  <a:pt x="2222817" y="2571584"/>
                </a:cubicBezTo>
                <a:cubicBezTo>
                  <a:pt x="2271373" y="2643397"/>
                  <a:pt x="2271373" y="2643397"/>
                  <a:pt x="2271373" y="2643397"/>
                </a:cubicBezTo>
                <a:cubicBezTo>
                  <a:pt x="2272188" y="2658248"/>
                  <a:pt x="2273819" y="2687950"/>
                  <a:pt x="2258992" y="2688764"/>
                </a:cubicBezTo>
                <a:cubicBezTo>
                  <a:pt x="2216140" y="2720906"/>
                  <a:pt x="2187301" y="2737385"/>
                  <a:pt x="2143634" y="2754677"/>
                </a:cubicBezTo>
                <a:cubicBezTo>
                  <a:pt x="2143634" y="2754677"/>
                  <a:pt x="2143634" y="2754677"/>
                  <a:pt x="2128806" y="2755490"/>
                </a:cubicBezTo>
                <a:cubicBezTo>
                  <a:pt x="2113979" y="2756304"/>
                  <a:pt x="2113979" y="2756304"/>
                  <a:pt x="2098337" y="2742267"/>
                </a:cubicBezTo>
                <a:cubicBezTo>
                  <a:pt x="2049780" y="2670454"/>
                  <a:pt x="2049780" y="2670454"/>
                  <a:pt x="2049780" y="2670454"/>
                </a:cubicBezTo>
                <a:cubicBezTo>
                  <a:pt x="1992101" y="2703412"/>
                  <a:pt x="1918779" y="2722331"/>
                  <a:pt x="1845458" y="2741251"/>
                </a:cubicBezTo>
                <a:cubicBezTo>
                  <a:pt x="1865176" y="2829542"/>
                  <a:pt x="1865176" y="2829542"/>
                  <a:pt x="1865176" y="2829542"/>
                </a:cubicBezTo>
                <a:cubicBezTo>
                  <a:pt x="1866806" y="2859244"/>
                  <a:pt x="1852794" y="2874909"/>
                  <a:pt x="1837967" y="2875723"/>
                </a:cubicBezTo>
                <a:cubicBezTo>
                  <a:pt x="1793485" y="2878164"/>
                  <a:pt x="1749818" y="2895456"/>
                  <a:pt x="1705336" y="2897897"/>
                </a:cubicBezTo>
                <a:cubicBezTo>
                  <a:pt x="1690509" y="2898711"/>
                  <a:pt x="1675681" y="2899525"/>
                  <a:pt x="1674051" y="2869824"/>
                </a:cubicBezTo>
                <a:cubicBezTo>
                  <a:pt x="1654334" y="2781531"/>
                  <a:pt x="1654334" y="2781531"/>
                  <a:pt x="1654334" y="2781531"/>
                </a:cubicBezTo>
                <a:cubicBezTo>
                  <a:pt x="1609852" y="2783973"/>
                  <a:pt x="1581013" y="2800452"/>
                  <a:pt x="1536531" y="2802893"/>
                </a:cubicBezTo>
                <a:cubicBezTo>
                  <a:pt x="1506876" y="2804521"/>
                  <a:pt x="1461579" y="2792111"/>
                  <a:pt x="1431925" y="2793738"/>
                </a:cubicBezTo>
                <a:cubicBezTo>
                  <a:pt x="1421988" y="2883658"/>
                  <a:pt x="1421988" y="2883658"/>
                  <a:pt x="1421988" y="2883658"/>
                </a:cubicBezTo>
                <a:cubicBezTo>
                  <a:pt x="1408791" y="2914173"/>
                  <a:pt x="1393963" y="2914987"/>
                  <a:pt x="1379137" y="2915801"/>
                </a:cubicBezTo>
                <a:cubicBezTo>
                  <a:pt x="1334655" y="2918242"/>
                  <a:pt x="1289358" y="2905833"/>
                  <a:pt x="1259703" y="2907460"/>
                </a:cubicBezTo>
                <a:cubicBezTo>
                  <a:pt x="1230049" y="2909088"/>
                  <a:pt x="1229234" y="2894237"/>
                  <a:pt x="1227604" y="2864535"/>
                </a:cubicBezTo>
                <a:cubicBezTo>
                  <a:pt x="1237540" y="2774616"/>
                  <a:pt x="1237540" y="2774616"/>
                  <a:pt x="1237540" y="2774616"/>
                </a:cubicBezTo>
                <a:cubicBezTo>
                  <a:pt x="1162588" y="2763834"/>
                  <a:pt x="1087638" y="2753053"/>
                  <a:pt x="1011871" y="2727419"/>
                </a:cubicBezTo>
                <a:cubicBezTo>
                  <a:pt x="971465" y="2804115"/>
                  <a:pt x="971465" y="2804115"/>
                  <a:pt x="971465" y="2804115"/>
                </a:cubicBezTo>
                <a:cubicBezTo>
                  <a:pt x="972280" y="2818966"/>
                  <a:pt x="957452" y="2819779"/>
                  <a:pt x="942625" y="2820593"/>
                </a:cubicBezTo>
                <a:cubicBezTo>
                  <a:pt x="942625" y="2820593"/>
                  <a:pt x="942625" y="2820593"/>
                  <a:pt x="927798" y="2821407"/>
                </a:cubicBezTo>
                <a:cubicBezTo>
                  <a:pt x="897328" y="2808184"/>
                  <a:pt x="852031" y="2795775"/>
                  <a:pt x="820746" y="2767701"/>
                </a:cubicBezTo>
                <a:cubicBezTo>
                  <a:pt x="805919" y="2768515"/>
                  <a:pt x="789462" y="2739626"/>
                  <a:pt x="803474" y="2723962"/>
                </a:cubicBezTo>
                <a:cubicBezTo>
                  <a:pt x="829054" y="2648080"/>
                  <a:pt x="829054" y="2648080"/>
                  <a:pt x="829054" y="2648080"/>
                </a:cubicBezTo>
                <a:cubicBezTo>
                  <a:pt x="767299" y="2606782"/>
                  <a:pt x="705545" y="2565485"/>
                  <a:pt x="643791" y="2524187"/>
                </a:cubicBezTo>
                <a:cubicBezTo>
                  <a:pt x="587741" y="2586846"/>
                  <a:pt x="587741" y="2586846"/>
                  <a:pt x="587741" y="2586846"/>
                </a:cubicBezTo>
                <a:cubicBezTo>
                  <a:pt x="573730" y="2602510"/>
                  <a:pt x="573730" y="2602510"/>
                  <a:pt x="558902" y="2603324"/>
                </a:cubicBezTo>
                <a:cubicBezTo>
                  <a:pt x="544075" y="2604138"/>
                  <a:pt x="544075" y="2604138"/>
                  <a:pt x="528432" y="2590101"/>
                </a:cubicBezTo>
                <a:cubicBezTo>
                  <a:pt x="497148" y="2562027"/>
                  <a:pt x="465863" y="2533953"/>
                  <a:pt x="434578" y="2505879"/>
                </a:cubicBezTo>
                <a:cubicBezTo>
                  <a:pt x="433763" y="2491028"/>
                  <a:pt x="432948" y="2476177"/>
                  <a:pt x="432133" y="2461326"/>
                </a:cubicBezTo>
                <a:cubicBezTo>
                  <a:pt x="503009" y="2397853"/>
                  <a:pt x="503009" y="2397853"/>
                  <a:pt x="503009" y="2397853"/>
                </a:cubicBezTo>
                <a:cubicBezTo>
                  <a:pt x="440440" y="2341706"/>
                  <a:pt x="392697" y="2284744"/>
                  <a:pt x="358968" y="2212117"/>
                </a:cubicBezTo>
                <a:cubicBezTo>
                  <a:pt x="272450" y="2261552"/>
                  <a:pt x="272450" y="2261552"/>
                  <a:pt x="272450" y="2261552"/>
                </a:cubicBezTo>
                <a:cubicBezTo>
                  <a:pt x="272450" y="2261552"/>
                  <a:pt x="257622" y="2262365"/>
                  <a:pt x="257622" y="2262365"/>
                </a:cubicBezTo>
                <a:cubicBezTo>
                  <a:pt x="242794" y="2263179"/>
                  <a:pt x="227968" y="2263993"/>
                  <a:pt x="227153" y="2249142"/>
                </a:cubicBezTo>
                <a:cubicBezTo>
                  <a:pt x="210695" y="2220255"/>
                  <a:pt x="178595" y="2177329"/>
                  <a:pt x="162138" y="2148442"/>
                </a:cubicBezTo>
                <a:cubicBezTo>
                  <a:pt x="160508" y="2118740"/>
                  <a:pt x="159693" y="2103889"/>
                  <a:pt x="174520" y="2103075"/>
                </a:cubicBezTo>
                <a:cubicBezTo>
                  <a:pt x="261039" y="2053640"/>
                  <a:pt x="261039" y="2053640"/>
                  <a:pt x="261039" y="2053640"/>
                </a:cubicBezTo>
                <a:cubicBezTo>
                  <a:pt x="227308" y="1981013"/>
                  <a:pt x="193578" y="1908386"/>
                  <a:pt x="174676" y="1834946"/>
                </a:cubicBezTo>
                <a:cubicBezTo>
                  <a:pt x="86527" y="1854680"/>
                  <a:pt x="86527" y="1854680"/>
                  <a:pt x="86527" y="1854680"/>
                </a:cubicBezTo>
                <a:cubicBezTo>
                  <a:pt x="71701" y="1855494"/>
                  <a:pt x="71701" y="1855494"/>
                  <a:pt x="71701" y="1855494"/>
                </a:cubicBezTo>
                <a:cubicBezTo>
                  <a:pt x="56873" y="1856308"/>
                  <a:pt x="41230" y="1842270"/>
                  <a:pt x="40415" y="1827419"/>
                </a:cubicBezTo>
                <a:cubicBezTo>
                  <a:pt x="37970" y="1782867"/>
                  <a:pt x="21513" y="1753979"/>
                  <a:pt x="19068" y="1709427"/>
                </a:cubicBezTo>
                <a:cubicBezTo>
                  <a:pt x="17438" y="1679724"/>
                  <a:pt x="16622" y="1664874"/>
                  <a:pt x="46277" y="1663246"/>
                </a:cubicBezTo>
                <a:cubicBezTo>
                  <a:pt x="134426" y="1643513"/>
                  <a:pt x="134426" y="1643513"/>
                  <a:pt x="134426" y="1643513"/>
                </a:cubicBezTo>
                <a:cubicBezTo>
                  <a:pt x="132796" y="1613811"/>
                  <a:pt x="115523" y="1570072"/>
                  <a:pt x="113078" y="1525519"/>
                </a:cubicBezTo>
                <a:cubicBezTo>
                  <a:pt x="111447" y="1495818"/>
                  <a:pt x="123830" y="1450451"/>
                  <a:pt x="122200" y="1420750"/>
                </a:cubicBezTo>
                <a:cubicBezTo>
                  <a:pt x="32420" y="1410781"/>
                  <a:pt x="32420" y="1410781"/>
                  <a:pt x="32420" y="1410781"/>
                </a:cubicBezTo>
                <a:cubicBezTo>
                  <a:pt x="1951" y="1397558"/>
                  <a:pt x="1136" y="1382707"/>
                  <a:pt x="321" y="1367857"/>
                </a:cubicBezTo>
                <a:cubicBezTo>
                  <a:pt x="-2124" y="1323304"/>
                  <a:pt x="10257" y="1277938"/>
                  <a:pt x="8627" y="1248236"/>
                </a:cubicBezTo>
                <a:cubicBezTo>
                  <a:pt x="7812" y="1233385"/>
                  <a:pt x="21825" y="1217721"/>
                  <a:pt x="36652" y="1216907"/>
                </a:cubicBezTo>
                <a:cubicBezTo>
                  <a:pt x="36652" y="1216907"/>
                  <a:pt x="36652" y="1216907"/>
                  <a:pt x="51479" y="1216093"/>
                </a:cubicBezTo>
                <a:cubicBezTo>
                  <a:pt x="141258" y="1226061"/>
                  <a:pt x="141258" y="1226061"/>
                  <a:pt x="141258" y="1226061"/>
                </a:cubicBezTo>
                <a:cubicBezTo>
                  <a:pt x="152009" y="1150993"/>
                  <a:pt x="177588" y="1075111"/>
                  <a:pt x="203168" y="999229"/>
                </a:cubicBezTo>
                <a:cubicBezTo>
                  <a:pt x="111759" y="959559"/>
                  <a:pt x="111759" y="959559"/>
                  <a:pt x="111759" y="959559"/>
                </a:cubicBezTo>
                <a:cubicBezTo>
                  <a:pt x="96932" y="960373"/>
                  <a:pt x="95302" y="930672"/>
                  <a:pt x="94487" y="915821"/>
                </a:cubicBezTo>
                <a:cubicBezTo>
                  <a:pt x="107684" y="885305"/>
                  <a:pt x="134893" y="839125"/>
                  <a:pt x="148090" y="808609"/>
                </a:cubicBezTo>
                <a:cubicBezTo>
                  <a:pt x="147275" y="793759"/>
                  <a:pt x="162102" y="792945"/>
                  <a:pt x="176929" y="792131"/>
                </a:cubicBezTo>
                <a:cubicBezTo>
                  <a:pt x="176929" y="792131"/>
                  <a:pt x="191757" y="791317"/>
                  <a:pt x="191757" y="791317"/>
                </a:cubicBezTo>
                <a:cubicBezTo>
                  <a:pt x="282350" y="816136"/>
                  <a:pt x="282350" y="816136"/>
                  <a:pt x="282350" y="816136"/>
                </a:cubicBezTo>
                <a:cubicBezTo>
                  <a:pt x="308744" y="755106"/>
                  <a:pt x="349966" y="693261"/>
                  <a:pt x="406014" y="630602"/>
                </a:cubicBezTo>
                <a:cubicBezTo>
                  <a:pt x="328618" y="575267"/>
                  <a:pt x="328618" y="575267"/>
                  <a:pt x="328618" y="575267"/>
                </a:cubicBezTo>
                <a:cubicBezTo>
                  <a:pt x="327803" y="560417"/>
                  <a:pt x="326172" y="530714"/>
                  <a:pt x="326172" y="530714"/>
                </a:cubicBezTo>
                <a:cubicBezTo>
                  <a:pt x="353383" y="484535"/>
                  <a:pt x="381407" y="453205"/>
                  <a:pt x="410246" y="436727"/>
                </a:cubicBezTo>
                <a:cubicBezTo>
                  <a:pt x="424259" y="421062"/>
                  <a:pt x="424259" y="421062"/>
                  <a:pt x="439085" y="420249"/>
                </a:cubicBezTo>
                <a:cubicBezTo>
                  <a:pt x="453913" y="419435"/>
                  <a:pt x="453913" y="419435"/>
                  <a:pt x="469555" y="433472"/>
                </a:cubicBezTo>
                <a:cubicBezTo>
                  <a:pt x="532125" y="489620"/>
                  <a:pt x="532125" y="489620"/>
                  <a:pt x="532125" y="489620"/>
                </a:cubicBezTo>
                <a:cubicBezTo>
                  <a:pt x="588988" y="441812"/>
                  <a:pt x="645852" y="394005"/>
                  <a:pt x="702716" y="346197"/>
                </a:cubicBezTo>
                <a:cubicBezTo>
                  <a:pt x="668171" y="258720"/>
                  <a:pt x="668171" y="258720"/>
                  <a:pt x="668171" y="258720"/>
                </a:cubicBezTo>
                <a:cubicBezTo>
                  <a:pt x="652529" y="244683"/>
                  <a:pt x="666540" y="229018"/>
                  <a:pt x="681368" y="228205"/>
                </a:cubicBezTo>
                <a:cubicBezTo>
                  <a:pt x="709392" y="196875"/>
                  <a:pt x="753059" y="179583"/>
                  <a:pt x="781899" y="163104"/>
                </a:cubicBezTo>
                <a:cubicBezTo>
                  <a:pt x="796726" y="162291"/>
                  <a:pt x="795911" y="147440"/>
                  <a:pt x="795911" y="147440"/>
                </a:cubicBezTo>
                <a:cubicBezTo>
                  <a:pt x="810738" y="146626"/>
                  <a:pt x="826381" y="160663"/>
                  <a:pt x="827196" y="175514"/>
                </a:cubicBezTo>
                <a:cubicBezTo>
                  <a:pt x="875753" y="247327"/>
                  <a:pt x="875753" y="247327"/>
                  <a:pt x="875753" y="247327"/>
                </a:cubicBezTo>
                <a:cubicBezTo>
                  <a:pt x="948259" y="213556"/>
                  <a:pt x="1021580" y="194636"/>
                  <a:pt x="1094901" y="175716"/>
                </a:cubicBezTo>
                <a:cubicBezTo>
                  <a:pt x="1074369" y="72575"/>
                  <a:pt x="1074369" y="72575"/>
                  <a:pt x="1074369" y="72575"/>
                </a:cubicBezTo>
                <a:cubicBezTo>
                  <a:pt x="1073554" y="57723"/>
                  <a:pt x="1072739" y="42872"/>
                  <a:pt x="1102393" y="41245"/>
                </a:cubicBezTo>
                <a:cubicBezTo>
                  <a:pt x="1131232" y="24766"/>
                  <a:pt x="1175714" y="22325"/>
                  <a:pt x="1220197" y="19884"/>
                </a:cubicBezTo>
                <a:cubicBezTo>
                  <a:pt x="1235023" y="19070"/>
                  <a:pt x="1249851" y="18256"/>
                  <a:pt x="1265493" y="32293"/>
                </a:cubicBezTo>
                <a:cubicBezTo>
                  <a:pt x="1285211" y="120585"/>
                  <a:pt x="1285211" y="120585"/>
                  <a:pt x="1285211" y="120585"/>
                </a:cubicBezTo>
                <a:cubicBezTo>
                  <a:pt x="1314865" y="118958"/>
                  <a:pt x="1359347" y="116516"/>
                  <a:pt x="1389002" y="114889"/>
                </a:cubicBezTo>
                <a:cubicBezTo>
                  <a:pt x="1433484" y="112447"/>
                  <a:pt x="1463138" y="110820"/>
                  <a:pt x="1507620" y="108378"/>
                </a:cubicBezTo>
                <a:cubicBezTo>
                  <a:pt x="1517556" y="18459"/>
                  <a:pt x="1517556" y="18459"/>
                  <a:pt x="1517556" y="18459"/>
                </a:cubicBezTo>
                <a:cubicBezTo>
                  <a:pt x="1516741" y="3608"/>
                  <a:pt x="1531569" y="2794"/>
                  <a:pt x="1546396" y="1981"/>
                </a:cubicBezTo>
                <a:cubicBezTo>
                  <a:pt x="1568637" y="760"/>
                  <a:pt x="1590878" y="-461"/>
                  <a:pt x="1613221" y="175"/>
                </a:cubicBezTo>
                <a:close/>
              </a:path>
            </a:pathLst>
          </a:custGeom>
          <a:solidFill>
            <a:schemeClr val="accent1"/>
          </a:solidFill>
          <a:ln w="12700" cap="flat" cmpd="sng" algn="ctr">
            <a:noFill/>
            <a:prstDash val="solid"/>
          </a:ln>
          <a:effectLst/>
        </p:spPr>
        <p:txBody>
          <a:bodyPr lIns="90000" tIns="46800" rIns="90000" bIns="46800" rtlCol="0" anchor="ctr"/>
          <a:lstStyle/>
          <a:p>
            <a:pPr algn="ctr" defTabSz="1219170"/>
            <a:endParaRPr lang="en-US" sz="2400" kern="0">
              <a:solidFill>
                <a:srgbClr val="FFFFFF"/>
              </a:solidFill>
            </a:endParaRPr>
          </a:p>
        </p:txBody>
      </p:sp>
      <p:sp>
        <p:nvSpPr>
          <p:cNvPr id="35" name="Freeform 35"/>
          <p:cNvSpPr/>
          <p:nvPr/>
        </p:nvSpPr>
        <p:spPr>
          <a:xfrm>
            <a:off x="1131209" y="1997033"/>
            <a:ext cx="2103927" cy="2106209"/>
          </a:xfrm>
          <a:custGeom>
            <a:avLst/>
            <a:gdLst>
              <a:gd name="connsiteX0" fmla="*/ 1023196 w 2154125"/>
              <a:gd name="connsiteY0" fmla="*/ 1167 h 2156460"/>
              <a:gd name="connsiteX1" fmla="*/ 1060649 w 2154125"/>
              <a:gd name="connsiteY1" fmla="*/ 20246 h 2156460"/>
              <a:gd name="connsiteX2" fmla="*/ 1073847 w 2154125"/>
              <a:gd name="connsiteY2" fmla="*/ 156693 h 2156460"/>
              <a:gd name="connsiteX3" fmla="*/ 1219364 w 2154125"/>
              <a:gd name="connsiteY3" fmla="*/ 171854 h 2156460"/>
              <a:gd name="connsiteX4" fmla="*/ 1253137 w 2154125"/>
              <a:gd name="connsiteY4" fmla="*/ 35749 h 2156460"/>
              <a:gd name="connsiteX5" fmla="*/ 1276777 w 2154125"/>
              <a:gd name="connsiteY5" fmla="*/ 12411 h 2156460"/>
              <a:gd name="connsiteX6" fmla="*/ 1295504 w 2154125"/>
              <a:gd name="connsiteY6" fmla="*/ 21950 h 2156460"/>
              <a:gd name="connsiteX7" fmla="*/ 1431503 w 2154125"/>
              <a:gd name="connsiteY7" fmla="*/ 55850 h 2156460"/>
              <a:gd name="connsiteX8" fmla="*/ 1459439 w 2154125"/>
              <a:gd name="connsiteY8" fmla="*/ 93667 h 2156460"/>
              <a:gd name="connsiteX9" fmla="*/ 1425666 w 2154125"/>
              <a:gd name="connsiteY9" fmla="*/ 229773 h 2156460"/>
              <a:gd name="connsiteX10" fmla="*/ 1552149 w 2154125"/>
              <a:gd name="connsiteY10" fmla="*/ 282410 h 2156460"/>
              <a:gd name="connsiteX11" fmla="*/ 1646707 w 2154125"/>
              <a:gd name="connsiteY11" fmla="*/ 189061 h 2156460"/>
              <a:gd name="connsiteX12" fmla="*/ 1656224 w 2154125"/>
              <a:gd name="connsiteY12" fmla="*/ 170323 h 2156460"/>
              <a:gd name="connsiteX13" fmla="*/ 1689073 w 2154125"/>
              <a:gd name="connsiteY13" fmla="*/ 175264 h 2156460"/>
              <a:gd name="connsiteX14" fmla="*/ 1796521 w 2154125"/>
              <a:gd name="connsiteY14" fmla="*/ 265377 h 2156460"/>
              <a:gd name="connsiteX15" fmla="*/ 1810335 w 2154125"/>
              <a:gd name="connsiteY15" fmla="*/ 307792 h 2156460"/>
              <a:gd name="connsiteX16" fmla="*/ 1724986 w 2154125"/>
              <a:gd name="connsiteY16" fmla="*/ 429419 h 2156460"/>
              <a:gd name="connsiteX17" fmla="*/ 1818313 w 2154125"/>
              <a:gd name="connsiteY17" fmla="*/ 524131 h 2156460"/>
              <a:gd name="connsiteX18" fmla="*/ 1822918 w 2154125"/>
              <a:gd name="connsiteY18" fmla="*/ 538270 h 2156460"/>
              <a:gd name="connsiteX19" fmla="*/ 1940807 w 2154125"/>
              <a:gd name="connsiteY19" fmla="*/ 468599 h 2156460"/>
              <a:gd name="connsiteX20" fmla="*/ 1978260 w 2154125"/>
              <a:gd name="connsiteY20" fmla="*/ 487678 h 2156460"/>
              <a:gd name="connsiteX21" fmla="*/ 2047947 w 2154125"/>
              <a:gd name="connsiteY21" fmla="*/ 605728 h 2156460"/>
              <a:gd name="connsiteX22" fmla="*/ 2047638 w 2154125"/>
              <a:gd name="connsiteY22" fmla="*/ 652743 h 2156460"/>
              <a:gd name="connsiteX23" fmla="*/ 1929749 w 2154125"/>
              <a:gd name="connsiteY23" fmla="*/ 722414 h 2156460"/>
              <a:gd name="connsiteX24" fmla="*/ 1975796 w 2154125"/>
              <a:gd name="connsiteY24" fmla="*/ 863801 h 2156460"/>
              <a:gd name="connsiteX25" fmla="*/ 2112104 w 2154125"/>
              <a:gd name="connsiteY25" fmla="*/ 850685 h 2156460"/>
              <a:gd name="connsiteX26" fmla="*/ 2135436 w 2154125"/>
              <a:gd name="connsiteY26" fmla="*/ 874364 h 2156460"/>
              <a:gd name="connsiteX27" fmla="*/ 2153238 w 2154125"/>
              <a:gd name="connsiteY27" fmla="*/ 1024948 h 2156460"/>
              <a:gd name="connsiteX28" fmla="*/ 2129598 w 2154125"/>
              <a:gd name="connsiteY28" fmla="*/ 1048286 h 2156460"/>
              <a:gd name="connsiteX29" fmla="*/ 1997896 w 2154125"/>
              <a:gd name="connsiteY29" fmla="*/ 1075540 h 2156460"/>
              <a:gd name="connsiteX30" fmla="*/ 1992366 w 2154125"/>
              <a:gd name="connsiteY30" fmla="*/ 1202448 h 2156460"/>
              <a:gd name="connsiteX31" fmla="*/ 1982850 w 2154125"/>
              <a:gd name="connsiteY31" fmla="*/ 1221186 h 2156460"/>
              <a:gd name="connsiteX32" fmla="*/ 2104727 w 2154125"/>
              <a:gd name="connsiteY32" fmla="*/ 1259685 h 2156460"/>
              <a:gd name="connsiteX33" fmla="*/ 2132663 w 2154125"/>
              <a:gd name="connsiteY33" fmla="*/ 1297501 h 2156460"/>
              <a:gd name="connsiteX34" fmla="*/ 2098890 w 2154125"/>
              <a:gd name="connsiteY34" fmla="*/ 1433608 h 2156460"/>
              <a:gd name="connsiteX35" fmla="*/ 2075252 w 2154125"/>
              <a:gd name="connsiteY35" fmla="*/ 1456944 h 2156460"/>
              <a:gd name="connsiteX36" fmla="*/ 2061130 w 2154125"/>
              <a:gd name="connsiteY36" fmla="*/ 1461544 h 2156460"/>
              <a:gd name="connsiteX37" fmla="*/ 1925130 w 2154125"/>
              <a:gd name="connsiteY37" fmla="*/ 1427644 h 2156460"/>
              <a:gd name="connsiteX38" fmla="*/ 1858508 w 2154125"/>
              <a:gd name="connsiteY38" fmla="*/ 1558810 h 2156460"/>
              <a:gd name="connsiteX39" fmla="*/ 1961351 w 2154125"/>
              <a:gd name="connsiteY39" fmla="*/ 1634785 h 2156460"/>
              <a:gd name="connsiteX40" fmla="*/ 1961043 w 2154125"/>
              <a:gd name="connsiteY40" fmla="*/ 1681800 h 2156460"/>
              <a:gd name="connsiteX41" fmla="*/ 1875695 w 2154125"/>
              <a:gd name="connsiteY41" fmla="*/ 1803427 h 2156460"/>
              <a:gd name="connsiteX42" fmla="*/ 1861573 w 2154125"/>
              <a:gd name="connsiteY42" fmla="*/ 1808026 h 2156460"/>
              <a:gd name="connsiteX43" fmla="*/ 1828723 w 2154125"/>
              <a:gd name="connsiteY43" fmla="*/ 1803086 h 2156460"/>
              <a:gd name="connsiteX44" fmla="*/ 1725880 w 2154125"/>
              <a:gd name="connsiteY44" fmla="*/ 1727112 h 2156460"/>
              <a:gd name="connsiteX45" fmla="*/ 1626718 w 2154125"/>
              <a:gd name="connsiteY45" fmla="*/ 1806322 h 2156460"/>
              <a:gd name="connsiteX46" fmla="*/ 1617201 w 2154125"/>
              <a:gd name="connsiteY46" fmla="*/ 1825060 h 2156460"/>
              <a:gd name="connsiteX47" fmla="*/ 1682283 w 2154125"/>
              <a:gd name="connsiteY47" fmla="*/ 1928971 h 2156460"/>
              <a:gd name="connsiteX48" fmla="*/ 1667853 w 2154125"/>
              <a:gd name="connsiteY48" fmla="*/ 1980585 h 2156460"/>
              <a:gd name="connsiteX49" fmla="*/ 1535842 w 2154125"/>
              <a:gd name="connsiteY49" fmla="*/ 2054855 h 2156460"/>
              <a:gd name="connsiteX50" fmla="*/ 1498388 w 2154125"/>
              <a:gd name="connsiteY50" fmla="*/ 2035776 h 2156460"/>
              <a:gd name="connsiteX51" fmla="*/ 1428702 w 2154125"/>
              <a:gd name="connsiteY51" fmla="*/ 1917727 h 2156460"/>
              <a:gd name="connsiteX52" fmla="*/ 1362696 w 2154125"/>
              <a:gd name="connsiteY52" fmla="*/ 1954862 h 2156460"/>
              <a:gd name="connsiteX53" fmla="*/ 1287481 w 2154125"/>
              <a:gd name="connsiteY53" fmla="*/ 1963719 h 2156460"/>
              <a:gd name="connsiteX54" fmla="*/ 1300679 w 2154125"/>
              <a:gd name="connsiteY54" fmla="*/ 2100166 h 2156460"/>
              <a:gd name="connsiteX55" fmla="*/ 1281645 w 2154125"/>
              <a:gd name="connsiteY55" fmla="*/ 2137642 h 2156460"/>
              <a:gd name="connsiteX56" fmla="*/ 1131214 w 2154125"/>
              <a:gd name="connsiteY56" fmla="*/ 2155358 h 2156460"/>
              <a:gd name="connsiteX57" fmla="*/ 1089156 w 2154125"/>
              <a:gd name="connsiteY57" fmla="*/ 2122140 h 2156460"/>
              <a:gd name="connsiteX58" fmla="*/ 1080563 w 2154125"/>
              <a:gd name="connsiteY58" fmla="*/ 1999832 h 2156460"/>
              <a:gd name="connsiteX59" fmla="*/ 935046 w 2154125"/>
              <a:gd name="connsiteY59" fmla="*/ 1984671 h 2156460"/>
              <a:gd name="connsiteX60" fmla="*/ 896668 w 2154125"/>
              <a:gd name="connsiteY60" fmla="*/ 2106638 h 2156460"/>
              <a:gd name="connsiteX61" fmla="*/ 873028 w 2154125"/>
              <a:gd name="connsiteY61" fmla="*/ 2129975 h 2156460"/>
              <a:gd name="connsiteX62" fmla="*/ 858906 w 2154125"/>
              <a:gd name="connsiteY62" fmla="*/ 2134575 h 2156460"/>
              <a:gd name="connsiteX63" fmla="*/ 708785 w 2154125"/>
              <a:gd name="connsiteY63" fmla="*/ 2105274 h 2156460"/>
              <a:gd name="connsiteX64" fmla="*/ 694971 w 2154125"/>
              <a:gd name="connsiteY64" fmla="*/ 2062859 h 2156460"/>
              <a:gd name="connsiteX65" fmla="*/ 728744 w 2154125"/>
              <a:gd name="connsiteY65" fmla="*/ 1926752 h 2156460"/>
              <a:gd name="connsiteX66" fmla="*/ 597656 w 2154125"/>
              <a:gd name="connsiteY66" fmla="*/ 1859976 h 2156460"/>
              <a:gd name="connsiteX67" fmla="*/ 507703 w 2154125"/>
              <a:gd name="connsiteY67" fmla="*/ 1967464 h 2156460"/>
              <a:gd name="connsiteX68" fmla="*/ 493581 w 2154125"/>
              <a:gd name="connsiteY68" fmla="*/ 1972064 h 2156460"/>
              <a:gd name="connsiteX69" fmla="*/ 460732 w 2154125"/>
              <a:gd name="connsiteY69" fmla="*/ 1967124 h 2156460"/>
              <a:gd name="connsiteX70" fmla="*/ 353284 w 2154125"/>
              <a:gd name="connsiteY70" fmla="*/ 1877009 h 2156460"/>
              <a:gd name="connsiteX71" fmla="*/ 339470 w 2154125"/>
              <a:gd name="connsiteY71" fmla="*/ 1834594 h 2156460"/>
              <a:gd name="connsiteX72" fmla="*/ 429424 w 2154125"/>
              <a:gd name="connsiteY72" fmla="*/ 1727107 h 2156460"/>
              <a:gd name="connsiteX73" fmla="*/ 336097 w 2154125"/>
              <a:gd name="connsiteY73" fmla="*/ 1632394 h 2156460"/>
              <a:gd name="connsiteX74" fmla="*/ 331493 w 2154125"/>
              <a:gd name="connsiteY74" fmla="*/ 1618255 h 2156460"/>
              <a:gd name="connsiteX75" fmla="*/ 208999 w 2154125"/>
              <a:gd name="connsiteY75" fmla="*/ 1673787 h 2156460"/>
              <a:gd name="connsiteX76" fmla="*/ 162028 w 2154125"/>
              <a:gd name="connsiteY76" fmla="*/ 1673447 h 2156460"/>
              <a:gd name="connsiteX77" fmla="*/ 101860 w 2154125"/>
              <a:gd name="connsiteY77" fmla="*/ 1536658 h 2156460"/>
              <a:gd name="connsiteX78" fmla="*/ 106771 w 2154125"/>
              <a:gd name="connsiteY78" fmla="*/ 1503782 h 2156460"/>
              <a:gd name="connsiteX79" fmla="*/ 224660 w 2154125"/>
              <a:gd name="connsiteY79" fmla="*/ 1434111 h 2156460"/>
              <a:gd name="connsiteX80" fmla="*/ 178614 w 2154125"/>
              <a:gd name="connsiteY80" fmla="*/ 1292724 h 2156460"/>
              <a:gd name="connsiteX81" fmla="*/ 42306 w 2154125"/>
              <a:gd name="connsiteY81" fmla="*/ 1305840 h 2156460"/>
              <a:gd name="connsiteX82" fmla="*/ 14371 w 2154125"/>
              <a:gd name="connsiteY82" fmla="*/ 1268023 h 2156460"/>
              <a:gd name="connsiteX83" fmla="*/ 1172 w 2154125"/>
              <a:gd name="connsiteY83" fmla="*/ 1131577 h 2156460"/>
              <a:gd name="connsiteX84" fmla="*/ 20207 w 2154125"/>
              <a:gd name="connsiteY84" fmla="*/ 1094100 h 2156460"/>
              <a:gd name="connsiteX85" fmla="*/ 156515 w 2154125"/>
              <a:gd name="connsiteY85" fmla="*/ 1080985 h 2156460"/>
              <a:gd name="connsiteX86" fmla="*/ 162044 w 2154125"/>
              <a:gd name="connsiteY86" fmla="*/ 954077 h 2156460"/>
              <a:gd name="connsiteX87" fmla="*/ 171560 w 2154125"/>
              <a:gd name="connsiteY87" fmla="*/ 935339 h 2156460"/>
              <a:gd name="connsiteX88" fmla="*/ 49682 w 2154125"/>
              <a:gd name="connsiteY88" fmla="*/ 896840 h 2156460"/>
              <a:gd name="connsiteX89" fmla="*/ 21747 w 2154125"/>
              <a:gd name="connsiteY89" fmla="*/ 859024 h 2156460"/>
              <a:gd name="connsiteX90" fmla="*/ 50915 w 2154125"/>
              <a:gd name="connsiteY90" fmla="*/ 708779 h 2156460"/>
              <a:gd name="connsiteX91" fmla="*/ 79158 w 2154125"/>
              <a:gd name="connsiteY91" fmla="*/ 699581 h 2156460"/>
              <a:gd name="connsiteX92" fmla="*/ 93280 w 2154125"/>
              <a:gd name="connsiteY92" fmla="*/ 694981 h 2156460"/>
              <a:gd name="connsiteX93" fmla="*/ 229281 w 2154125"/>
              <a:gd name="connsiteY93" fmla="*/ 728881 h 2156460"/>
              <a:gd name="connsiteX94" fmla="*/ 295903 w 2154125"/>
              <a:gd name="connsiteY94" fmla="*/ 597715 h 2156460"/>
              <a:gd name="connsiteX95" fmla="*/ 188455 w 2154125"/>
              <a:gd name="connsiteY95" fmla="*/ 507602 h 2156460"/>
              <a:gd name="connsiteX96" fmla="*/ 188763 w 2154125"/>
              <a:gd name="connsiteY96" fmla="*/ 460586 h 2156460"/>
              <a:gd name="connsiteX97" fmla="*/ 278715 w 2154125"/>
              <a:gd name="connsiteY97" fmla="*/ 353099 h 2156460"/>
              <a:gd name="connsiteX98" fmla="*/ 292837 w 2154125"/>
              <a:gd name="connsiteY98" fmla="*/ 348499 h 2156460"/>
              <a:gd name="connsiteX99" fmla="*/ 325687 w 2154125"/>
              <a:gd name="connsiteY99" fmla="*/ 353439 h 2156460"/>
              <a:gd name="connsiteX100" fmla="*/ 428530 w 2154125"/>
              <a:gd name="connsiteY100" fmla="*/ 429413 h 2156460"/>
              <a:gd name="connsiteX101" fmla="*/ 523087 w 2154125"/>
              <a:gd name="connsiteY101" fmla="*/ 336065 h 2156460"/>
              <a:gd name="connsiteX102" fmla="*/ 537209 w 2154125"/>
              <a:gd name="connsiteY102" fmla="*/ 331465 h 2156460"/>
              <a:gd name="connsiteX103" fmla="*/ 467523 w 2154125"/>
              <a:gd name="connsiteY103" fmla="*/ 213416 h 2156460"/>
              <a:gd name="connsiteX104" fmla="*/ 486557 w 2154125"/>
              <a:gd name="connsiteY104" fmla="*/ 175940 h 2156460"/>
              <a:gd name="connsiteX105" fmla="*/ 618568 w 2154125"/>
              <a:gd name="connsiteY105" fmla="*/ 101669 h 2156460"/>
              <a:gd name="connsiteX106" fmla="*/ 656022 w 2154125"/>
              <a:gd name="connsiteY106" fmla="*/ 120749 h 2156460"/>
              <a:gd name="connsiteX107" fmla="*/ 721103 w 2154125"/>
              <a:gd name="connsiteY107" fmla="*/ 224659 h 2156460"/>
              <a:gd name="connsiteX108" fmla="*/ 791714 w 2154125"/>
              <a:gd name="connsiteY108" fmla="*/ 201663 h 2156460"/>
              <a:gd name="connsiteX109" fmla="*/ 862324 w 2154125"/>
              <a:gd name="connsiteY109" fmla="*/ 178667 h 2156460"/>
              <a:gd name="connsiteX110" fmla="*/ 849126 w 2154125"/>
              <a:gd name="connsiteY110" fmla="*/ 42220 h 2156460"/>
              <a:gd name="connsiteX111" fmla="*/ 872765 w 2154125"/>
              <a:gd name="connsiteY111" fmla="*/ 18883 h 2156460"/>
              <a:gd name="connsiteX112" fmla="*/ 951549 w 2154125"/>
              <a:gd name="connsiteY112" fmla="*/ 2998 h 2156460"/>
              <a:gd name="connsiteX113" fmla="*/ 1023196 w 2154125"/>
              <a:gd name="connsiteY113" fmla="*/ 1167 h 2156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2154125" h="2156460">
                <a:moveTo>
                  <a:pt x="1023196" y="1167"/>
                </a:moveTo>
                <a:cubicBezTo>
                  <a:pt x="1037318" y="-3432"/>
                  <a:pt x="1056045" y="6107"/>
                  <a:pt x="1060649" y="20246"/>
                </a:cubicBezTo>
                <a:cubicBezTo>
                  <a:pt x="1073847" y="156693"/>
                  <a:pt x="1073847" y="156693"/>
                  <a:pt x="1073847" y="156693"/>
                </a:cubicBezTo>
                <a:cubicBezTo>
                  <a:pt x="1120818" y="157034"/>
                  <a:pt x="1167789" y="157375"/>
                  <a:pt x="1219364" y="171854"/>
                </a:cubicBezTo>
                <a:cubicBezTo>
                  <a:pt x="1253137" y="35749"/>
                  <a:pt x="1253137" y="35749"/>
                  <a:pt x="1253137" y="35749"/>
                </a:cubicBezTo>
                <a:cubicBezTo>
                  <a:pt x="1267260" y="31149"/>
                  <a:pt x="1262655" y="17010"/>
                  <a:pt x="1276777" y="12411"/>
                </a:cubicBezTo>
                <a:cubicBezTo>
                  <a:pt x="1276777" y="12411"/>
                  <a:pt x="1290899" y="7813"/>
                  <a:pt x="1295504" y="21950"/>
                </a:cubicBezTo>
                <a:cubicBezTo>
                  <a:pt x="1342474" y="22292"/>
                  <a:pt x="1394050" y="36771"/>
                  <a:pt x="1431503" y="55850"/>
                </a:cubicBezTo>
                <a:cubicBezTo>
                  <a:pt x="1450230" y="65389"/>
                  <a:pt x="1468957" y="74928"/>
                  <a:pt x="1459439" y="93667"/>
                </a:cubicBezTo>
                <a:cubicBezTo>
                  <a:pt x="1425666" y="229773"/>
                  <a:pt x="1425666" y="229773"/>
                  <a:pt x="1425666" y="229773"/>
                </a:cubicBezTo>
                <a:cubicBezTo>
                  <a:pt x="1477243" y="244253"/>
                  <a:pt x="1514695" y="263331"/>
                  <a:pt x="1552149" y="282410"/>
                </a:cubicBezTo>
                <a:cubicBezTo>
                  <a:pt x="1646707" y="189061"/>
                  <a:pt x="1646707" y="189061"/>
                  <a:pt x="1646707" y="189061"/>
                </a:cubicBezTo>
                <a:cubicBezTo>
                  <a:pt x="1642102" y="174922"/>
                  <a:pt x="1656224" y="170323"/>
                  <a:pt x="1656224" y="170323"/>
                </a:cubicBezTo>
                <a:cubicBezTo>
                  <a:pt x="1670346" y="165723"/>
                  <a:pt x="1674951" y="179862"/>
                  <a:pt x="1689073" y="175264"/>
                </a:cubicBezTo>
                <a:cubicBezTo>
                  <a:pt x="1731132" y="208481"/>
                  <a:pt x="1773189" y="241699"/>
                  <a:pt x="1796521" y="265377"/>
                </a:cubicBezTo>
                <a:cubicBezTo>
                  <a:pt x="1815248" y="274916"/>
                  <a:pt x="1824457" y="303194"/>
                  <a:pt x="1810335" y="307792"/>
                </a:cubicBezTo>
                <a:cubicBezTo>
                  <a:pt x="1724986" y="429419"/>
                  <a:pt x="1724986" y="429419"/>
                  <a:pt x="1724986" y="429419"/>
                </a:cubicBezTo>
                <a:cubicBezTo>
                  <a:pt x="1762440" y="448498"/>
                  <a:pt x="1790376" y="486314"/>
                  <a:pt x="1818313" y="524131"/>
                </a:cubicBezTo>
                <a:cubicBezTo>
                  <a:pt x="1818313" y="524131"/>
                  <a:pt x="1818313" y="524131"/>
                  <a:pt x="1822918" y="538270"/>
                </a:cubicBezTo>
                <a:cubicBezTo>
                  <a:pt x="1940807" y="468599"/>
                  <a:pt x="1940807" y="468599"/>
                  <a:pt x="1940807" y="468599"/>
                </a:cubicBezTo>
                <a:cubicBezTo>
                  <a:pt x="1954928" y="464000"/>
                  <a:pt x="1973655" y="473539"/>
                  <a:pt x="1978260" y="487678"/>
                </a:cubicBezTo>
                <a:cubicBezTo>
                  <a:pt x="2006196" y="525495"/>
                  <a:pt x="2034132" y="563312"/>
                  <a:pt x="2047947" y="605728"/>
                </a:cubicBezTo>
                <a:cubicBezTo>
                  <a:pt x="2071277" y="629407"/>
                  <a:pt x="2061760" y="648144"/>
                  <a:pt x="2047638" y="652743"/>
                </a:cubicBezTo>
                <a:cubicBezTo>
                  <a:pt x="1929749" y="722414"/>
                  <a:pt x="1929749" y="722414"/>
                  <a:pt x="1929749" y="722414"/>
                </a:cubicBezTo>
                <a:cubicBezTo>
                  <a:pt x="1943563" y="764830"/>
                  <a:pt x="1957377" y="807247"/>
                  <a:pt x="1975796" y="863801"/>
                </a:cubicBezTo>
                <a:cubicBezTo>
                  <a:pt x="2112104" y="850685"/>
                  <a:pt x="2112104" y="850685"/>
                  <a:pt x="2112104" y="850685"/>
                </a:cubicBezTo>
                <a:cubicBezTo>
                  <a:pt x="2126226" y="846086"/>
                  <a:pt x="2130831" y="860225"/>
                  <a:pt x="2135436" y="874364"/>
                </a:cubicBezTo>
                <a:cubicBezTo>
                  <a:pt x="2149249" y="916779"/>
                  <a:pt x="2153546" y="977934"/>
                  <a:pt x="2153238" y="1024948"/>
                </a:cubicBezTo>
                <a:cubicBezTo>
                  <a:pt x="2157843" y="1039087"/>
                  <a:pt x="2143720" y="1043687"/>
                  <a:pt x="2129598" y="1048286"/>
                </a:cubicBezTo>
                <a:cubicBezTo>
                  <a:pt x="1997896" y="1075540"/>
                  <a:pt x="1997896" y="1075540"/>
                  <a:pt x="1997896" y="1075540"/>
                </a:cubicBezTo>
                <a:cubicBezTo>
                  <a:pt x="1997588" y="1122556"/>
                  <a:pt x="1992675" y="1155433"/>
                  <a:pt x="1992366" y="1202448"/>
                </a:cubicBezTo>
                <a:cubicBezTo>
                  <a:pt x="1992366" y="1202448"/>
                  <a:pt x="1982850" y="1221186"/>
                  <a:pt x="1982850" y="1221186"/>
                </a:cubicBezTo>
                <a:cubicBezTo>
                  <a:pt x="2104727" y="1259685"/>
                  <a:pt x="2104727" y="1259685"/>
                  <a:pt x="2104727" y="1259685"/>
                </a:cubicBezTo>
                <a:cubicBezTo>
                  <a:pt x="2123454" y="1269224"/>
                  <a:pt x="2142181" y="1278764"/>
                  <a:pt x="2132663" y="1297501"/>
                </a:cubicBezTo>
                <a:cubicBezTo>
                  <a:pt x="2118233" y="1349116"/>
                  <a:pt x="2117925" y="1396131"/>
                  <a:pt x="2098890" y="1433608"/>
                </a:cubicBezTo>
                <a:cubicBezTo>
                  <a:pt x="2089373" y="1452346"/>
                  <a:pt x="2075252" y="1456944"/>
                  <a:pt x="2075252" y="1456944"/>
                </a:cubicBezTo>
                <a:cubicBezTo>
                  <a:pt x="2061130" y="1461544"/>
                  <a:pt x="2061130" y="1461544"/>
                  <a:pt x="2061130" y="1461544"/>
                </a:cubicBezTo>
                <a:cubicBezTo>
                  <a:pt x="1925130" y="1427644"/>
                  <a:pt x="1925130" y="1427644"/>
                  <a:pt x="1925130" y="1427644"/>
                </a:cubicBezTo>
                <a:cubicBezTo>
                  <a:pt x="1906095" y="1465121"/>
                  <a:pt x="1891665" y="1516735"/>
                  <a:pt x="1858508" y="1558810"/>
                </a:cubicBezTo>
                <a:cubicBezTo>
                  <a:pt x="1961351" y="1634785"/>
                  <a:pt x="1961351" y="1634785"/>
                  <a:pt x="1961351" y="1634785"/>
                </a:cubicBezTo>
                <a:cubicBezTo>
                  <a:pt x="1965955" y="1648923"/>
                  <a:pt x="1975165" y="1677201"/>
                  <a:pt x="1961043" y="1681800"/>
                </a:cubicBezTo>
                <a:cubicBezTo>
                  <a:pt x="1942008" y="1719277"/>
                  <a:pt x="1908852" y="1761352"/>
                  <a:pt x="1875695" y="1803427"/>
                </a:cubicBezTo>
                <a:cubicBezTo>
                  <a:pt x="1875695" y="1803427"/>
                  <a:pt x="1861573" y="1808026"/>
                  <a:pt x="1861573" y="1808026"/>
                </a:cubicBezTo>
                <a:cubicBezTo>
                  <a:pt x="1847450" y="1812625"/>
                  <a:pt x="1847450" y="1812625"/>
                  <a:pt x="1828723" y="1803086"/>
                </a:cubicBezTo>
                <a:cubicBezTo>
                  <a:pt x="1725880" y="1727112"/>
                  <a:pt x="1725880" y="1727112"/>
                  <a:pt x="1725880" y="1727112"/>
                </a:cubicBezTo>
                <a:cubicBezTo>
                  <a:pt x="1688120" y="1755048"/>
                  <a:pt x="1664480" y="1778385"/>
                  <a:pt x="1626718" y="1806322"/>
                </a:cubicBezTo>
                <a:cubicBezTo>
                  <a:pt x="1626718" y="1806322"/>
                  <a:pt x="1612596" y="1810921"/>
                  <a:pt x="1617201" y="1825060"/>
                </a:cubicBezTo>
                <a:cubicBezTo>
                  <a:pt x="1682283" y="1928971"/>
                  <a:pt x="1682283" y="1928971"/>
                  <a:pt x="1682283" y="1928971"/>
                </a:cubicBezTo>
                <a:cubicBezTo>
                  <a:pt x="1686887" y="1943109"/>
                  <a:pt x="1681974" y="1975986"/>
                  <a:pt x="1667853" y="1980585"/>
                </a:cubicBezTo>
                <a:cubicBezTo>
                  <a:pt x="1630091" y="2008522"/>
                  <a:pt x="1573603" y="2026919"/>
                  <a:pt x="1535842" y="2054855"/>
                </a:cubicBezTo>
                <a:cubicBezTo>
                  <a:pt x="1521720" y="2059454"/>
                  <a:pt x="1502993" y="2049915"/>
                  <a:pt x="1498388" y="2035776"/>
                </a:cubicBezTo>
                <a:cubicBezTo>
                  <a:pt x="1428702" y="1917727"/>
                  <a:pt x="1428702" y="1917727"/>
                  <a:pt x="1428702" y="1917727"/>
                </a:cubicBezTo>
                <a:cubicBezTo>
                  <a:pt x="1405062" y="1941064"/>
                  <a:pt x="1376818" y="1950262"/>
                  <a:pt x="1362696" y="1954862"/>
                </a:cubicBezTo>
                <a:cubicBezTo>
                  <a:pt x="1334451" y="1964061"/>
                  <a:pt x="1320330" y="1968659"/>
                  <a:pt x="1287481" y="1963719"/>
                </a:cubicBezTo>
                <a:cubicBezTo>
                  <a:pt x="1300679" y="2100166"/>
                  <a:pt x="1300679" y="2100166"/>
                  <a:pt x="1300679" y="2100166"/>
                </a:cubicBezTo>
                <a:cubicBezTo>
                  <a:pt x="1305284" y="2114305"/>
                  <a:pt x="1295767" y="2133042"/>
                  <a:pt x="1281645" y="2137642"/>
                </a:cubicBezTo>
                <a:cubicBezTo>
                  <a:pt x="1220551" y="2141901"/>
                  <a:pt x="1178186" y="2155698"/>
                  <a:pt x="1131214" y="2155358"/>
                </a:cubicBezTo>
                <a:cubicBezTo>
                  <a:pt x="1117092" y="2159957"/>
                  <a:pt x="1098365" y="2150418"/>
                  <a:pt x="1089156" y="2122140"/>
                </a:cubicBezTo>
                <a:cubicBezTo>
                  <a:pt x="1080563" y="1999832"/>
                  <a:pt x="1080563" y="1999832"/>
                  <a:pt x="1080563" y="1999832"/>
                </a:cubicBezTo>
                <a:cubicBezTo>
                  <a:pt x="1033592" y="1999491"/>
                  <a:pt x="986621" y="1999150"/>
                  <a:pt x="935046" y="1984671"/>
                </a:cubicBezTo>
                <a:cubicBezTo>
                  <a:pt x="896668" y="2106638"/>
                  <a:pt x="896668" y="2106638"/>
                  <a:pt x="896668" y="2106638"/>
                </a:cubicBezTo>
                <a:cubicBezTo>
                  <a:pt x="887151" y="2125376"/>
                  <a:pt x="887151" y="2125376"/>
                  <a:pt x="873028" y="2129975"/>
                </a:cubicBezTo>
                <a:cubicBezTo>
                  <a:pt x="858906" y="2134575"/>
                  <a:pt x="858906" y="2134575"/>
                  <a:pt x="858906" y="2134575"/>
                </a:cubicBezTo>
                <a:cubicBezTo>
                  <a:pt x="807331" y="2120095"/>
                  <a:pt x="755755" y="2105615"/>
                  <a:pt x="708785" y="2105274"/>
                </a:cubicBezTo>
                <a:cubicBezTo>
                  <a:pt x="704180" y="2091136"/>
                  <a:pt x="685453" y="2081596"/>
                  <a:pt x="694971" y="2062859"/>
                </a:cubicBezTo>
                <a:cubicBezTo>
                  <a:pt x="728744" y="1926752"/>
                  <a:pt x="728744" y="1926752"/>
                  <a:pt x="728744" y="1926752"/>
                </a:cubicBezTo>
                <a:cubicBezTo>
                  <a:pt x="677168" y="1912273"/>
                  <a:pt x="639715" y="1893194"/>
                  <a:pt x="597656" y="1859976"/>
                </a:cubicBezTo>
                <a:cubicBezTo>
                  <a:pt x="507703" y="1967464"/>
                  <a:pt x="507703" y="1967464"/>
                  <a:pt x="507703" y="1967464"/>
                </a:cubicBezTo>
                <a:cubicBezTo>
                  <a:pt x="507703" y="1967464"/>
                  <a:pt x="493581" y="1972064"/>
                  <a:pt x="493581" y="1972064"/>
                </a:cubicBezTo>
                <a:cubicBezTo>
                  <a:pt x="479459" y="1976663"/>
                  <a:pt x="479459" y="1976663"/>
                  <a:pt x="460732" y="1967124"/>
                </a:cubicBezTo>
                <a:cubicBezTo>
                  <a:pt x="423278" y="1948044"/>
                  <a:pt x="381221" y="1914826"/>
                  <a:pt x="353284" y="1877009"/>
                </a:cubicBezTo>
                <a:cubicBezTo>
                  <a:pt x="334557" y="1867470"/>
                  <a:pt x="329953" y="1853331"/>
                  <a:pt x="339470" y="1834594"/>
                </a:cubicBezTo>
                <a:cubicBezTo>
                  <a:pt x="429424" y="1727107"/>
                  <a:pt x="429424" y="1727107"/>
                  <a:pt x="429424" y="1727107"/>
                </a:cubicBezTo>
                <a:cubicBezTo>
                  <a:pt x="387365" y="1693889"/>
                  <a:pt x="364034" y="1670211"/>
                  <a:pt x="336097" y="1632394"/>
                </a:cubicBezTo>
                <a:cubicBezTo>
                  <a:pt x="336097" y="1632394"/>
                  <a:pt x="331493" y="1618255"/>
                  <a:pt x="331493" y="1618255"/>
                </a:cubicBezTo>
                <a:cubicBezTo>
                  <a:pt x="208999" y="1673787"/>
                  <a:pt x="208999" y="1673787"/>
                  <a:pt x="208999" y="1673787"/>
                </a:cubicBezTo>
                <a:cubicBezTo>
                  <a:pt x="194877" y="1678386"/>
                  <a:pt x="180755" y="1682986"/>
                  <a:pt x="162028" y="1673447"/>
                </a:cubicBezTo>
                <a:cubicBezTo>
                  <a:pt x="148214" y="1631030"/>
                  <a:pt x="115673" y="1579074"/>
                  <a:pt x="101860" y="1536658"/>
                </a:cubicBezTo>
                <a:cubicBezTo>
                  <a:pt x="83133" y="1527119"/>
                  <a:pt x="92650" y="1508381"/>
                  <a:pt x="106771" y="1503782"/>
                </a:cubicBezTo>
                <a:cubicBezTo>
                  <a:pt x="224660" y="1434111"/>
                  <a:pt x="224660" y="1434111"/>
                  <a:pt x="224660" y="1434111"/>
                </a:cubicBezTo>
                <a:cubicBezTo>
                  <a:pt x="206242" y="1377556"/>
                  <a:pt x="192428" y="1335140"/>
                  <a:pt x="178614" y="1292724"/>
                </a:cubicBezTo>
                <a:cubicBezTo>
                  <a:pt x="42306" y="1305840"/>
                  <a:pt x="42306" y="1305840"/>
                  <a:pt x="42306" y="1305840"/>
                </a:cubicBezTo>
                <a:cubicBezTo>
                  <a:pt x="28184" y="1310439"/>
                  <a:pt x="9458" y="1300900"/>
                  <a:pt x="14371" y="1268023"/>
                </a:cubicBezTo>
                <a:cubicBezTo>
                  <a:pt x="556" y="1225608"/>
                  <a:pt x="864" y="1178592"/>
                  <a:pt x="1172" y="1131577"/>
                </a:cubicBezTo>
                <a:cubicBezTo>
                  <a:pt x="-3433" y="1117438"/>
                  <a:pt x="6085" y="1098700"/>
                  <a:pt x="20207" y="1094100"/>
                </a:cubicBezTo>
                <a:cubicBezTo>
                  <a:pt x="156515" y="1080985"/>
                  <a:pt x="156515" y="1080985"/>
                  <a:pt x="156515" y="1080985"/>
                </a:cubicBezTo>
                <a:cubicBezTo>
                  <a:pt x="156823" y="1033969"/>
                  <a:pt x="157131" y="986953"/>
                  <a:pt x="162044" y="954077"/>
                </a:cubicBezTo>
                <a:cubicBezTo>
                  <a:pt x="157439" y="939938"/>
                  <a:pt x="171560" y="935339"/>
                  <a:pt x="171560" y="935339"/>
                </a:cubicBezTo>
                <a:cubicBezTo>
                  <a:pt x="49682" y="896840"/>
                  <a:pt x="49682" y="896840"/>
                  <a:pt x="49682" y="896840"/>
                </a:cubicBezTo>
                <a:cubicBezTo>
                  <a:pt x="30956" y="887301"/>
                  <a:pt x="12229" y="877761"/>
                  <a:pt x="21747" y="859024"/>
                </a:cubicBezTo>
                <a:cubicBezTo>
                  <a:pt x="36177" y="807409"/>
                  <a:pt x="36485" y="760394"/>
                  <a:pt x="50915" y="708779"/>
                </a:cubicBezTo>
                <a:cubicBezTo>
                  <a:pt x="65037" y="704179"/>
                  <a:pt x="65037" y="704179"/>
                  <a:pt x="79158" y="699581"/>
                </a:cubicBezTo>
                <a:cubicBezTo>
                  <a:pt x="93280" y="694981"/>
                  <a:pt x="93280" y="694981"/>
                  <a:pt x="93280" y="694981"/>
                </a:cubicBezTo>
                <a:cubicBezTo>
                  <a:pt x="229281" y="728881"/>
                  <a:pt x="229281" y="728881"/>
                  <a:pt x="229281" y="728881"/>
                </a:cubicBezTo>
                <a:cubicBezTo>
                  <a:pt x="243711" y="677266"/>
                  <a:pt x="262746" y="639790"/>
                  <a:pt x="295903" y="597715"/>
                </a:cubicBezTo>
                <a:cubicBezTo>
                  <a:pt x="188455" y="507602"/>
                  <a:pt x="188455" y="507602"/>
                  <a:pt x="188455" y="507602"/>
                </a:cubicBezTo>
                <a:cubicBezTo>
                  <a:pt x="169728" y="498062"/>
                  <a:pt x="179245" y="479324"/>
                  <a:pt x="188763" y="460586"/>
                </a:cubicBezTo>
                <a:cubicBezTo>
                  <a:pt x="207798" y="423111"/>
                  <a:pt x="240954" y="381035"/>
                  <a:pt x="278715" y="353099"/>
                </a:cubicBezTo>
                <a:cubicBezTo>
                  <a:pt x="278715" y="353099"/>
                  <a:pt x="292837" y="348499"/>
                  <a:pt x="292837" y="348499"/>
                </a:cubicBezTo>
                <a:cubicBezTo>
                  <a:pt x="306960" y="343900"/>
                  <a:pt x="306960" y="343900"/>
                  <a:pt x="325687" y="353439"/>
                </a:cubicBezTo>
                <a:cubicBezTo>
                  <a:pt x="428530" y="429413"/>
                  <a:pt x="428530" y="429413"/>
                  <a:pt x="428530" y="429413"/>
                </a:cubicBezTo>
                <a:cubicBezTo>
                  <a:pt x="447565" y="391938"/>
                  <a:pt x="485325" y="364002"/>
                  <a:pt x="523087" y="336065"/>
                </a:cubicBezTo>
                <a:cubicBezTo>
                  <a:pt x="523087" y="336065"/>
                  <a:pt x="537209" y="331465"/>
                  <a:pt x="537209" y="331465"/>
                </a:cubicBezTo>
                <a:cubicBezTo>
                  <a:pt x="467523" y="213416"/>
                  <a:pt x="467523" y="213416"/>
                  <a:pt x="467523" y="213416"/>
                </a:cubicBezTo>
                <a:cubicBezTo>
                  <a:pt x="462918" y="199277"/>
                  <a:pt x="472436" y="180539"/>
                  <a:pt x="486557" y="175940"/>
                </a:cubicBezTo>
                <a:cubicBezTo>
                  <a:pt x="524319" y="148003"/>
                  <a:pt x="562081" y="120067"/>
                  <a:pt x="618568" y="101669"/>
                </a:cubicBezTo>
                <a:cubicBezTo>
                  <a:pt x="632690" y="97071"/>
                  <a:pt x="646813" y="92471"/>
                  <a:pt x="656022" y="120749"/>
                </a:cubicBezTo>
                <a:cubicBezTo>
                  <a:pt x="721103" y="224659"/>
                  <a:pt x="721103" y="224659"/>
                  <a:pt x="721103" y="224659"/>
                </a:cubicBezTo>
                <a:cubicBezTo>
                  <a:pt x="749348" y="215462"/>
                  <a:pt x="763470" y="210862"/>
                  <a:pt x="791714" y="201663"/>
                </a:cubicBezTo>
                <a:cubicBezTo>
                  <a:pt x="819959" y="192464"/>
                  <a:pt x="834080" y="187866"/>
                  <a:pt x="862324" y="178667"/>
                </a:cubicBezTo>
                <a:cubicBezTo>
                  <a:pt x="849126" y="42220"/>
                  <a:pt x="849126" y="42220"/>
                  <a:pt x="849126" y="42220"/>
                </a:cubicBezTo>
                <a:cubicBezTo>
                  <a:pt x="844521" y="28081"/>
                  <a:pt x="858643" y="23482"/>
                  <a:pt x="872765" y="18883"/>
                </a:cubicBezTo>
                <a:cubicBezTo>
                  <a:pt x="901010" y="9684"/>
                  <a:pt x="926874" y="5170"/>
                  <a:pt x="951549" y="2998"/>
                </a:cubicBezTo>
                <a:cubicBezTo>
                  <a:pt x="976224" y="827"/>
                  <a:pt x="999710" y="997"/>
                  <a:pt x="1023196" y="1167"/>
                </a:cubicBezTo>
                <a:close/>
              </a:path>
            </a:pathLst>
          </a:custGeom>
          <a:solidFill>
            <a:schemeClr val="accent1"/>
          </a:solidFill>
          <a:ln w="12700" cap="flat" cmpd="sng" algn="ctr">
            <a:noFill/>
            <a:prstDash val="solid"/>
          </a:ln>
          <a:effectLst/>
        </p:spPr>
        <p:txBody>
          <a:bodyPr lIns="90000" tIns="46800" rIns="90000" bIns="46800" rtlCol="0" anchor="ctr"/>
          <a:lstStyle/>
          <a:p>
            <a:pPr algn="ctr" defTabSz="1219170"/>
            <a:endParaRPr lang="en-US" sz="2400" kern="0">
              <a:solidFill>
                <a:srgbClr val="FFFFFF"/>
              </a:solidFill>
            </a:endParaRPr>
          </a:p>
        </p:txBody>
      </p:sp>
      <p:sp>
        <p:nvSpPr>
          <p:cNvPr id="36" name="Freeform 36"/>
          <p:cNvSpPr/>
          <p:nvPr/>
        </p:nvSpPr>
        <p:spPr>
          <a:xfrm>
            <a:off x="4440762" y="2256688"/>
            <a:ext cx="2870495" cy="2860001"/>
          </a:xfrm>
          <a:custGeom>
            <a:avLst/>
            <a:gdLst>
              <a:gd name="connsiteX0" fmla="*/ 1596306 w 2938983"/>
              <a:gd name="connsiteY0" fmla="*/ 224 h 2928238"/>
              <a:gd name="connsiteX1" fmla="*/ 1650769 w 2938983"/>
              <a:gd name="connsiteY1" fmla="*/ 10268 h 2928238"/>
              <a:gd name="connsiteX2" fmla="*/ 1682053 w 2938983"/>
              <a:gd name="connsiteY2" fmla="*/ 38339 h 2928238"/>
              <a:gd name="connsiteX3" fmla="*/ 1672930 w 2938983"/>
              <a:gd name="connsiteY3" fmla="*/ 143101 h 2928238"/>
              <a:gd name="connsiteX4" fmla="*/ 1898600 w 2938983"/>
              <a:gd name="connsiteY4" fmla="*/ 190293 h 2928238"/>
              <a:gd name="connsiteX5" fmla="*/ 1938192 w 2938983"/>
              <a:gd name="connsiteY5" fmla="*/ 98753 h 2928238"/>
              <a:gd name="connsiteX6" fmla="*/ 1967031 w 2938983"/>
              <a:gd name="connsiteY6" fmla="*/ 82276 h 2928238"/>
              <a:gd name="connsiteX7" fmla="*/ 1981858 w 2938983"/>
              <a:gd name="connsiteY7" fmla="*/ 81462 h 2928238"/>
              <a:gd name="connsiteX8" fmla="*/ 2088909 w 2938983"/>
              <a:gd name="connsiteY8" fmla="*/ 135165 h 2928238"/>
              <a:gd name="connsiteX9" fmla="*/ 2106181 w 2938983"/>
              <a:gd name="connsiteY9" fmla="*/ 178900 h 2928238"/>
              <a:gd name="connsiteX10" fmla="*/ 2081417 w 2938983"/>
              <a:gd name="connsiteY10" fmla="*/ 269625 h 2928238"/>
              <a:gd name="connsiteX11" fmla="*/ 2265864 w 2938983"/>
              <a:gd name="connsiteY11" fmla="*/ 378657 h 2928238"/>
              <a:gd name="connsiteX12" fmla="*/ 2336741 w 2938983"/>
              <a:gd name="connsiteY12" fmla="*/ 315189 h 2928238"/>
              <a:gd name="connsiteX13" fmla="*/ 2350752 w 2938983"/>
              <a:gd name="connsiteY13" fmla="*/ 299526 h 2928238"/>
              <a:gd name="connsiteX14" fmla="*/ 2381223 w 2938983"/>
              <a:gd name="connsiteY14" fmla="*/ 312748 h 2928238"/>
              <a:gd name="connsiteX15" fmla="*/ 2475076 w 2938983"/>
              <a:gd name="connsiteY15" fmla="*/ 396963 h 2928238"/>
              <a:gd name="connsiteX16" fmla="*/ 2477521 w 2938983"/>
              <a:gd name="connsiteY16" fmla="*/ 441512 h 2928238"/>
              <a:gd name="connsiteX17" fmla="*/ 2422287 w 2938983"/>
              <a:gd name="connsiteY17" fmla="*/ 519016 h 2928238"/>
              <a:gd name="connsiteX18" fmla="*/ 2565513 w 2938983"/>
              <a:gd name="connsiteY18" fmla="*/ 689886 h 2928238"/>
              <a:gd name="connsiteX19" fmla="*/ 2652031 w 2938983"/>
              <a:gd name="connsiteY19" fmla="*/ 640455 h 2928238"/>
              <a:gd name="connsiteX20" fmla="*/ 2666858 w 2938983"/>
              <a:gd name="connsiteY20" fmla="*/ 639641 h 2928238"/>
              <a:gd name="connsiteX21" fmla="*/ 2697328 w 2938983"/>
              <a:gd name="connsiteY21" fmla="*/ 652863 h 2928238"/>
              <a:gd name="connsiteX22" fmla="*/ 2762343 w 2938983"/>
              <a:gd name="connsiteY22" fmla="*/ 753556 h 2928238"/>
              <a:gd name="connsiteX23" fmla="*/ 2749960 w 2938983"/>
              <a:gd name="connsiteY23" fmla="*/ 798918 h 2928238"/>
              <a:gd name="connsiteX24" fmla="*/ 2663441 w 2938983"/>
              <a:gd name="connsiteY24" fmla="*/ 848350 h 2928238"/>
              <a:gd name="connsiteX25" fmla="*/ 2714443 w 2938983"/>
              <a:gd name="connsiteY25" fmla="*/ 964706 h 2928238"/>
              <a:gd name="connsiteX26" fmla="*/ 2749802 w 2938983"/>
              <a:gd name="connsiteY26" fmla="*/ 1067026 h 2928238"/>
              <a:gd name="connsiteX27" fmla="*/ 2837952 w 2938983"/>
              <a:gd name="connsiteY27" fmla="*/ 1047293 h 2928238"/>
              <a:gd name="connsiteX28" fmla="*/ 2852778 w 2938983"/>
              <a:gd name="connsiteY28" fmla="*/ 1046480 h 2928238"/>
              <a:gd name="connsiteX29" fmla="*/ 2884064 w 2938983"/>
              <a:gd name="connsiteY29" fmla="*/ 1074551 h 2928238"/>
              <a:gd name="connsiteX30" fmla="*/ 2920238 w 2938983"/>
              <a:gd name="connsiteY30" fmla="*/ 1191721 h 2928238"/>
              <a:gd name="connsiteX31" fmla="*/ 2893029 w 2938983"/>
              <a:gd name="connsiteY31" fmla="*/ 1237898 h 2928238"/>
              <a:gd name="connsiteX32" fmla="*/ 2804880 w 2938983"/>
              <a:gd name="connsiteY32" fmla="*/ 1257630 h 2928238"/>
              <a:gd name="connsiteX33" fmla="*/ 2817105 w 2938983"/>
              <a:gd name="connsiteY33" fmla="*/ 1480375 h 2928238"/>
              <a:gd name="connsiteX34" fmla="*/ 2906884 w 2938983"/>
              <a:gd name="connsiteY34" fmla="*/ 1490342 h 2928238"/>
              <a:gd name="connsiteX35" fmla="*/ 2938983 w 2938983"/>
              <a:gd name="connsiteY35" fmla="*/ 1533263 h 2928238"/>
              <a:gd name="connsiteX36" fmla="*/ 2930676 w 2938983"/>
              <a:gd name="connsiteY36" fmla="*/ 1652873 h 2928238"/>
              <a:gd name="connsiteX37" fmla="*/ 2887824 w 2938983"/>
              <a:gd name="connsiteY37" fmla="*/ 1685014 h 2928238"/>
              <a:gd name="connsiteX38" fmla="*/ 2798046 w 2938983"/>
              <a:gd name="connsiteY38" fmla="*/ 1675047 h 2928238"/>
              <a:gd name="connsiteX39" fmla="*/ 2736134 w 2938983"/>
              <a:gd name="connsiteY39" fmla="*/ 1901860 h 2928238"/>
              <a:gd name="connsiteX40" fmla="*/ 2827543 w 2938983"/>
              <a:gd name="connsiteY40" fmla="*/ 1941527 h 2928238"/>
              <a:gd name="connsiteX41" fmla="*/ 2844815 w 2938983"/>
              <a:gd name="connsiteY41" fmla="*/ 1985262 h 2928238"/>
              <a:gd name="connsiteX42" fmla="*/ 2791212 w 2938983"/>
              <a:gd name="connsiteY42" fmla="*/ 2092465 h 2928238"/>
              <a:gd name="connsiteX43" fmla="*/ 2762372 w 2938983"/>
              <a:gd name="connsiteY43" fmla="*/ 2108942 h 2928238"/>
              <a:gd name="connsiteX44" fmla="*/ 2747544 w 2938983"/>
              <a:gd name="connsiteY44" fmla="*/ 2109756 h 2928238"/>
              <a:gd name="connsiteX45" fmla="*/ 2656951 w 2938983"/>
              <a:gd name="connsiteY45" fmla="*/ 2084939 h 2928238"/>
              <a:gd name="connsiteX46" fmla="*/ 2548113 w 2938983"/>
              <a:gd name="connsiteY46" fmla="*/ 2269645 h 2928238"/>
              <a:gd name="connsiteX47" fmla="*/ 2610682 w 2938983"/>
              <a:gd name="connsiteY47" fmla="*/ 2325789 h 2928238"/>
              <a:gd name="connsiteX48" fmla="*/ 2613127 w 2938983"/>
              <a:gd name="connsiteY48" fmla="*/ 2370338 h 2928238"/>
              <a:gd name="connsiteX49" fmla="*/ 2529869 w 2938983"/>
              <a:gd name="connsiteY49" fmla="*/ 2479168 h 2928238"/>
              <a:gd name="connsiteX50" fmla="*/ 2500214 w 2938983"/>
              <a:gd name="connsiteY50" fmla="*/ 2480795 h 2928238"/>
              <a:gd name="connsiteX51" fmla="*/ 2485387 w 2938983"/>
              <a:gd name="connsiteY51" fmla="*/ 2481609 h 2928238"/>
              <a:gd name="connsiteX52" fmla="*/ 2407175 w 2938983"/>
              <a:gd name="connsiteY52" fmla="*/ 2411430 h 2928238"/>
              <a:gd name="connsiteX53" fmla="*/ 2236583 w 2938983"/>
              <a:gd name="connsiteY53" fmla="*/ 2554841 h 2928238"/>
              <a:gd name="connsiteX54" fmla="*/ 2285955 w 2938983"/>
              <a:gd name="connsiteY54" fmla="*/ 2641498 h 2928238"/>
              <a:gd name="connsiteX55" fmla="*/ 2273573 w 2938983"/>
              <a:gd name="connsiteY55" fmla="*/ 2686860 h 2928238"/>
              <a:gd name="connsiteX56" fmla="*/ 2158215 w 2938983"/>
              <a:gd name="connsiteY56" fmla="*/ 2752769 h 2928238"/>
              <a:gd name="connsiteX57" fmla="*/ 2143387 w 2938983"/>
              <a:gd name="connsiteY57" fmla="*/ 2753583 h 2928238"/>
              <a:gd name="connsiteX58" fmla="*/ 2127745 w 2938983"/>
              <a:gd name="connsiteY58" fmla="*/ 2739547 h 2928238"/>
              <a:gd name="connsiteX59" fmla="*/ 2064361 w 2938983"/>
              <a:gd name="connsiteY59" fmla="*/ 2668554 h 2928238"/>
              <a:gd name="connsiteX60" fmla="*/ 1962200 w 2938983"/>
              <a:gd name="connsiteY60" fmla="*/ 2703950 h 2928238"/>
              <a:gd name="connsiteX61" fmla="*/ 1860039 w 2938983"/>
              <a:gd name="connsiteY61" fmla="*/ 2739346 h 2928238"/>
              <a:gd name="connsiteX62" fmla="*/ 1880571 w 2938983"/>
              <a:gd name="connsiteY62" fmla="*/ 2842479 h 2928238"/>
              <a:gd name="connsiteX63" fmla="*/ 1852547 w 2938983"/>
              <a:gd name="connsiteY63" fmla="*/ 2873806 h 2928238"/>
              <a:gd name="connsiteX64" fmla="*/ 1735559 w 2938983"/>
              <a:gd name="connsiteY64" fmla="*/ 2910016 h 2928238"/>
              <a:gd name="connsiteX65" fmla="*/ 1689447 w 2938983"/>
              <a:gd name="connsiteY65" fmla="*/ 2882758 h 2928238"/>
              <a:gd name="connsiteX66" fmla="*/ 1669730 w 2938983"/>
              <a:gd name="connsiteY66" fmla="*/ 2794474 h 2928238"/>
              <a:gd name="connsiteX67" fmla="*/ 1536284 w 2938983"/>
              <a:gd name="connsiteY67" fmla="*/ 2801798 h 2928238"/>
              <a:gd name="connsiteX68" fmla="*/ 1447321 w 2938983"/>
              <a:gd name="connsiteY68" fmla="*/ 2806680 h 2928238"/>
              <a:gd name="connsiteX69" fmla="*/ 1437384 w 2938983"/>
              <a:gd name="connsiteY69" fmla="*/ 2896592 h 2928238"/>
              <a:gd name="connsiteX70" fmla="*/ 1409359 w 2938983"/>
              <a:gd name="connsiteY70" fmla="*/ 2927919 h 2928238"/>
              <a:gd name="connsiteX71" fmla="*/ 1275099 w 2938983"/>
              <a:gd name="connsiteY71" fmla="*/ 2920393 h 2928238"/>
              <a:gd name="connsiteX72" fmla="*/ 1242999 w 2938983"/>
              <a:gd name="connsiteY72" fmla="*/ 2877472 h 2928238"/>
              <a:gd name="connsiteX73" fmla="*/ 1252936 w 2938983"/>
              <a:gd name="connsiteY73" fmla="*/ 2787560 h 2928238"/>
              <a:gd name="connsiteX74" fmla="*/ 1027267 w 2938983"/>
              <a:gd name="connsiteY74" fmla="*/ 2740368 h 2928238"/>
              <a:gd name="connsiteX75" fmla="*/ 1001688 w 2938983"/>
              <a:gd name="connsiteY75" fmla="*/ 2816244 h 2928238"/>
              <a:gd name="connsiteX76" fmla="*/ 973663 w 2938983"/>
              <a:gd name="connsiteY76" fmla="*/ 2847571 h 2928238"/>
              <a:gd name="connsiteX77" fmla="*/ 958021 w 2938983"/>
              <a:gd name="connsiteY77" fmla="*/ 2833535 h 2928238"/>
              <a:gd name="connsiteX78" fmla="*/ 836958 w 2938983"/>
              <a:gd name="connsiteY78" fmla="*/ 2795497 h 2928238"/>
              <a:gd name="connsiteX79" fmla="*/ 819685 w 2938983"/>
              <a:gd name="connsiteY79" fmla="*/ 2751761 h 2928238"/>
              <a:gd name="connsiteX80" fmla="*/ 859277 w 2938983"/>
              <a:gd name="connsiteY80" fmla="*/ 2660222 h 2928238"/>
              <a:gd name="connsiteX81" fmla="*/ 659187 w 2938983"/>
              <a:gd name="connsiteY81" fmla="*/ 2537156 h 2928238"/>
              <a:gd name="connsiteX82" fmla="*/ 603954 w 2938983"/>
              <a:gd name="connsiteY82" fmla="*/ 2614658 h 2928238"/>
              <a:gd name="connsiteX83" fmla="*/ 574299 w 2938983"/>
              <a:gd name="connsiteY83" fmla="*/ 2616285 h 2928238"/>
              <a:gd name="connsiteX84" fmla="*/ 544645 w 2938983"/>
              <a:gd name="connsiteY84" fmla="*/ 2617913 h 2928238"/>
              <a:gd name="connsiteX85" fmla="*/ 450791 w 2938983"/>
              <a:gd name="connsiteY85" fmla="*/ 2533699 h 2928238"/>
              <a:gd name="connsiteX86" fmla="*/ 448346 w 2938983"/>
              <a:gd name="connsiteY86" fmla="*/ 2489150 h 2928238"/>
              <a:gd name="connsiteX87" fmla="*/ 518407 w 2938983"/>
              <a:gd name="connsiteY87" fmla="*/ 2410833 h 2928238"/>
              <a:gd name="connsiteX88" fmla="*/ 360354 w 2938983"/>
              <a:gd name="connsiteY88" fmla="*/ 2240775 h 2928238"/>
              <a:gd name="connsiteX89" fmla="*/ 288663 w 2938983"/>
              <a:gd name="connsiteY89" fmla="*/ 2289393 h 2928238"/>
              <a:gd name="connsiteX90" fmla="*/ 273836 w 2938983"/>
              <a:gd name="connsiteY90" fmla="*/ 2290206 h 2928238"/>
              <a:gd name="connsiteX91" fmla="*/ 243366 w 2938983"/>
              <a:gd name="connsiteY91" fmla="*/ 2276984 h 2928238"/>
              <a:gd name="connsiteX92" fmla="*/ 177537 w 2938983"/>
              <a:gd name="connsiteY92" fmla="*/ 2161442 h 2928238"/>
              <a:gd name="connsiteX93" fmla="*/ 190735 w 2938983"/>
              <a:gd name="connsiteY93" fmla="*/ 2130929 h 2928238"/>
              <a:gd name="connsiteX94" fmla="*/ 261611 w 2938983"/>
              <a:gd name="connsiteY94" fmla="*/ 2067461 h 2928238"/>
              <a:gd name="connsiteX95" fmla="*/ 211424 w 2938983"/>
              <a:gd name="connsiteY95" fmla="*/ 1965955 h 2928238"/>
              <a:gd name="connsiteX96" fmla="*/ 176064 w 2938983"/>
              <a:gd name="connsiteY96" fmla="*/ 1863635 h 2928238"/>
              <a:gd name="connsiteX97" fmla="*/ 87915 w 2938983"/>
              <a:gd name="connsiteY97" fmla="*/ 1883368 h 2928238"/>
              <a:gd name="connsiteX98" fmla="*/ 41803 w 2938983"/>
              <a:gd name="connsiteY98" fmla="*/ 1856110 h 2928238"/>
              <a:gd name="connsiteX99" fmla="*/ 20456 w 2938983"/>
              <a:gd name="connsiteY99" fmla="*/ 1738126 h 2928238"/>
              <a:gd name="connsiteX100" fmla="*/ 47666 w 2938983"/>
              <a:gd name="connsiteY100" fmla="*/ 1691951 h 2928238"/>
              <a:gd name="connsiteX101" fmla="*/ 135815 w 2938983"/>
              <a:gd name="connsiteY101" fmla="*/ 1672218 h 2928238"/>
              <a:gd name="connsiteX102" fmla="*/ 123590 w 2938983"/>
              <a:gd name="connsiteY102" fmla="*/ 1449474 h 2928238"/>
              <a:gd name="connsiteX103" fmla="*/ 33811 w 2938983"/>
              <a:gd name="connsiteY103" fmla="*/ 1439507 h 2928238"/>
              <a:gd name="connsiteX104" fmla="*/ 1711 w 2938983"/>
              <a:gd name="connsiteY104" fmla="*/ 1396585 h 2928238"/>
              <a:gd name="connsiteX105" fmla="*/ 10018 w 2938983"/>
              <a:gd name="connsiteY105" fmla="*/ 1276974 h 2928238"/>
              <a:gd name="connsiteX106" fmla="*/ 38043 w 2938983"/>
              <a:gd name="connsiteY106" fmla="*/ 1245647 h 2928238"/>
              <a:gd name="connsiteX107" fmla="*/ 142649 w 2938983"/>
              <a:gd name="connsiteY107" fmla="*/ 1254801 h 2928238"/>
              <a:gd name="connsiteX108" fmla="*/ 189733 w 2938983"/>
              <a:gd name="connsiteY108" fmla="*/ 1028801 h 2928238"/>
              <a:gd name="connsiteX109" fmla="*/ 113151 w 2938983"/>
              <a:gd name="connsiteY109" fmla="*/ 988321 h 2928238"/>
              <a:gd name="connsiteX110" fmla="*/ 95879 w 2938983"/>
              <a:gd name="connsiteY110" fmla="*/ 944585 h 2928238"/>
              <a:gd name="connsiteX111" fmla="*/ 134655 w 2938983"/>
              <a:gd name="connsiteY111" fmla="*/ 838197 h 2928238"/>
              <a:gd name="connsiteX112" fmla="*/ 162680 w 2938983"/>
              <a:gd name="connsiteY112" fmla="*/ 806870 h 2928238"/>
              <a:gd name="connsiteX113" fmla="*/ 178322 w 2938983"/>
              <a:gd name="connsiteY113" fmla="*/ 820906 h 2928238"/>
              <a:gd name="connsiteX114" fmla="*/ 268916 w 2938983"/>
              <a:gd name="connsiteY114" fmla="*/ 845722 h 2928238"/>
              <a:gd name="connsiteX115" fmla="*/ 392582 w 2938983"/>
              <a:gd name="connsiteY115" fmla="*/ 660203 h 2928238"/>
              <a:gd name="connsiteX116" fmla="*/ 329197 w 2938983"/>
              <a:gd name="connsiteY116" fmla="*/ 589210 h 2928238"/>
              <a:gd name="connsiteX117" fmla="*/ 311925 w 2938983"/>
              <a:gd name="connsiteY117" fmla="*/ 545475 h 2928238"/>
              <a:gd name="connsiteX118" fmla="*/ 395998 w 2938983"/>
              <a:gd name="connsiteY118" fmla="*/ 451494 h 2928238"/>
              <a:gd name="connsiteX119" fmla="*/ 425653 w 2938983"/>
              <a:gd name="connsiteY119" fmla="*/ 449867 h 2928238"/>
              <a:gd name="connsiteX120" fmla="*/ 455308 w 2938983"/>
              <a:gd name="connsiteY120" fmla="*/ 448239 h 2928238"/>
              <a:gd name="connsiteX121" fmla="*/ 517877 w 2938983"/>
              <a:gd name="connsiteY121" fmla="*/ 504383 h 2928238"/>
              <a:gd name="connsiteX122" fmla="*/ 688469 w 2938983"/>
              <a:gd name="connsiteY122" fmla="*/ 360970 h 2928238"/>
              <a:gd name="connsiteX123" fmla="*/ 639912 w 2938983"/>
              <a:gd name="connsiteY123" fmla="*/ 289164 h 2928238"/>
              <a:gd name="connsiteX124" fmla="*/ 652294 w 2938983"/>
              <a:gd name="connsiteY124" fmla="*/ 243801 h 2928238"/>
              <a:gd name="connsiteX125" fmla="*/ 767653 w 2938983"/>
              <a:gd name="connsiteY125" fmla="*/ 177892 h 2928238"/>
              <a:gd name="connsiteX126" fmla="*/ 782479 w 2938983"/>
              <a:gd name="connsiteY126" fmla="*/ 177078 h 2928238"/>
              <a:gd name="connsiteX127" fmla="*/ 812949 w 2938983"/>
              <a:gd name="connsiteY127" fmla="*/ 190300 h 2928238"/>
              <a:gd name="connsiteX128" fmla="*/ 861506 w 2938983"/>
              <a:gd name="connsiteY128" fmla="*/ 262107 h 2928238"/>
              <a:gd name="connsiteX129" fmla="*/ 963667 w 2938983"/>
              <a:gd name="connsiteY129" fmla="*/ 226711 h 2928238"/>
              <a:gd name="connsiteX130" fmla="*/ 1065012 w 2938983"/>
              <a:gd name="connsiteY130" fmla="*/ 176466 h 2928238"/>
              <a:gd name="connsiteX131" fmla="*/ 1045296 w 2938983"/>
              <a:gd name="connsiteY131" fmla="*/ 88182 h 2928238"/>
              <a:gd name="connsiteX132" fmla="*/ 1073320 w 2938983"/>
              <a:gd name="connsiteY132" fmla="*/ 56855 h 2928238"/>
              <a:gd name="connsiteX133" fmla="*/ 1205135 w 2938983"/>
              <a:gd name="connsiteY133" fmla="*/ 19832 h 2928238"/>
              <a:gd name="connsiteX134" fmla="*/ 1236420 w 2938983"/>
              <a:gd name="connsiteY134" fmla="*/ 47903 h 2928238"/>
              <a:gd name="connsiteX135" fmla="*/ 1256137 w 2938983"/>
              <a:gd name="connsiteY135" fmla="*/ 136187 h 2928238"/>
              <a:gd name="connsiteX136" fmla="*/ 1404410 w 2938983"/>
              <a:gd name="connsiteY136" fmla="*/ 128050 h 2928238"/>
              <a:gd name="connsiteX137" fmla="*/ 1478547 w 2938983"/>
              <a:gd name="connsiteY137" fmla="*/ 123981 h 2928238"/>
              <a:gd name="connsiteX138" fmla="*/ 1488483 w 2938983"/>
              <a:gd name="connsiteY138" fmla="*/ 34069 h 2928238"/>
              <a:gd name="connsiteX139" fmla="*/ 1531335 w 2938983"/>
              <a:gd name="connsiteY139" fmla="*/ 1928 h 2928238"/>
              <a:gd name="connsiteX140" fmla="*/ 1596306 w 2938983"/>
              <a:gd name="connsiteY140" fmla="*/ 224 h 2928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2938983" h="2928238">
                <a:moveTo>
                  <a:pt x="1596306" y="224"/>
                </a:moveTo>
                <a:cubicBezTo>
                  <a:pt x="1616796" y="962"/>
                  <a:pt x="1635534" y="3657"/>
                  <a:pt x="1650769" y="10268"/>
                </a:cubicBezTo>
                <a:cubicBezTo>
                  <a:pt x="1680423" y="8640"/>
                  <a:pt x="1681238" y="23490"/>
                  <a:pt x="1682053" y="38339"/>
                </a:cubicBezTo>
                <a:cubicBezTo>
                  <a:pt x="1672930" y="143101"/>
                  <a:pt x="1672930" y="143101"/>
                  <a:pt x="1672930" y="143101"/>
                </a:cubicBezTo>
                <a:cubicBezTo>
                  <a:pt x="1747882" y="153882"/>
                  <a:pt x="1822833" y="164662"/>
                  <a:pt x="1898600" y="190293"/>
                </a:cubicBezTo>
                <a:cubicBezTo>
                  <a:pt x="1938192" y="98753"/>
                  <a:pt x="1938192" y="98753"/>
                  <a:pt x="1938192" y="98753"/>
                </a:cubicBezTo>
                <a:cubicBezTo>
                  <a:pt x="1938192" y="98753"/>
                  <a:pt x="1952203" y="83090"/>
                  <a:pt x="1967031" y="82276"/>
                </a:cubicBezTo>
                <a:cubicBezTo>
                  <a:pt x="1967031" y="82276"/>
                  <a:pt x="1981858" y="81462"/>
                  <a:pt x="1981858" y="81462"/>
                </a:cubicBezTo>
                <a:cubicBezTo>
                  <a:pt x="2012328" y="94684"/>
                  <a:pt x="2058439" y="121942"/>
                  <a:pt x="2088909" y="135165"/>
                </a:cubicBezTo>
                <a:cubicBezTo>
                  <a:pt x="2119379" y="148387"/>
                  <a:pt x="2120194" y="163236"/>
                  <a:pt x="2106181" y="178900"/>
                </a:cubicBezTo>
                <a:cubicBezTo>
                  <a:pt x="2081417" y="269625"/>
                  <a:pt x="2081417" y="269625"/>
                  <a:pt x="2081417" y="269625"/>
                </a:cubicBezTo>
                <a:cubicBezTo>
                  <a:pt x="2142356" y="296069"/>
                  <a:pt x="2204111" y="337363"/>
                  <a:pt x="2265864" y="378657"/>
                </a:cubicBezTo>
                <a:cubicBezTo>
                  <a:pt x="2336741" y="315189"/>
                  <a:pt x="2336741" y="315189"/>
                  <a:pt x="2336741" y="315189"/>
                </a:cubicBezTo>
                <a:cubicBezTo>
                  <a:pt x="2336741" y="315189"/>
                  <a:pt x="2350752" y="299526"/>
                  <a:pt x="2350752" y="299526"/>
                </a:cubicBezTo>
                <a:cubicBezTo>
                  <a:pt x="2365580" y="298712"/>
                  <a:pt x="2381223" y="312748"/>
                  <a:pt x="2381223" y="312748"/>
                </a:cubicBezTo>
                <a:cubicBezTo>
                  <a:pt x="2412507" y="340820"/>
                  <a:pt x="2443792" y="368892"/>
                  <a:pt x="2475076" y="396963"/>
                </a:cubicBezTo>
                <a:cubicBezTo>
                  <a:pt x="2490719" y="410999"/>
                  <a:pt x="2491534" y="425849"/>
                  <a:pt x="2477521" y="441512"/>
                </a:cubicBezTo>
                <a:cubicBezTo>
                  <a:pt x="2422287" y="519016"/>
                  <a:pt x="2422287" y="519016"/>
                  <a:pt x="2422287" y="519016"/>
                </a:cubicBezTo>
                <a:cubicBezTo>
                  <a:pt x="2469213" y="561123"/>
                  <a:pt x="2516955" y="618080"/>
                  <a:pt x="2565513" y="689886"/>
                </a:cubicBezTo>
                <a:cubicBezTo>
                  <a:pt x="2652031" y="640455"/>
                  <a:pt x="2652031" y="640455"/>
                  <a:pt x="2652031" y="640455"/>
                </a:cubicBezTo>
                <a:cubicBezTo>
                  <a:pt x="2652031" y="640455"/>
                  <a:pt x="2652031" y="640455"/>
                  <a:pt x="2666858" y="639641"/>
                </a:cubicBezTo>
                <a:cubicBezTo>
                  <a:pt x="2681686" y="638827"/>
                  <a:pt x="2681686" y="638827"/>
                  <a:pt x="2697328" y="652863"/>
                </a:cubicBezTo>
                <a:cubicBezTo>
                  <a:pt x="2713785" y="681749"/>
                  <a:pt x="2731057" y="725484"/>
                  <a:pt x="2762343" y="753556"/>
                </a:cubicBezTo>
                <a:cubicBezTo>
                  <a:pt x="2763158" y="768405"/>
                  <a:pt x="2764788" y="798104"/>
                  <a:pt x="2749960" y="798918"/>
                </a:cubicBezTo>
                <a:cubicBezTo>
                  <a:pt x="2663441" y="848350"/>
                  <a:pt x="2663441" y="848350"/>
                  <a:pt x="2663441" y="848350"/>
                </a:cubicBezTo>
                <a:cubicBezTo>
                  <a:pt x="2680714" y="892085"/>
                  <a:pt x="2697171" y="920971"/>
                  <a:pt x="2714443" y="964706"/>
                </a:cubicBezTo>
                <a:cubicBezTo>
                  <a:pt x="2730901" y="993591"/>
                  <a:pt x="2747357" y="1022477"/>
                  <a:pt x="2749802" y="1067026"/>
                </a:cubicBezTo>
                <a:cubicBezTo>
                  <a:pt x="2837952" y="1047293"/>
                  <a:pt x="2837952" y="1047293"/>
                  <a:pt x="2837952" y="1047293"/>
                </a:cubicBezTo>
                <a:cubicBezTo>
                  <a:pt x="2852778" y="1046480"/>
                  <a:pt x="2852778" y="1046480"/>
                  <a:pt x="2852778" y="1046480"/>
                </a:cubicBezTo>
                <a:cubicBezTo>
                  <a:pt x="2867606" y="1045666"/>
                  <a:pt x="2883249" y="1059702"/>
                  <a:pt x="2884064" y="1074551"/>
                </a:cubicBezTo>
                <a:cubicBezTo>
                  <a:pt x="2901335" y="1118287"/>
                  <a:pt x="2902965" y="1147986"/>
                  <a:pt x="2920238" y="1191721"/>
                </a:cubicBezTo>
                <a:cubicBezTo>
                  <a:pt x="2921053" y="1206571"/>
                  <a:pt x="2907040" y="1222234"/>
                  <a:pt x="2893029" y="1237898"/>
                </a:cubicBezTo>
                <a:cubicBezTo>
                  <a:pt x="2804880" y="1257630"/>
                  <a:pt x="2804880" y="1257630"/>
                  <a:pt x="2804880" y="1257630"/>
                </a:cubicBezTo>
                <a:cubicBezTo>
                  <a:pt x="2808955" y="1331878"/>
                  <a:pt x="2813030" y="1406126"/>
                  <a:pt x="2817105" y="1480375"/>
                </a:cubicBezTo>
                <a:cubicBezTo>
                  <a:pt x="2906884" y="1490342"/>
                  <a:pt x="2906884" y="1490342"/>
                  <a:pt x="2906884" y="1490342"/>
                </a:cubicBezTo>
                <a:cubicBezTo>
                  <a:pt x="2921711" y="1489528"/>
                  <a:pt x="2937353" y="1503564"/>
                  <a:pt x="2938983" y="1533263"/>
                </a:cubicBezTo>
                <a:cubicBezTo>
                  <a:pt x="2925786" y="1563776"/>
                  <a:pt x="2928231" y="1608324"/>
                  <a:pt x="2930676" y="1652873"/>
                </a:cubicBezTo>
                <a:cubicBezTo>
                  <a:pt x="2916664" y="1668536"/>
                  <a:pt x="2902651" y="1684200"/>
                  <a:pt x="2887824" y="1685014"/>
                </a:cubicBezTo>
                <a:cubicBezTo>
                  <a:pt x="2798046" y="1675047"/>
                  <a:pt x="2798046" y="1675047"/>
                  <a:pt x="2798046" y="1675047"/>
                </a:cubicBezTo>
                <a:cubicBezTo>
                  <a:pt x="2787293" y="1750109"/>
                  <a:pt x="2761714" y="1825985"/>
                  <a:pt x="2736134" y="1901860"/>
                </a:cubicBezTo>
                <a:cubicBezTo>
                  <a:pt x="2827543" y="1941527"/>
                  <a:pt x="2827543" y="1941527"/>
                  <a:pt x="2827543" y="1941527"/>
                </a:cubicBezTo>
                <a:cubicBezTo>
                  <a:pt x="2842370" y="1940713"/>
                  <a:pt x="2843185" y="1955562"/>
                  <a:pt x="2844815" y="1985262"/>
                </a:cubicBezTo>
                <a:cubicBezTo>
                  <a:pt x="2831619" y="2015775"/>
                  <a:pt x="2804408" y="2061951"/>
                  <a:pt x="2791212" y="2092465"/>
                </a:cubicBezTo>
                <a:cubicBezTo>
                  <a:pt x="2792027" y="2107314"/>
                  <a:pt x="2777199" y="2108128"/>
                  <a:pt x="2762372" y="2108942"/>
                </a:cubicBezTo>
                <a:cubicBezTo>
                  <a:pt x="2762372" y="2108942"/>
                  <a:pt x="2747544" y="2109756"/>
                  <a:pt x="2747544" y="2109756"/>
                </a:cubicBezTo>
                <a:cubicBezTo>
                  <a:pt x="2656951" y="2084939"/>
                  <a:pt x="2656951" y="2084939"/>
                  <a:pt x="2656951" y="2084939"/>
                </a:cubicBezTo>
                <a:cubicBezTo>
                  <a:pt x="2630556" y="2145965"/>
                  <a:pt x="2589335" y="2207805"/>
                  <a:pt x="2548113" y="2269645"/>
                </a:cubicBezTo>
                <a:cubicBezTo>
                  <a:pt x="2610682" y="2325789"/>
                  <a:pt x="2610682" y="2325789"/>
                  <a:pt x="2610682" y="2325789"/>
                </a:cubicBezTo>
                <a:cubicBezTo>
                  <a:pt x="2626324" y="2339824"/>
                  <a:pt x="2627955" y="2369524"/>
                  <a:pt x="2613127" y="2370338"/>
                </a:cubicBezTo>
                <a:cubicBezTo>
                  <a:pt x="2585917" y="2416514"/>
                  <a:pt x="2557893" y="2447841"/>
                  <a:pt x="2529869" y="2479168"/>
                </a:cubicBezTo>
                <a:cubicBezTo>
                  <a:pt x="2529869" y="2479168"/>
                  <a:pt x="2515041" y="2479982"/>
                  <a:pt x="2500214" y="2480795"/>
                </a:cubicBezTo>
                <a:cubicBezTo>
                  <a:pt x="2500214" y="2480795"/>
                  <a:pt x="2485387" y="2481609"/>
                  <a:pt x="2485387" y="2481609"/>
                </a:cubicBezTo>
                <a:cubicBezTo>
                  <a:pt x="2407175" y="2411430"/>
                  <a:pt x="2407175" y="2411430"/>
                  <a:pt x="2407175" y="2411430"/>
                </a:cubicBezTo>
                <a:cubicBezTo>
                  <a:pt x="2365953" y="2473270"/>
                  <a:pt x="2294262" y="2521887"/>
                  <a:pt x="2236583" y="2554841"/>
                </a:cubicBezTo>
                <a:cubicBezTo>
                  <a:pt x="2285955" y="2641498"/>
                  <a:pt x="2285955" y="2641498"/>
                  <a:pt x="2285955" y="2641498"/>
                </a:cubicBezTo>
                <a:cubicBezTo>
                  <a:pt x="2286770" y="2656347"/>
                  <a:pt x="2287585" y="2671197"/>
                  <a:pt x="2273573" y="2686860"/>
                </a:cubicBezTo>
                <a:cubicBezTo>
                  <a:pt x="2244733" y="2703338"/>
                  <a:pt x="2201881" y="2735478"/>
                  <a:pt x="2158215" y="2752769"/>
                </a:cubicBezTo>
                <a:cubicBezTo>
                  <a:pt x="2158215" y="2752769"/>
                  <a:pt x="2158215" y="2752769"/>
                  <a:pt x="2143387" y="2753583"/>
                </a:cubicBezTo>
                <a:cubicBezTo>
                  <a:pt x="2143387" y="2753583"/>
                  <a:pt x="2128560" y="2754397"/>
                  <a:pt x="2127745" y="2739547"/>
                </a:cubicBezTo>
                <a:cubicBezTo>
                  <a:pt x="2064361" y="2668554"/>
                  <a:pt x="2064361" y="2668554"/>
                  <a:pt x="2064361" y="2668554"/>
                </a:cubicBezTo>
                <a:cubicBezTo>
                  <a:pt x="2035522" y="2685031"/>
                  <a:pt x="2005867" y="2686659"/>
                  <a:pt x="1962200" y="2703950"/>
                </a:cubicBezTo>
                <a:cubicBezTo>
                  <a:pt x="1933361" y="2720427"/>
                  <a:pt x="1904521" y="2736904"/>
                  <a:pt x="1860039" y="2739346"/>
                </a:cubicBezTo>
                <a:cubicBezTo>
                  <a:pt x="1880571" y="2842479"/>
                  <a:pt x="1880571" y="2842479"/>
                  <a:pt x="1880571" y="2842479"/>
                </a:cubicBezTo>
                <a:cubicBezTo>
                  <a:pt x="1881386" y="2857329"/>
                  <a:pt x="1882201" y="2872179"/>
                  <a:pt x="1852547" y="2873806"/>
                </a:cubicBezTo>
                <a:cubicBezTo>
                  <a:pt x="1808881" y="2891097"/>
                  <a:pt x="1779225" y="2892725"/>
                  <a:pt x="1735559" y="2910016"/>
                </a:cubicBezTo>
                <a:cubicBezTo>
                  <a:pt x="1720732" y="2910830"/>
                  <a:pt x="1705089" y="2896794"/>
                  <a:pt x="1689447" y="2882758"/>
                </a:cubicBezTo>
                <a:cubicBezTo>
                  <a:pt x="1669730" y="2794474"/>
                  <a:pt x="1669730" y="2794474"/>
                  <a:pt x="1669730" y="2794474"/>
                </a:cubicBezTo>
                <a:cubicBezTo>
                  <a:pt x="1625248" y="2796915"/>
                  <a:pt x="1580766" y="2799356"/>
                  <a:pt x="1536284" y="2801798"/>
                </a:cubicBezTo>
                <a:cubicBezTo>
                  <a:pt x="1506630" y="2803425"/>
                  <a:pt x="1476976" y="2805053"/>
                  <a:pt x="1447321" y="2806680"/>
                </a:cubicBezTo>
                <a:cubicBezTo>
                  <a:pt x="1437384" y="2896592"/>
                  <a:pt x="1437384" y="2896592"/>
                  <a:pt x="1437384" y="2896592"/>
                </a:cubicBezTo>
                <a:cubicBezTo>
                  <a:pt x="1438199" y="2911442"/>
                  <a:pt x="1424186" y="2927105"/>
                  <a:pt x="1409359" y="2927919"/>
                </a:cubicBezTo>
                <a:cubicBezTo>
                  <a:pt x="1364877" y="2930360"/>
                  <a:pt x="1319580" y="2917952"/>
                  <a:pt x="1275099" y="2920393"/>
                </a:cubicBezTo>
                <a:cubicBezTo>
                  <a:pt x="1260271" y="2921207"/>
                  <a:pt x="1244629" y="2907171"/>
                  <a:pt x="1242999" y="2877472"/>
                </a:cubicBezTo>
                <a:cubicBezTo>
                  <a:pt x="1252936" y="2787560"/>
                  <a:pt x="1252936" y="2787560"/>
                  <a:pt x="1252936" y="2787560"/>
                </a:cubicBezTo>
                <a:cubicBezTo>
                  <a:pt x="1177985" y="2776780"/>
                  <a:pt x="1103033" y="2765999"/>
                  <a:pt x="1027267" y="2740368"/>
                </a:cubicBezTo>
                <a:cubicBezTo>
                  <a:pt x="1001688" y="2816244"/>
                  <a:pt x="1001688" y="2816244"/>
                  <a:pt x="1001688" y="2816244"/>
                </a:cubicBezTo>
                <a:cubicBezTo>
                  <a:pt x="987675" y="2831908"/>
                  <a:pt x="973663" y="2847571"/>
                  <a:pt x="973663" y="2847571"/>
                </a:cubicBezTo>
                <a:cubicBezTo>
                  <a:pt x="958836" y="2848385"/>
                  <a:pt x="958836" y="2848385"/>
                  <a:pt x="958021" y="2833535"/>
                </a:cubicBezTo>
                <a:cubicBezTo>
                  <a:pt x="912725" y="2821127"/>
                  <a:pt x="882254" y="2807905"/>
                  <a:pt x="836958" y="2795497"/>
                </a:cubicBezTo>
                <a:cubicBezTo>
                  <a:pt x="821315" y="2781461"/>
                  <a:pt x="805673" y="2767425"/>
                  <a:pt x="819685" y="2751761"/>
                </a:cubicBezTo>
                <a:cubicBezTo>
                  <a:pt x="859277" y="2660222"/>
                  <a:pt x="859277" y="2660222"/>
                  <a:pt x="859277" y="2660222"/>
                </a:cubicBezTo>
                <a:cubicBezTo>
                  <a:pt x="783511" y="2634592"/>
                  <a:pt x="721757" y="2593299"/>
                  <a:pt x="659187" y="2537156"/>
                </a:cubicBezTo>
                <a:cubicBezTo>
                  <a:pt x="603954" y="2614658"/>
                  <a:pt x="603954" y="2614658"/>
                  <a:pt x="603954" y="2614658"/>
                </a:cubicBezTo>
                <a:cubicBezTo>
                  <a:pt x="589126" y="2615472"/>
                  <a:pt x="589126" y="2615472"/>
                  <a:pt x="574299" y="2616285"/>
                </a:cubicBezTo>
                <a:cubicBezTo>
                  <a:pt x="559472" y="2617099"/>
                  <a:pt x="559472" y="2617099"/>
                  <a:pt x="544645" y="2617913"/>
                </a:cubicBezTo>
                <a:cubicBezTo>
                  <a:pt x="513360" y="2589842"/>
                  <a:pt x="482075" y="2561771"/>
                  <a:pt x="450791" y="2533699"/>
                </a:cubicBezTo>
                <a:cubicBezTo>
                  <a:pt x="435148" y="2519663"/>
                  <a:pt x="434333" y="2504813"/>
                  <a:pt x="448346" y="2489150"/>
                </a:cubicBezTo>
                <a:cubicBezTo>
                  <a:pt x="518407" y="2410833"/>
                  <a:pt x="518407" y="2410833"/>
                  <a:pt x="518407" y="2410833"/>
                </a:cubicBezTo>
                <a:cubicBezTo>
                  <a:pt x="456653" y="2369539"/>
                  <a:pt x="408096" y="2297732"/>
                  <a:pt x="360354" y="2240775"/>
                </a:cubicBezTo>
                <a:cubicBezTo>
                  <a:pt x="288663" y="2289393"/>
                  <a:pt x="288663" y="2289393"/>
                  <a:pt x="288663" y="2289393"/>
                </a:cubicBezTo>
                <a:cubicBezTo>
                  <a:pt x="273836" y="2290206"/>
                  <a:pt x="273836" y="2290206"/>
                  <a:pt x="273836" y="2290206"/>
                </a:cubicBezTo>
                <a:cubicBezTo>
                  <a:pt x="259008" y="2291020"/>
                  <a:pt x="244181" y="2291834"/>
                  <a:pt x="243366" y="2276984"/>
                </a:cubicBezTo>
                <a:cubicBezTo>
                  <a:pt x="212081" y="2248913"/>
                  <a:pt x="194810" y="2205177"/>
                  <a:pt x="177537" y="2161442"/>
                </a:cubicBezTo>
                <a:cubicBezTo>
                  <a:pt x="161895" y="2147406"/>
                  <a:pt x="175907" y="2131743"/>
                  <a:pt x="190735" y="2130929"/>
                </a:cubicBezTo>
                <a:cubicBezTo>
                  <a:pt x="261611" y="2067461"/>
                  <a:pt x="261611" y="2067461"/>
                  <a:pt x="261611" y="2067461"/>
                </a:cubicBezTo>
                <a:cubicBezTo>
                  <a:pt x="245153" y="2038576"/>
                  <a:pt x="228696" y="2009690"/>
                  <a:pt x="211424" y="1965955"/>
                </a:cubicBezTo>
                <a:cubicBezTo>
                  <a:pt x="194966" y="1937070"/>
                  <a:pt x="192521" y="1892521"/>
                  <a:pt x="176064" y="1863635"/>
                </a:cubicBezTo>
                <a:cubicBezTo>
                  <a:pt x="87915" y="1883368"/>
                  <a:pt x="87915" y="1883368"/>
                  <a:pt x="87915" y="1883368"/>
                </a:cubicBezTo>
                <a:cubicBezTo>
                  <a:pt x="73089" y="1884181"/>
                  <a:pt x="57446" y="1870146"/>
                  <a:pt x="41803" y="1856110"/>
                </a:cubicBezTo>
                <a:cubicBezTo>
                  <a:pt x="39358" y="1811561"/>
                  <a:pt x="22086" y="1767826"/>
                  <a:pt x="20456" y="1738126"/>
                </a:cubicBezTo>
                <a:cubicBezTo>
                  <a:pt x="19641" y="1723278"/>
                  <a:pt x="32838" y="1692765"/>
                  <a:pt x="47666" y="1691951"/>
                </a:cubicBezTo>
                <a:cubicBezTo>
                  <a:pt x="135815" y="1672218"/>
                  <a:pt x="135815" y="1672218"/>
                  <a:pt x="135815" y="1672218"/>
                </a:cubicBezTo>
                <a:cubicBezTo>
                  <a:pt x="116912" y="1598784"/>
                  <a:pt x="112837" y="1524536"/>
                  <a:pt x="123590" y="1449474"/>
                </a:cubicBezTo>
                <a:cubicBezTo>
                  <a:pt x="33811" y="1439507"/>
                  <a:pt x="33811" y="1439507"/>
                  <a:pt x="33811" y="1439507"/>
                </a:cubicBezTo>
                <a:cubicBezTo>
                  <a:pt x="3341" y="1426285"/>
                  <a:pt x="2526" y="1411435"/>
                  <a:pt x="1711" y="1396585"/>
                </a:cubicBezTo>
                <a:cubicBezTo>
                  <a:pt x="-734" y="1352036"/>
                  <a:pt x="-2364" y="1322337"/>
                  <a:pt x="10018" y="1276974"/>
                </a:cubicBezTo>
                <a:cubicBezTo>
                  <a:pt x="9203" y="1262125"/>
                  <a:pt x="23215" y="1246461"/>
                  <a:pt x="38043" y="1245647"/>
                </a:cubicBezTo>
                <a:cubicBezTo>
                  <a:pt x="142649" y="1254801"/>
                  <a:pt x="142649" y="1254801"/>
                  <a:pt x="142649" y="1254801"/>
                </a:cubicBezTo>
                <a:cubicBezTo>
                  <a:pt x="153401" y="1179739"/>
                  <a:pt x="164153" y="1104676"/>
                  <a:pt x="189733" y="1028801"/>
                </a:cubicBezTo>
                <a:cubicBezTo>
                  <a:pt x="113151" y="988321"/>
                  <a:pt x="113151" y="988321"/>
                  <a:pt x="113151" y="988321"/>
                </a:cubicBezTo>
                <a:cubicBezTo>
                  <a:pt x="98324" y="989134"/>
                  <a:pt x="81867" y="960249"/>
                  <a:pt x="95879" y="944585"/>
                </a:cubicBezTo>
                <a:cubicBezTo>
                  <a:pt x="109076" y="914072"/>
                  <a:pt x="121459" y="868710"/>
                  <a:pt x="134655" y="838197"/>
                </a:cubicBezTo>
                <a:cubicBezTo>
                  <a:pt x="148668" y="822533"/>
                  <a:pt x="162680" y="806870"/>
                  <a:pt x="162680" y="806870"/>
                </a:cubicBezTo>
                <a:cubicBezTo>
                  <a:pt x="177507" y="806056"/>
                  <a:pt x="178322" y="820906"/>
                  <a:pt x="178322" y="820906"/>
                </a:cubicBezTo>
                <a:cubicBezTo>
                  <a:pt x="268916" y="845722"/>
                  <a:pt x="268916" y="845722"/>
                  <a:pt x="268916" y="845722"/>
                </a:cubicBezTo>
                <a:cubicBezTo>
                  <a:pt x="310137" y="783882"/>
                  <a:pt x="351359" y="722042"/>
                  <a:pt x="392582" y="660203"/>
                </a:cubicBezTo>
                <a:cubicBezTo>
                  <a:pt x="329197" y="589210"/>
                  <a:pt x="329197" y="589210"/>
                  <a:pt x="329197" y="589210"/>
                </a:cubicBezTo>
                <a:cubicBezTo>
                  <a:pt x="314370" y="590024"/>
                  <a:pt x="312740" y="560325"/>
                  <a:pt x="311925" y="545475"/>
                </a:cubicBezTo>
                <a:cubicBezTo>
                  <a:pt x="339949" y="514148"/>
                  <a:pt x="367974" y="482821"/>
                  <a:pt x="395998" y="451494"/>
                </a:cubicBezTo>
                <a:cubicBezTo>
                  <a:pt x="410826" y="450681"/>
                  <a:pt x="410826" y="450681"/>
                  <a:pt x="425653" y="449867"/>
                </a:cubicBezTo>
                <a:cubicBezTo>
                  <a:pt x="440480" y="449053"/>
                  <a:pt x="440480" y="449053"/>
                  <a:pt x="455308" y="448239"/>
                </a:cubicBezTo>
                <a:cubicBezTo>
                  <a:pt x="517877" y="504383"/>
                  <a:pt x="517877" y="504383"/>
                  <a:pt x="517877" y="504383"/>
                </a:cubicBezTo>
                <a:cubicBezTo>
                  <a:pt x="574740" y="456579"/>
                  <a:pt x="631605" y="408775"/>
                  <a:pt x="688469" y="360970"/>
                </a:cubicBezTo>
                <a:cubicBezTo>
                  <a:pt x="639912" y="289164"/>
                  <a:pt x="639912" y="289164"/>
                  <a:pt x="639912" y="289164"/>
                </a:cubicBezTo>
                <a:cubicBezTo>
                  <a:pt x="639097" y="274314"/>
                  <a:pt x="637467" y="244615"/>
                  <a:pt x="652294" y="243801"/>
                </a:cubicBezTo>
                <a:cubicBezTo>
                  <a:pt x="695961" y="226510"/>
                  <a:pt x="723986" y="195183"/>
                  <a:pt x="767653" y="177892"/>
                </a:cubicBezTo>
                <a:cubicBezTo>
                  <a:pt x="767653" y="177892"/>
                  <a:pt x="782479" y="177078"/>
                  <a:pt x="782479" y="177078"/>
                </a:cubicBezTo>
                <a:cubicBezTo>
                  <a:pt x="797307" y="176264"/>
                  <a:pt x="797307" y="176264"/>
                  <a:pt x="812949" y="190300"/>
                </a:cubicBezTo>
                <a:cubicBezTo>
                  <a:pt x="861506" y="262107"/>
                  <a:pt x="861506" y="262107"/>
                  <a:pt x="861506" y="262107"/>
                </a:cubicBezTo>
                <a:cubicBezTo>
                  <a:pt x="890345" y="245630"/>
                  <a:pt x="934012" y="228339"/>
                  <a:pt x="963667" y="226711"/>
                </a:cubicBezTo>
                <a:cubicBezTo>
                  <a:pt x="992506" y="210234"/>
                  <a:pt x="1036173" y="192943"/>
                  <a:pt x="1065012" y="176466"/>
                </a:cubicBezTo>
                <a:cubicBezTo>
                  <a:pt x="1045296" y="88182"/>
                  <a:pt x="1045296" y="88182"/>
                  <a:pt x="1045296" y="88182"/>
                </a:cubicBezTo>
                <a:cubicBezTo>
                  <a:pt x="1044481" y="73332"/>
                  <a:pt x="1058492" y="57669"/>
                  <a:pt x="1073320" y="56855"/>
                </a:cubicBezTo>
                <a:cubicBezTo>
                  <a:pt x="1116987" y="39564"/>
                  <a:pt x="1161468" y="37123"/>
                  <a:pt x="1205135" y="19832"/>
                </a:cubicBezTo>
                <a:cubicBezTo>
                  <a:pt x="1219963" y="19018"/>
                  <a:pt x="1235604" y="33054"/>
                  <a:pt x="1236420" y="47903"/>
                </a:cubicBezTo>
                <a:cubicBezTo>
                  <a:pt x="1256137" y="136187"/>
                  <a:pt x="1256137" y="136187"/>
                  <a:pt x="1256137" y="136187"/>
                </a:cubicBezTo>
                <a:cubicBezTo>
                  <a:pt x="1300619" y="133746"/>
                  <a:pt x="1345100" y="131305"/>
                  <a:pt x="1404410" y="128050"/>
                </a:cubicBezTo>
                <a:cubicBezTo>
                  <a:pt x="1434064" y="126422"/>
                  <a:pt x="1448891" y="125608"/>
                  <a:pt x="1478547" y="123981"/>
                </a:cubicBezTo>
                <a:cubicBezTo>
                  <a:pt x="1488483" y="34069"/>
                  <a:pt x="1488483" y="34069"/>
                  <a:pt x="1488483" y="34069"/>
                </a:cubicBezTo>
                <a:cubicBezTo>
                  <a:pt x="1502496" y="18406"/>
                  <a:pt x="1516508" y="2742"/>
                  <a:pt x="1531335" y="1928"/>
                </a:cubicBezTo>
                <a:cubicBezTo>
                  <a:pt x="1553576" y="708"/>
                  <a:pt x="1575817" y="-513"/>
                  <a:pt x="1596306" y="224"/>
                </a:cubicBezTo>
                <a:close/>
              </a:path>
            </a:pathLst>
          </a:custGeom>
          <a:solidFill>
            <a:schemeClr val="accent3">
              <a:alpha val="80000"/>
            </a:schemeClr>
          </a:solidFill>
          <a:ln w="12700" cap="flat" cmpd="sng" algn="ctr">
            <a:noFill/>
            <a:prstDash val="solid"/>
          </a:ln>
          <a:effectLst/>
        </p:spPr>
        <p:txBody>
          <a:bodyPr lIns="90000" tIns="46800" rIns="90000" bIns="46800" rtlCol="0" anchor="ctr"/>
          <a:lstStyle/>
          <a:p>
            <a:pPr algn="ctr" defTabSz="1219170"/>
            <a:endParaRPr lang="en-US" sz="2400" kern="0">
              <a:solidFill>
                <a:srgbClr val="FFFFFF"/>
              </a:solidFill>
            </a:endParaRPr>
          </a:p>
        </p:txBody>
      </p:sp>
      <p:sp>
        <p:nvSpPr>
          <p:cNvPr id="37" name="Freeform 37"/>
          <p:cNvSpPr/>
          <p:nvPr/>
        </p:nvSpPr>
        <p:spPr>
          <a:xfrm>
            <a:off x="3528418" y="2604356"/>
            <a:ext cx="991536" cy="990441"/>
          </a:xfrm>
          <a:custGeom>
            <a:avLst/>
            <a:gdLst>
              <a:gd name="connsiteX0" fmla="*/ 509208 w 992482"/>
              <a:gd name="connsiteY0" fmla="*/ 260 h 991385"/>
              <a:gd name="connsiteX1" fmla="*/ 541875 w 992482"/>
              <a:gd name="connsiteY1" fmla="*/ 4067 h 991385"/>
              <a:gd name="connsiteX2" fmla="*/ 557655 w 992482"/>
              <a:gd name="connsiteY2" fmla="*/ 15160 h 991385"/>
              <a:gd name="connsiteX3" fmla="*/ 554816 w 992482"/>
              <a:gd name="connsiteY3" fmla="*/ 78001 h 991385"/>
              <a:gd name="connsiteX4" fmla="*/ 619941 w 992482"/>
              <a:gd name="connsiteY4" fmla="*/ 94311 h 991385"/>
              <a:gd name="connsiteX5" fmla="*/ 644097 w 992482"/>
              <a:gd name="connsiteY5" fmla="*/ 34666 h 991385"/>
              <a:gd name="connsiteX6" fmla="*/ 656347 w 992482"/>
              <a:gd name="connsiteY6" fmla="*/ 25594 h 991385"/>
              <a:gd name="connsiteX7" fmla="*/ 664237 w 992482"/>
              <a:gd name="connsiteY7" fmla="*/ 31141 h 991385"/>
              <a:gd name="connsiteX8" fmla="*/ 723825 w 992482"/>
              <a:gd name="connsiteY8" fmla="*/ 55347 h 991385"/>
              <a:gd name="connsiteX9" fmla="*/ 734068 w 992482"/>
              <a:gd name="connsiteY9" fmla="*/ 74335 h 991385"/>
              <a:gd name="connsiteX10" fmla="*/ 709913 w 992482"/>
              <a:gd name="connsiteY10" fmla="*/ 133981 h 991385"/>
              <a:gd name="connsiteX11" fmla="*/ 763964 w 992482"/>
              <a:gd name="connsiteY11" fmla="*/ 166083 h 991385"/>
              <a:gd name="connsiteX12" fmla="*/ 812965 w 992482"/>
              <a:gd name="connsiteY12" fmla="*/ 129797 h 991385"/>
              <a:gd name="connsiteX13" fmla="*/ 818502 w 992482"/>
              <a:gd name="connsiteY13" fmla="*/ 121901 h 991385"/>
              <a:gd name="connsiteX14" fmla="*/ 833105 w 992482"/>
              <a:gd name="connsiteY14" fmla="*/ 126272 h 991385"/>
              <a:gd name="connsiteX15" fmla="*/ 876083 w 992482"/>
              <a:gd name="connsiteY15" fmla="*/ 174167 h 991385"/>
              <a:gd name="connsiteX16" fmla="*/ 879612 w 992482"/>
              <a:gd name="connsiteY16" fmla="*/ 194331 h 991385"/>
              <a:gd name="connsiteX17" fmla="*/ 832964 w 992482"/>
              <a:gd name="connsiteY17" fmla="*/ 244059 h 991385"/>
              <a:gd name="connsiteX18" fmla="*/ 869229 w 992482"/>
              <a:gd name="connsiteY18" fmla="*/ 293128 h 991385"/>
              <a:gd name="connsiteX19" fmla="*/ 870405 w 992482"/>
              <a:gd name="connsiteY19" fmla="*/ 299850 h 991385"/>
              <a:gd name="connsiteX20" fmla="*/ 928473 w 992482"/>
              <a:gd name="connsiteY20" fmla="*/ 275832 h 991385"/>
              <a:gd name="connsiteX21" fmla="*/ 944252 w 992482"/>
              <a:gd name="connsiteY21" fmla="*/ 286924 h 991385"/>
              <a:gd name="connsiteX22" fmla="*/ 968266 w 992482"/>
              <a:gd name="connsiteY22" fmla="*/ 345065 h 991385"/>
              <a:gd name="connsiteX23" fmla="*/ 965082 w 992482"/>
              <a:gd name="connsiteY23" fmla="*/ 366404 h 991385"/>
              <a:gd name="connsiteX24" fmla="*/ 907015 w 992482"/>
              <a:gd name="connsiteY24" fmla="*/ 390422 h 991385"/>
              <a:gd name="connsiteX25" fmla="*/ 918779 w 992482"/>
              <a:gd name="connsiteY25" fmla="*/ 457634 h 991385"/>
              <a:gd name="connsiteX26" fmla="*/ 981552 w 992482"/>
              <a:gd name="connsiteY26" fmla="*/ 460502 h 991385"/>
              <a:gd name="connsiteX27" fmla="*/ 990618 w 992482"/>
              <a:gd name="connsiteY27" fmla="*/ 472769 h 991385"/>
              <a:gd name="connsiteX28" fmla="*/ 988955 w 992482"/>
              <a:gd name="connsiteY28" fmla="*/ 542331 h 991385"/>
              <a:gd name="connsiteX29" fmla="*/ 976705 w 992482"/>
              <a:gd name="connsiteY29" fmla="*/ 551403 h 991385"/>
              <a:gd name="connsiteX30" fmla="*/ 915109 w 992482"/>
              <a:gd name="connsiteY30" fmla="*/ 555257 h 991385"/>
              <a:gd name="connsiteX31" fmla="*/ 904380 w 992482"/>
              <a:gd name="connsiteY31" fmla="*/ 612552 h 991385"/>
              <a:gd name="connsiteX32" fmla="*/ 898843 w 992482"/>
              <a:gd name="connsiteY32" fmla="*/ 620448 h 991385"/>
              <a:gd name="connsiteX33" fmla="*/ 951719 w 992482"/>
              <a:gd name="connsiteY33" fmla="*/ 645829 h 991385"/>
              <a:gd name="connsiteX34" fmla="*/ 961961 w 992482"/>
              <a:gd name="connsiteY34" fmla="*/ 664818 h 991385"/>
              <a:gd name="connsiteX35" fmla="*/ 937806 w 992482"/>
              <a:gd name="connsiteY35" fmla="*/ 724463 h 991385"/>
              <a:gd name="connsiteX36" fmla="*/ 925556 w 992482"/>
              <a:gd name="connsiteY36" fmla="*/ 733534 h 991385"/>
              <a:gd name="connsiteX37" fmla="*/ 918842 w 992482"/>
              <a:gd name="connsiteY37" fmla="*/ 734709 h 991385"/>
              <a:gd name="connsiteX38" fmla="*/ 859254 w 992482"/>
              <a:gd name="connsiteY38" fmla="*/ 710503 h 991385"/>
              <a:gd name="connsiteX39" fmla="*/ 820495 w 992482"/>
              <a:gd name="connsiteY39" fmla="*/ 765777 h 991385"/>
              <a:gd name="connsiteX40" fmla="*/ 862297 w 992482"/>
              <a:gd name="connsiteY40" fmla="*/ 806951 h 991385"/>
              <a:gd name="connsiteX41" fmla="*/ 859113 w 992482"/>
              <a:gd name="connsiteY41" fmla="*/ 828290 h 991385"/>
              <a:gd name="connsiteX42" fmla="*/ 812465 w 992482"/>
              <a:gd name="connsiteY42" fmla="*/ 878017 h 991385"/>
              <a:gd name="connsiteX43" fmla="*/ 805751 w 992482"/>
              <a:gd name="connsiteY43" fmla="*/ 879192 h 991385"/>
              <a:gd name="connsiteX44" fmla="*/ 791148 w 992482"/>
              <a:gd name="connsiteY44" fmla="*/ 874821 h 991385"/>
              <a:gd name="connsiteX45" fmla="*/ 749346 w 992482"/>
              <a:gd name="connsiteY45" fmla="*/ 833647 h 991385"/>
              <a:gd name="connsiteX46" fmla="*/ 699169 w 992482"/>
              <a:gd name="connsiteY46" fmla="*/ 863211 h 991385"/>
              <a:gd name="connsiteX47" fmla="*/ 693632 w 992482"/>
              <a:gd name="connsiteY47" fmla="*/ 871107 h 991385"/>
              <a:gd name="connsiteX48" fmla="*/ 716470 w 992482"/>
              <a:gd name="connsiteY48" fmla="*/ 922527 h 991385"/>
              <a:gd name="connsiteX49" fmla="*/ 706573 w 992482"/>
              <a:gd name="connsiteY49" fmla="*/ 945041 h 991385"/>
              <a:gd name="connsiteX50" fmla="*/ 641792 w 992482"/>
              <a:gd name="connsiteY50" fmla="*/ 970234 h 991385"/>
              <a:gd name="connsiteX51" fmla="*/ 626013 w 992482"/>
              <a:gd name="connsiteY51" fmla="*/ 959141 h 991385"/>
              <a:gd name="connsiteX52" fmla="*/ 601999 w 992482"/>
              <a:gd name="connsiteY52" fmla="*/ 901000 h 991385"/>
              <a:gd name="connsiteX53" fmla="*/ 569608 w 992482"/>
              <a:gd name="connsiteY53" fmla="*/ 913597 h 991385"/>
              <a:gd name="connsiteX54" fmla="*/ 534865 w 992482"/>
              <a:gd name="connsiteY54" fmla="*/ 912750 h 991385"/>
              <a:gd name="connsiteX55" fmla="*/ 532026 w 992482"/>
              <a:gd name="connsiteY55" fmla="*/ 975592 h 991385"/>
              <a:gd name="connsiteX56" fmla="*/ 520952 w 992482"/>
              <a:gd name="connsiteY56" fmla="*/ 991385 h 991385"/>
              <a:gd name="connsiteX57" fmla="*/ 451466 w 992482"/>
              <a:gd name="connsiteY57" fmla="*/ 989692 h 991385"/>
              <a:gd name="connsiteX58" fmla="*/ 434510 w 992482"/>
              <a:gd name="connsiteY58" fmla="*/ 971879 h 991385"/>
              <a:gd name="connsiteX59" fmla="*/ 438526 w 992482"/>
              <a:gd name="connsiteY59" fmla="*/ 915758 h 991385"/>
              <a:gd name="connsiteX60" fmla="*/ 373400 w 992482"/>
              <a:gd name="connsiteY60" fmla="*/ 899449 h 991385"/>
              <a:gd name="connsiteX61" fmla="*/ 348068 w 992482"/>
              <a:gd name="connsiteY61" fmla="*/ 952373 h 991385"/>
              <a:gd name="connsiteX62" fmla="*/ 335818 w 992482"/>
              <a:gd name="connsiteY62" fmla="*/ 961444 h 991385"/>
              <a:gd name="connsiteX63" fmla="*/ 329105 w 992482"/>
              <a:gd name="connsiteY63" fmla="*/ 962619 h 991385"/>
              <a:gd name="connsiteX64" fmla="*/ 262803 w 992482"/>
              <a:gd name="connsiteY64" fmla="*/ 939588 h 991385"/>
              <a:gd name="connsiteX65" fmla="*/ 259273 w 992482"/>
              <a:gd name="connsiteY65" fmla="*/ 919424 h 991385"/>
              <a:gd name="connsiteX66" fmla="*/ 283429 w 992482"/>
              <a:gd name="connsiteY66" fmla="*/ 859779 h 991385"/>
              <a:gd name="connsiteX67" fmla="*/ 228201 w 992482"/>
              <a:gd name="connsiteY67" fmla="*/ 820956 h 991385"/>
              <a:gd name="connsiteX68" fmla="*/ 180376 w 992482"/>
              <a:gd name="connsiteY68" fmla="*/ 863962 h 991385"/>
              <a:gd name="connsiteX69" fmla="*/ 173663 w 992482"/>
              <a:gd name="connsiteY69" fmla="*/ 865137 h 991385"/>
              <a:gd name="connsiteX70" fmla="*/ 159060 w 992482"/>
              <a:gd name="connsiteY70" fmla="*/ 860766 h 991385"/>
              <a:gd name="connsiteX71" fmla="*/ 116082 w 992482"/>
              <a:gd name="connsiteY71" fmla="*/ 812871 h 991385"/>
              <a:gd name="connsiteX72" fmla="*/ 112553 w 992482"/>
              <a:gd name="connsiteY72" fmla="*/ 792707 h 991385"/>
              <a:gd name="connsiteX73" fmla="*/ 160377 w 992482"/>
              <a:gd name="connsiteY73" fmla="*/ 749701 h 991385"/>
              <a:gd name="connsiteX74" fmla="*/ 124113 w 992482"/>
              <a:gd name="connsiteY74" fmla="*/ 700631 h 991385"/>
              <a:gd name="connsiteX75" fmla="*/ 122936 w 992482"/>
              <a:gd name="connsiteY75" fmla="*/ 693910 h 991385"/>
              <a:gd name="connsiteX76" fmla="*/ 63693 w 992482"/>
              <a:gd name="connsiteY76" fmla="*/ 711207 h 991385"/>
              <a:gd name="connsiteX77" fmla="*/ 42376 w 992482"/>
              <a:gd name="connsiteY77" fmla="*/ 708010 h 991385"/>
              <a:gd name="connsiteX78" fmla="*/ 23899 w 992482"/>
              <a:gd name="connsiteY78" fmla="*/ 641973 h 991385"/>
              <a:gd name="connsiteX79" fmla="*/ 28259 w 992482"/>
              <a:gd name="connsiteY79" fmla="*/ 627355 h 991385"/>
              <a:gd name="connsiteX80" fmla="*/ 86327 w 992482"/>
              <a:gd name="connsiteY80" fmla="*/ 603338 h 991385"/>
              <a:gd name="connsiteX81" fmla="*/ 74562 w 992482"/>
              <a:gd name="connsiteY81" fmla="*/ 536125 h 991385"/>
              <a:gd name="connsiteX82" fmla="*/ 11790 w 992482"/>
              <a:gd name="connsiteY82" fmla="*/ 533258 h 991385"/>
              <a:gd name="connsiteX83" fmla="*/ 1547 w 992482"/>
              <a:gd name="connsiteY83" fmla="*/ 514269 h 991385"/>
              <a:gd name="connsiteX84" fmla="*/ 4386 w 992482"/>
              <a:gd name="connsiteY84" fmla="*/ 451428 h 991385"/>
              <a:gd name="connsiteX85" fmla="*/ 15460 w 992482"/>
              <a:gd name="connsiteY85" fmla="*/ 435635 h 991385"/>
              <a:gd name="connsiteX86" fmla="*/ 78232 w 992482"/>
              <a:gd name="connsiteY86" fmla="*/ 438503 h 991385"/>
              <a:gd name="connsiteX87" fmla="*/ 88961 w 992482"/>
              <a:gd name="connsiteY87" fmla="*/ 381208 h 991385"/>
              <a:gd name="connsiteX88" fmla="*/ 94498 w 992482"/>
              <a:gd name="connsiteY88" fmla="*/ 373311 h 991385"/>
              <a:gd name="connsiteX89" fmla="*/ 41623 w 992482"/>
              <a:gd name="connsiteY89" fmla="*/ 347930 h 991385"/>
              <a:gd name="connsiteX90" fmla="*/ 31380 w 992482"/>
              <a:gd name="connsiteY90" fmla="*/ 328942 h 991385"/>
              <a:gd name="connsiteX91" fmla="*/ 54359 w 992482"/>
              <a:gd name="connsiteY91" fmla="*/ 262576 h 991385"/>
              <a:gd name="connsiteX92" fmla="*/ 67786 w 992482"/>
              <a:gd name="connsiteY92" fmla="*/ 260226 h 991385"/>
              <a:gd name="connsiteX93" fmla="*/ 74499 w 992482"/>
              <a:gd name="connsiteY93" fmla="*/ 259051 h 991385"/>
              <a:gd name="connsiteX94" fmla="*/ 134088 w 992482"/>
              <a:gd name="connsiteY94" fmla="*/ 283257 h 991385"/>
              <a:gd name="connsiteX95" fmla="*/ 172846 w 992482"/>
              <a:gd name="connsiteY95" fmla="*/ 227982 h 991385"/>
              <a:gd name="connsiteX96" fmla="*/ 129868 w 992482"/>
              <a:gd name="connsiteY96" fmla="*/ 180088 h 991385"/>
              <a:gd name="connsiteX97" fmla="*/ 133052 w 992482"/>
              <a:gd name="connsiteY97" fmla="*/ 158749 h 991385"/>
              <a:gd name="connsiteX98" fmla="*/ 180877 w 992482"/>
              <a:gd name="connsiteY98" fmla="*/ 115743 h 991385"/>
              <a:gd name="connsiteX99" fmla="*/ 187590 w 992482"/>
              <a:gd name="connsiteY99" fmla="*/ 114568 h 991385"/>
              <a:gd name="connsiteX100" fmla="*/ 202193 w 992482"/>
              <a:gd name="connsiteY100" fmla="*/ 118939 h 991385"/>
              <a:gd name="connsiteX101" fmla="*/ 243995 w 992482"/>
              <a:gd name="connsiteY101" fmla="*/ 160112 h 991385"/>
              <a:gd name="connsiteX102" fmla="*/ 292996 w 992482"/>
              <a:gd name="connsiteY102" fmla="*/ 123827 h 991385"/>
              <a:gd name="connsiteX103" fmla="*/ 299709 w 992482"/>
              <a:gd name="connsiteY103" fmla="*/ 122652 h 991385"/>
              <a:gd name="connsiteX104" fmla="*/ 275695 w 992482"/>
              <a:gd name="connsiteY104" fmla="*/ 64511 h 991385"/>
              <a:gd name="connsiteX105" fmla="*/ 286769 w 992482"/>
              <a:gd name="connsiteY105" fmla="*/ 48718 h 991385"/>
              <a:gd name="connsiteX106" fmla="*/ 351549 w 992482"/>
              <a:gd name="connsiteY106" fmla="*/ 23526 h 991385"/>
              <a:gd name="connsiteX107" fmla="*/ 367328 w 992482"/>
              <a:gd name="connsiteY107" fmla="*/ 34618 h 991385"/>
              <a:gd name="connsiteX108" fmla="*/ 390166 w 992482"/>
              <a:gd name="connsiteY108" fmla="*/ 86038 h 991385"/>
              <a:gd name="connsiteX109" fmla="*/ 423733 w 992482"/>
              <a:gd name="connsiteY109" fmla="*/ 80163 h 991385"/>
              <a:gd name="connsiteX110" fmla="*/ 457300 w 992482"/>
              <a:gd name="connsiteY110" fmla="*/ 74288 h 991385"/>
              <a:gd name="connsiteX111" fmla="*/ 460139 w 992482"/>
              <a:gd name="connsiteY111" fmla="*/ 11446 h 991385"/>
              <a:gd name="connsiteX112" fmla="*/ 472389 w 992482"/>
              <a:gd name="connsiteY112" fmla="*/ 2375 h 991385"/>
              <a:gd name="connsiteX113" fmla="*/ 509208 w 992482"/>
              <a:gd name="connsiteY113" fmla="*/ 260 h 991385"/>
              <a:gd name="connsiteX114" fmla="*/ 495780 w 992482"/>
              <a:gd name="connsiteY114" fmla="*/ 163029 h 991385"/>
              <a:gd name="connsiteX115" fmla="*/ 162439 w 992482"/>
              <a:gd name="connsiteY115" fmla="*/ 496370 h 991385"/>
              <a:gd name="connsiteX116" fmla="*/ 495780 w 992482"/>
              <a:gd name="connsiteY116" fmla="*/ 829712 h 991385"/>
              <a:gd name="connsiteX117" fmla="*/ 829122 w 992482"/>
              <a:gd name="connsiteY117" fmla="*/ 496370 h 991385"/>
              <a:gd name="connsiteX118" fmla="*/ 495780 w 992482"/>
              <a:gd name="connsiteY118" fmla="*/ 163029 h 991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992482" h="991385">
                <a:moveTo>
                  <a:pt x="509208" y="260"/>
                </a:moveTo>
                <a:cubicBezTo>
                  <a:pt x="520559" y="871"/>
                  <a:pt x="531217" y="2469"/>
                  <a:pt x="541875" y="4067"/>
                </a:cubicBezTo>
                <a:cubicBezTo>
                  <a:pt x="548588" y="2892"/>
                  <a:pt x="556478" y="8439"/>
                  <a:pt x="557655" y="15160"/>
                </a:cubicBezTo>
                <a:cubicBezTo>
                  <a:pt x="554816" y="78001"/>
                  <a:pt x="554816" y="78001"/>
                  <a:pt x="554816" y="78001"/>
                </a:cubicBezTo>
                <a:cubicBezTo>
                  <a:pt x="576132" y="81197"/>
                  <a:pt x="597449" y="84393"/>
                  <a:pt x="619941" y="94311"/>
                </a:cubicBezTo>
                <a:cubicBezTo>
                  <a:pt x="644097" y="34666"/>
                  <a:pt x="644097" y="34666"/>
                  <a:pt x="644097" y="34666"/>
                </a:cubicBezTo>
                <a:cubicBezTo>
                  <a:pt x="650810" y="33491"/>
                  <a:pt x="649634" y="26769"/>
                  <a:pt x="656347" y="25594"/>
                </a:cubicBezTo>
                <a:cubicBezTo>
                  <a:pt x="656347" y="25594"/>
                  <a:pt x="663060" y="24419"/>
                  <a:pt x="664237" y="31141"/>
                </a:cubicBezTo>
                <a:cubicBezTo>
                  <a:pt x="685553" y="34337"/>
                  <a:pt x="708046" y="44254"/>
                  <a:pt x="723825" y="55347"/>
                </a:cubicBezTo>
                <a:cubicBezTo>
                  <a:pt x="731715" y="60893"/>
                  <a:pt x="739605" y="66439"/>
                  <a:pt x="734068" y="74335"/>
                </a:cubicBezTo>
                <a:cubicBezTo>
                  <a:pt x="709913" y="133981"/>
                  <a:pt x="709913" y="133981"/>
                  <a:pt x="709913" y="133981"/>
                </a:cubicBezTo>
                <a:cubicBezTo>
                  <a:pt x="732405" y="143898"/>
                  <a:pt x="748185" y="154990"/>
                  <a:pt x="763964" y="166083"/>
                </a:cubicBezTo>
                <a:cubicBezTo>
                  <a:pt x="812965" y="129797"/>
                  <a:pt x="812965" y="129797"/>
                  <a:pt x="812965" y="129797"/>
                </a:cubicBezTo>
                <a:cubicBezTo>
                  <a:pt x="811789" y="123076"/>
                  <a:pt x="818502" y="121901"/>
                  <a:pt x="818502" y="121901"/>
                </a:cubicBezTo>
                <a:cubicBezTo>
                  <a:pt x="825215" y="120726"/>
                  <a:pt x="826392" y="127447"/>
                  <a:pt x="833105" y="126272"/>
                </a:cubicBezTo>
                <a:cubicBezTo>
                  <a:pt x="850061" y="144086"/>
                  <a:pt x="867017" y="161900"/>
                  <a:pt x="876083" y="174167"/>
                </a:cubicBezTo>
                <a:cubicBezTo>
                  <a:pt x="883973" y="179714"/>
                  <a:pt x="886326" y="193156"/>
                  <a:pt x="879612" y="194331"/>
                </a:cubicBezTo>
                <a:cubicBezTo>
                  <a:pt x="832964" y="244059"/>
                  <a:pt x="832964" y="244059"/>
                  <a:pt x="832964" y="244059"/>
                </a:cubicBezTo>
                <a:cubicBezTo>
                  <a:pt x="848744" y="255151"/>
                  <a:pt x="858986" y="274140"/>
                  <a:pt x="869229" y="293128"/>
                </a:cubicBezTo>
                <a:cubicBezTo>
                  <a:pt x="869229" y="293128"/>
                  <a:pt x="869229" y="293128"/>
                  <a:pt x="870405" y="299850"/>
                </a:cubicBezTo>
                <a:cubicBezTo>
                  <a:pt x="928473" y="275832"/>
                  <a:pt x="928473" y="275832"/>
                  <a:pt x="928473" y="275832"/>
                </a:cubicBezTo>
                <a:cubicBezTo>
                  <a:pt x="935186" y="274657"/>
                  <a:pt x="943076" y="280203"/>
                  <a:pt x="944252" y="286924"/>
                </a:cubicBezTo>
                <a:cubicBezTo>
                  <a:pt x="954495" y="305913"/>
                  <a:pt x="964737" y="324902"/>
                  <a:pt x="968266" y="345065"/>
                </a:cubicBezTo>
                <a:cubicBezTo>
                  <a:pt x="977333" y="357333"/>
                  <a:pt x="971796" y="365229"/>
                  <a:pt x="965082" y="366404"/>
                </a:cubicBezTo>
                <a:cubicBezTo>
                  <a:pt x="907015" y="390422"/>
                  <a:pt x="907015" y="390422"/>
                  <a:pt x="907015" y="390422"/>
                </a:cubicBezTo>
                <a:cubicBezTo>
                  <a:pt x="910544" y="410586"/>
                  <a:pt x="914074" y="430750"/>
                  <a:pt x="918779" y="457634"/>
                </a:cubicBezTo>
                <a:cubicBezTo>
                  <a:pt x="981552" y="460502"/>
                  <a:pt x="981552" y="460502"/>
                  <a:pt x="981552" y="460502"/>
                </a:cubicBezTo>
                <a:cubicBezTo>
                  <a:pt x="988265" y="459327"/>
                  <a:pt x="989442" y="466048"/>
                  <a:pt x="990618" y="472769"/>
                </a:cubicBezTo>
                <a:cubicBezTo>
                  <a:pt x="994147" y="492933"/>
                  <a:pt x="992140" y="520993"/>
                  <a:pt x="988955" y="542331"/>
                </a:cubicBezTo>
                <a:cubicBezTo>
                  <a:pt x="990132" y="549053"/>
                  <a:pt x="983418" y="550228"/>
                  <a:pt x="976705" y="551403"/>
                </a:cubicBezTo>
                <a:cubicBezTo>
                  <a:pt x="915109" y="555257"/>
                  <a:pt x="915109" y="555257"/>
                  <a:pt x="915109" y="555257"/>
                </a:cubicBezTo>
                <a:cubicBezTo>
                  <a:pt x="911925" y="576595"/>
                  <a:pt x="907564" y="591213"/>
                  <a:pt x="904380" y="612552"/>
                </a:cubicBezTo>
                <a:cubicBezTo>
                  <a:pt x="904380" y="612552"/>
                  <a:pt x="898843" y="620448"/>
                  <a:pt x="898843" y="620448"/>
                </a:cubicBezTo>
                <a:cubicBezTo>
                  <a:pt x="951719" y="645829"/>
                  <a:pt x="951719" y="645829"/>
                  <a:pt x="951719" y="645829"/>
                </a:cubicBezTo>
                <a:cubicBezTo>
                  <a:pt x="959608" y="651375"/>
                  <a:pt x="967498" y="656922"/>
                  <a:pt x="961961" y="664818"/>
                </a:cubicBezTo>
                <a:cubicBezTo>
                  <a:pt x="952064" y="687332"/>
                  <a:pt x="948880" y="708670"/>
                  <a:pt x="937806" y="724463"/>
                </a:cubicBezTo>
                <a:cubicBezTo>
                  <a:pt x="932269" y="732359"/>
                  <a:pt x="925556" y="733534"/>
                  <a:pt x="925556" y="733534"/>
                </a:cubicBezTo>
                <a:cubicBezTo>
                  <a:pt x="918842" y="734709"/>
                  <a:pt x="918842" y="734709"/>
                  <a:pt x="918842" y="734709"/>
                </a:cubicBezTo>
                <a:cubicBezTo>
                  <a:pt x="859254" y="710503"/>
                  <a:pt x="859254" y="710503"/>
                  <a:pt x="859254" y="710503"/>
                </a:cubicBezTo>
                <a:cubicBezTo>
                  <a:pt x="848180" y="726296"/>
                  <a:pt x="838282" y="748809"/>
                  <a:pt x="820495" y="765777"/>
                </a:cubicBezTo>
                <a:cubicBezTo>
                  <a:pt x="862297" y="806951"/>
                  <a:pt x="862297" y="806951"/>
                  <a:pt x="862297" y="806951"/>
                </a:cubicBezTo>
                <a:cubicBezTo>
                  <a:pt x="863473" y="813672"/>
                  <a:pt x="865826" y="827115"/>
                  <a:pt x="859113" y="828290"/>
                </a:cubicBezTo>
                <a:cubicBezTo>
                  <a:pt x="848039" y="844082"/>
                  <a:pt x="830252" y="861050"/>
                  <a:pt x="812465" y="878017"/>
                </a:cubicBezTo>
                <a:cubicBezTo>
                  <a:pt x="812465" y="878017"/>
                  <a:pt x="805751" y="879192"/>
                  <a:pt x="805751" y="879192"/>
                </a:cubicBezTo>
                <a:cubicBezTo>
                  <a:pt x="799038" y="880367"/>
                  <a:pt x="799038" y="880367"/>
                  <a:pt x="791148" y="874821"/>
                </a:cubicBezTo>
                <a:cubicBezTo>
                  <a:pt x="749346" y="833647"/>
                  <a:pt x="749346" y="833647"/>
                  <a:pt x="749346" y="833647"/>
                </a:cubicBezTo>
                <a:cubicBezTo>
                  <a:pt x="730383" y="843894"/>
                  <a:pt x="718133" y="852965"/>
                  <a:pt x="699169" y="863211"/>
                </a:cubicBezTo>
                <a:cubicBezTo>
                  <a:pt x="699169" y="863211"/>
                  <a:pt x="692456" y="864386"/>
                  <a:pt x="693632" y="871107"/>
                </a:cubicBezTo>
                <a:cubicBezTo>
                  <a:pt x="716470" y="922527"/>
                  <a:pt x="716470" y="922527"/>
                  <a:pt x="716470" y="922527"/>
                </a:cubicBezTo>
                <a:cubicBezTo>
                  <a:pt x="717646" y="929249"/>
                  <a:pt x="713286" y="943866"/>
                  <a:pt x="706573" y="945041"/>
                </a:cubicBezTo>
                <a:cubicBezTo>
                  <a:pt x="687609" y="955287"/>
                  <a:pt x="660756" y="959987"/>
                  <a:pt x="641792" y="970234"/>
                </a:cubicBezTo>
                <a:cubicBezTo>
                  <a:pt x="635079" y="971409"/>
                  <a:pt x="627189" y="965862"/>
                  <a:pt x="626013" y="959141"/>
                </a:cubicBezTo>
                <a:cubicBezTo>
                  <a:pt x="601999" y="901000"/>
                  <a:pt x="601999" y="901000"/>
                  <a:pt x="601999" y="901000"/>
                </a:cubicBezTo>
                <a:cubicBezTo>
                  <a:pt x="589748" y="910071"/>
                  <a:pt x="576321" y="912422"/>
                  <a:pt x="569608" y="913597"/>
                </a:cubicBezTo>
                <a:cubicBezTo>
                  <a:pt x="556181" y="915947"/>
                  <a:pt x="549468" y="917122"/>
                  <a:pt x="534865" y="912750"/>
                </a:cubicBezTo>
                <a:cubicBezTo>
                  <a:pt x="532026" y="975592"/>
                  <a:pt x="532026" y="975592"/>
                  <a:pt x="532026" y="975592"/>
                </a:cubicBezTo>
                <a:cubicBezTo>
                  <a:pt x="533203" y="982313"/>
                  <a:pt x="527666" y="990209"/>
                  <a:pt x="520952" y="991385"/>
                </a:cubicBezTo>
                <a:cubicBezTo>
                  <a:pt x="492922" y="989363"/>
                  <a:pt x="472783" y="992888"/>
                  <a:pt x="451466" y="989692"/>
                </a:cubicBezTo>
                <a:cubicBezTo>
                  <a:pt x="444753" y="990867"/>
                  <a:pt x="436863" y="985321"/>
                  <a:pt x="434510" y="971879"/>
                </a:cubicBezTo>
                <a:cubicBezTo>
                  <a:pt x="438526" y="915758"/>
                  <a:pt x="438526" y="915758"/>
                  <a:pt x="438526" y="915758"/>
                </a:cubicBezTo>
                <a:cubicBezTo>
                  <a:pt x="417209" y="912562"/>
                  <a:pt x="395893" y="909366"/>
                  <a:pt x="373400" y="899449"/>
                </a:cubicBezTo>
                <a:cubicBezTo>
                  <a:pt x="348068" y="952373"/>
                  <a:pt x="348068" y="952373"/>
                  <a:pt x="348068" y="952373"/>
                </a:cubicBezTo>
                <a:cubicBezTo>
                  <a:pt x="342531" y="960269"/>
                  <a:pt x="342531" y="960269"/>
                  <a:pt x="335818" y="961444"/>
                </a:cubicBezTo>
                <a:cubicBezTo>
                  <a:pt x="329105" y="962619"/>
                  <a:pt x="329105" y="962619"/>
                  <a:pt x="329105" y="962619"/>
                </a:cubicBezTo>
                <a:cubicBezTo>
                  <a:pt x="306612" y="952702"/>
                  <a:pt x="284119" y="942784"/>
                  <a:pt x="262803" y="939588"/>
                </a:cubicBezTo>
                <a:cubicBezTo>
                  <a:pt x="261627" y="932867"/>
                  <a:pt x="253736" y="927321"/>
                  <a:pt x="259273" y="919424"/>
                </a:cubicBezTo>
                <a:cubicBezTo>
                  <a:pt x="283429" y="859779"/>
                  <a:pt x="283429" y="859779"/>
                  <a:pt x="283429" y="859779"/>
                </a:cubicBezTo>
                <a:cubicBezTo>
                  <a:pt x="260936" y="849862"/>
                  <a:pt x="245157" y="838769"/>
                  <a:pt x="228201" y="820956"/>
                </a:cubicBezTo>
                <a:cubicBezTo>
                  <a:pt x="180376" y="863962"/>
                  <a:pt x="180376" y="863962"/>
                  <a:pt x="180376" y="863962"/>
                </a:cubicBezTo>
                <a:cubicBezTo>
                  <a:pt x="180376" y="863962"/>
                  <a:pt x="173663" y="865137"/>
                  <a:pt x="173663" y="865137"/>
                </a:cubicBezTo>
                <a:cubicBezTo>
                  <a:pt x="166949" y="866312"/>
                  <a:pt x="166949" y="866312"/>
                  <a:pt x="159060" y="860766"/>
                </a:cubicBezTo>
                <a:cubicBezTo>
                  <a:pt x="143280" y="849673"/>
                  <a:pt x="126324" y="831860"/>
                  <a:pt x="116082" y="812871"/>
                </a:cubicBezTo>
                <a:cubicBezTo>
                  <a:pt x="108192" y="807325"/>
                  <a:pt x="107016" y="800604"/>
                  <a:pt x="112553" y="792707"/>
                </a:cubicBezTo>
                <a:cubicBezTo>
                  <a:pt x="160377" y="749701"/>
                  <a:pt x="160377" y="749701"/>
                  <a:pt x="160377" y="749701"/>
                </a:cubicBezTo>
                <a:cubicBezTo>
                  <a:pt x="143421" y="731887"/>
                  <a:pt x="134355" y="719620"/>
                  <a:pt x="124113" y="700631"/>
                </a:cubicBezTo>
                <a:cubicBezTo>
                  <a:pt x="124113" y="700631"/>
                  <a:pt x="122936" y="693910"/>
                  <a:pt x="122936" y="693910"/>
                </a:cubicBezTo>
                <a:cubicBezTo>
                  <a:pt x="63693" y="711207"/>
                  <a:pt x="63693" y="711207"/>
                  <a:pt x="63693" y="711207"/>
                </a:cubicBezTo>
                <a:cubicBezTo>
                  <a:pt x="56979" y="712382"/>
                  <a:pt x="50266" y="713557"/>
                  <a:pt x="42376" y="708010"/>
                </a:cubicBezTo>
                <a:cubicBezTo>
                  <a:pt x="38847" y="687847"/>
                  <a:pt x="27428" y="662137"/>
                  <a:pt x="23899" y="641973"/>
                </a:cubicBezTo>
                <a:cubicBezTo>
                  <a:pt x="16009" y="636426"/>
                  <a:pt x="21546" y="628530"/>
                  <a:pt x="28259" y="627355"/>
                </a:cubicBezTo>
                <a:cubicBezTo>
                  <a:pt x="86327" y="603338"/>
                  <a:pt x="86327" y="603338"/>
                  <a:pt x="86327" y="603338"/>
                </a:cubicBezTo>
                <a:cubicBezTo>
                  <a:pt x="81621" y="576453"/>
                  <a:pt x="78092" y="556289"/>
                  <a:pt x="74562" y="536125"/>
                </a:cubicBezTo>
                <a:cubicBezTo>
                  <a:pt x="11790" y="533258"/>
                  <a:pt x="11790" y="533258"/>
                  <a:pt x="11790" y="533258"/>
                </a:cubicBezTo>
                <a:cubicBezTo>
                  <a:pt x="5076" y="534433"/>
                  <a:pt x="-2814" y="528887"/>
                  <a:pt x="1547" y="514269"/>
                </a:cubicBezTo>
                <a:cubicBezTo>
                  <a:pt x="-1982" y="494106"/>
                  <a:pt x="1202" y="472767"/>
                  <a:pt x="4386" y="451428"/>
                </a:cubicBezTo>
                <a:cubicBezTo>
                  <a:pt x="3209" y="444707"/>
                  <a:pt x="8746" y="436810"/>
                  <a:pt x="15460" y="435635"/>
                </a:cubicBezTo>
                <a:cubicBezTo>
                  <a:pt x="78232" y="438503"/>
                  <a:pt x="78232" y="438503"/>
                  <a:pt x="78232" y="438503"/>
                </a:cubicBezTo>
                <a:cubicBezTo>
                  <a:pt x="81417" y="417164"/>
                  <a:pt x="84601" y="395825"/>
                  <a:pt x="88961" y="381208"/>
                </a:cubicBezTo>
                <a:cubicBezTo>
                  <a:pt x="87785" y="374486"/>
                  <a:pt x="94498" y="373311"/>
                  <a:pt x="94498" y="373311"/>
                </a:cubicBezTo>
                <a:cubicBezTo>
                  <a:pt x="41623" y="347930"/>
                  <a:pt x="41623" y="347930"/>
                  <a:pt x="41623" y="347930"/>
                </a:cubicBezTo>
                <a:cubicBezTo>
                  <a:pt x="33733" y="342384"/>
                  <a:pt x="25843" y="336838"/>
                  <a:pt x="31380" y="328942"/>
                </a:cubicBezTo>
                <a:cubicBezTo>
                  <a:pt x="41278" y="306428"/>
                  <a:pt x="44462" y="285089"/>
                  <a:pt x="54359" y="262576"/>
                </a:cubicBezTo>
                <a:cubicBezTo>
                  <a:pt x="61073" y="261401"/>
                  <a:pt x="61073" y="261401"/>
                  <a:pt x="67786" y="260226"/>
                </a:cubicBezTo>
                <a:cubicBezTo>
                  <a:pt x="74499" y="259051"/>
                  <a:pt x="74499" y="259051"/>
                  <a:pt x="74499" y="259051"/>
                </a:cubicBezTo>
                <a:cubicBezTo>
                  <a:pt x="134088" y="283257"/>
                  <a:pt x="134088" y="283257"/>
                  <a:pt x="134088" y="283257"/>
                </a:cubicBezTo>
                <a:cubicBezTo>
                  <a:pt x="143985" y="260743"/>
                  <a:pt x="155059" y="244950"/>
                  <a:pt x="172846" y="227982"/>
                </a:cubicBezTo>
                <a:cubicBezTo>
                  <a:pt x="129868" y="180088"/>
                  <a:pt x="129868" y="180088"/>
                  <a:pt x="129868" y="180088"/>
                </a:cubicBezTo>
                <a:cubicBezTo>
                  <a:pt x="121979" y="174541"/>
                  <a:pt x="127516" y="166645"/>
                  <a:pt x="133052" y="158749"/>
                </a:cubicBezTo>
                <a:cubicBezTo>
                  <a:pt x="144126" y="142956"/>
                  <a:pt x="161913" y="125989"/>
                  <a:pt x="180877" y="115743"/>
                </a:cubicBezTo>
                <a:cubicBezTo>
                  <a:pt x="180877" y="115743"/>
                  <a:pt x="187590" y="114568"/>
                  <a:pt x="187590" y="114568"/>
                </a:cubicBezTo>
                <a:cubicBezTo>
                  <a:pt x="194304" y="113393"/>
                  <a:pt x="194304" y="113393"/>
                  <a:pt x="202193" y="118939"/>
                </a:cubicBezTo>
                <a:cubicBezTo>
                  <a:pt x="243995" y="160112"/>
                  <a:pt x="243995" y="160112"/>
                  <a:pt x="243995" y="160112"/>
                </a:cubicBezTo>
                <a:cubicBezTo>
                  <a:pt x="255069" y="144320"/>
                  <a:pt x="274032" y="134073"/>
                  <a:pt x="292996" y="123827"/>
                </a:cubicBezTo>
                <a:cubicBezTo>
                  <a:pt x="292996" y="123827"/>
                  <a:pt x="299709" y="122652"/>
                  <a:pt x="299709" y="122652"/>
                </a:cubicBezTo>
                <a:cubicBezTo>
                  <a:pt x="275695" y="64511"/>
                  <a:pt x="275695" y="64511"/>
                  <a:pt x="275695" y="64511"/>
                </a:cubicBezTo>
                <a:cubicBezTo>
                  <a:pt x="274518" y="57790"/>
                  <a:pt x="280055" y="49893"/>
                  <a:pt x="286769" y="48718"/>
                </a:cubicBezTo>
                <a:cubicBezTo>
                  <a:pt x="305733" y="38472"/>
                  <a:pt x="324696" y="28226"/>
                  <a:pt x="351549" y="23526"/>
                </a:cubicBezTo>
                <a:cubicBezTo>
                  <a:pt x="358263" y="22351"/>
                  <a:pt x="364976" y="21176"/>
                  <a:pt x="367328" y="34618"/>
                </a:cubicBezTo>
                <a:cubicBezTo>
                  <a:pt x="390166" y="86038"/>
                  <a:pt x="390166" y="86038"/>
                  <a:pt x="390166" y="86038"/>
                </a:cubicBezTo>
                <a:cubicBezTo>
                  <a:pt x="403593" y="83688"/>
                  <a:pt x="410307" y="82513"/>
                  <a:pt x="423733" y="80163"/>
                </a:cubicBezTo>
                <a:cubicBezTo>
                  <a:pt x="437160" y="77813"/>
                  <a:pt x="443873" y="76638"/>
                  <a:pt x="457300" y="74288"/>
                </a:cubicBezTo>
                <a:cubicBezTo>
                  <a:pt x="460139" y="11446"/>
                  <a:pt x="460139" y="11446"/>
                  <a:pt x="460139" y="11446"/>
                </a:cubicBezTo>
                <a:cubicBezTo>
                  <a:pt x="458962" y="4725"/>
                  <a:pt x="465676" y="3550"/>
                  <a:pt x="472389" y="2375"/>
                </a:cubicBezTo>
                <a:cubicBezTo>
                  <a:pt x="485816" y="25"/>
                  <a:pt x="497858" y="-351"/>
                  <a:pt x="509208" y="260"/>
                </a:cubicBezTo>
                <a:close/>
                <a:moveTo>
                  <a:pt x="495780" y="163029"/>
                </a:moveTo>
                <a:cubicBezTo>
                  <a:pt x="311681" y="163029"/>
                  <a:pt x="162439" y="312271"/>
                  <a:pt x="162439" y="496370"/>
                </a:cubicBezTo>
                <a:cubicBezTo>
                  <a:pt x="162439" y="680470"/>
                  <a:pt x="311681" y="829712"/>
                  <a:pt x="495780" y="829712"/>
                </a:cubicBezTo>
                <a:cubicBezTo>
                  <a:pt x="679880" y="829712"/>
                  <a:pt x="829122" y="680470"/>
                  <a:pt x="829122" y="496370"/>
                </a:cubicBezTo>
                <a:cubicBezTo>
                  <a:pt x="829122" y="312271"/>
                  <a:pt x="679880" y="163029"/>
                  <a:pt x="495780" y="163029"/>
                </a:cubicBezTo>
                <a:close/>
              </a:path>
            </a:pathLst>
          </a:custGeom>
          <a:solidFill>
            <a:srgbClr val="E1E9EA"/>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38" name="Freeform 38"/>
          <p:cNvSpPr/>
          <p:nvPr/>
        </p:nvSpPr>
        <p:spPr>
          <a:xfrm>
            <a:off x="7548066" y="3236586"/>
            <a:ext cx="646747" cy="646031"/>
          </a:xfrm>
          <a:custGeom>
            <a:avLst/>
            <a:gdLst>
              <a:gd name="connsiteX0" fmla="*/ 332140 w 647363"/>
              <a:gd name="connsiteY0" fmla="*/ 170 h 646647"/>
              <a:gd name="connsiteX1" fmla="*/ 353448 w 647363"/>
              <a:gd name="connsiteY1" fmla="*/ 2653 h 646647"/>
              <a:gd name="connsiteX2" fmla="*/ 363740 w 647363"/>
              <a:gd name="connsiteY2" fmla="*/ 9888 h 646647"/>
              <a:gd name="connsiteX3" fmla="*/ 361888 w 647363"/>
              <a:gd name="connsiteY3" fmla="*/ 50877 h 646647"/>
              <a:gd name="connsiteX4" fmla="*/ 404368 w 647363"/>
              <a:gd name="connsiteY4" fmla="*/ 61516 h 646647"/>
              <a:gd name="connsiteX5" fmla="*/ 420123 w 647363"/>
              <a:gd name="connsiteY5" fmla="*/ 22611 h 646647"/>
              <a:gd name="connsiteX6" fmla="*/ 428114 w 647363"/>
              <a:gd name="connsiteY6" fmla="*/ 16694 h 646647"/>
              <a:gd name="connsiteX7" fmla="*/ 433260 w 647363"/>
              <a:gd name="connsiteY7" fmla="*/ 20312 h 646647"/>
              <a:gd name="connsiteX8" fmla="*/ 472128 w 647363"/>
              <a:gd name="connsiteY8" fmla="*/ 36101 h 646647"/>
              <a:gd name="connsiteX9" fmla="*/ 478808 w 647363"/>
              <a:gd name="connsiteY9" fmla="*/ 48486 h 646647"/>
              <a:gd name="connsiteX10" fmla="*/ 463053 w 647363"/>
              <a:gd name="connsiteY10" fmla="*/ 87391 h 646647"/>
              <a:gd name="connsiteX11" fmla="*/ 498309 w 647363"/>
              <a:gd name="connsiteY11" fmla="*/ 108330 h 646647"/>
              <a:gd name="connsiteX12" fmla="*/ 530271 w 647363"/>
              <a:gd name="connsiteY12" fmla="*/ 84662 h 646647"/>
              <a:gd name="connsiteX13" fmla="*/ 533882 w 647363"/>
              <a:gd name="connsiteY13" fmla="*/ 79512 h 646647"/>
              <a:gd name="connsiteX14" fmla="*/ 543407 w 647363"/>
              <a:gd name="connsiteY14" fmla="*/ 82363 h 646647"/>
              <a:gd name="connsiteX15" fmla="*/ 571441 w 647363"/>
              <a:gd name="connsiteY15" fmla="*/ 113603 h 646647"/>
              <a:gd name="connsiteX16" fmla="*/ 573742 w 647363"/>
              <a:gd name="connsiteY16" fmla="*/ 126755 h 646647"/>
              <a:gd name="connsiteX17" fmla="*/ 543315 w 647363"/>
              <a:gd name="connsiteY17" fmla="*/ 159191 h 646647"/>
              <a:gd name="connsiteX18" fmla="*/ 566970 w 647363"/>
              <a:gd name="connsiteY18" fmla="*/ 191198 h 646647"/>
              <a:gd name="connsiteX19" fmla="*/ 567737 w 647363"/>
              <a:gd name="connsiteY19" fmla="*/ 195582 h 646647"/>
              <a:gd name="connsiteX20" fmla="*/ 605612 w 647363"/>
              <a:gd name="connsiteY20" fmla="*/ 179916 h 646647"/>
              <a:gd name="connsiteX21" fmla="*/ 615905 w 647363"/>
              <a:gd name="connsiteY21" fmla="*/ 187151 h 646647"/>
              <a:gd name="connsiteX22" fmla="*/ 631568 w 647363"/>
              <a:gd name="connsiteY22" fmla="*/ 225074 h 646647"/>
              <a:gd name="connsiteX23" fmla="*/ 629492 w 647363"/>
              <a:gd name="connsiteY23" fmla="*/ 238993 h 646647"/>
              <a:gd name="connsiteX24" fmla="*/ 591616 w 647363"/>
              <a:gd name="connsiteY24" fmla="*/ 254659 h 646647"/>
              <a:gd name="connsiteX25" fmla="*/ 599290 w 647363"/>
              <a:gd name="connsiteY25" fmla="*/ 298499 h 646647"/>
              <a:gd name="connsiteX26" fmla="*/ 640234 w 647363"/>
              <a:gd name="connsiteY26" fmla="*/ 300369 h 646647"/>
              <a:gd name="connsiteX27" fmla="*/ 646148 w 647363"/>
              <a:gd name="connsiteY27" fmla="*/ 308371 h 646647"/>
              <a:gd name="connsiteX28" fmla="*/ 645063 w 647363"/>
              <a:gd name="connsiteY28" fmla="*/ 353744 h 646647"/>
              <a:gd name="connsiteX29" fmla="*/ 637073 w 647363"/>
              <a:gd name="connsiteY29" fmla="*/ 359661 h 646647"/>
              <a:gd name="connsiteX30" fmla="*/ 596896 w 647363"/>
              <a:gd name="connsiteY30" fmla="*/ 362175 h 646647"/>
              <a:gd name="connsiteX31" fmla="*/ 589898 w 647363"/>
              <a:gd name="connsiteY31" fmla="*/ 399547 h 646647"/>
              <a:gd name="connsiteX32" fmla="*/ 586286 w 647363"/>
              <a:gd name="connsiteY32" fmla="*/ 404697 h 646647"/>
              <a:gd name="connsiteX33" fmla="*/ 620775 w 647363"/>
              <a:gd name="connsiteY33" fmla="*/ 421252 h 646647"/>
              <a:gd name="connsiteX34" fmla="*/ 627456 w 647363"/>
              <a:gd name="connsiteY34" fmla="*/ 433638 h 646647"/>
              <a:gd name="connsiteX35" fmla="*/ 611700 w 647363"/>
              <a:gd name="connsiteY35" fmla="*/ 472542 h 646647"/>
              <a:gd name="connsiteX36" fmla="*/ 603710 w 647363"/>
              <a:gd name="connsiteY36" fmla="*/ 478460 h 646647"/>
              <a:gd name="connsiteX37" fmla="*/ 599331 w 647363"/>
              <a:gd name="connsiteY37" fmla="*/ 479226 h 646647"/>
              <a:gd name="connsiteX38" fmla="*/ 560463 w 647363"/>
              <a:gd name="connsiteY38" fmla="*/ 463437 h 646647"/>
              <a:gd name="connsiteX39" fmla="*/ 535182 w 647363"/>
              <a:gd name="connsiteY39" fmla="*/ 499490 h 646647"/>
              <a:gd name="connsiteX40" fmla="*/ 562448 w 647363"/>
              <a:gd name="connsiteY40" fmla="*/ 526346 h 646647"/>
              <a:gd name="connsiteX41" fmla="*/ 560371 w 647363"/>
              <a:gd name="connsiteY41" fmla="*/ 540265 h 646647"/>
              <a:gd name="connsiteX42" fmla="*/ 529944 w 647363"/>
              <a:gd name="connsiteY42" fmla="*/ 572701 h 646647"/>
              <a:gd name="connsiteX43" fmla="*/ 525565 w 647363"/>
              <a:gd name="connsiteY43" fmla="*/ 573467 h 646647"/>
              <a:gd name="connsiteX44" fmla="*/ 516040 w 647363"/>
              <a:gd name="connsiteY44" fmla="*/ 570616 h 646647"/>
              <a:gd name="connsiteX45" fmla="*/ 488774 w 647363"/>
              <a:gd name="connsiteY45" fmla="*/ 543760 h 646647"/>
              <a:gd name="connsiteX46" fmla="*/ 456045 w 647363"/>
              <a:gd name="connsiteY46" fmla="*/ 563043 h 646647"/>
              <a:gd name="connsiteX47" fmla="*/ 452434 w 647363"/>
              <a:gd name="connsiteY47" fmla="*/ 568194 h 646647"/>
              <a:gd name="connsiteX48" fmla="*/ 467330 w 647363"/>
              <a:gd name="connsiteY48" fmla="*/ 601733 h 646647"/>
              <a:gd name="connsiteX49" fmla="*/ 460874 w 647363"/>
              <a:gd name="connsiteY49" fmla="*/ 616418 h 646647"/>
              <a:gd name="connsiteX50" fmla="*/ 418620 w 647363"/>
              <a:gd name="connsiteY50" fmla="*/ 632851 h 646647"/>
              <a:gd name="connsiteX51" fmla="*/ 408328 w 647363"/>
              <a:gd name="connsiteY51" fmla="*/ 625615 h 646647"/>
              <a:gd name="connsiteX52" fmla="*/ 392664 w 647363"/>
              <a:gd name="connsiteY52" fmla="*/ 587692 h 646647"/>
              <a:gd name="connsiteX53" fmla="*/ 371537 w 647363"/>
              <a:gd name="connsiteY53" fmla="*/ 595908 h 646647"/>
              <a:gd name="connsiteX54" fmla="*/ 348875 w 647363"/>
              <a:gd name="connsiteY54" fmla="*/ 595356 h 646647"/>
              <a:gd name="connsiteX55" fmla="*/ 347024 w 647363"/>
              <a:gd name="connsiteY55" fmla="*/ 636346 h 646647"/>
              <a:gd name="connsiteX56" fmla="*/ 339800 w 647363"/>
              <a:gd name="connsiteY56" fmla="*/ 646647 h 646647"/>
              <a:gd name="connsiteX57" fmla="*/ 294477 w 647363"/>
              <a:gd name="connsiteY57" fmla="*/ 645543 h 646647"/>
              <a:gd name="connsiteX58" fmla="*/ 283417 w 647363"/>
              <a:gd name="connsiteY58" fmla="*/ 633923 h 646647"/>
              <a:gd name="connsiteX59" fmla="*/ 286036 w 647363"/>
              <a:gd name="connsiteY59" fmla="*/ 597318 h 646647"/>
              <a:gd name="connsiteX60" fmla="*/ 243557 w 647363"/>
              <a:gd name="connsiteY60" fmla="*/ 586680 h 646647"/>
              <a:gd name="connsiteX61" fmla="*/ 227034 w 647363"/>
              <a:gd name="connsiteY61" fmla="*/ 621200 h 646647"/>
              <a:gd name="connsiteX62" fmla="*/ 219044 w 647363"/>
              <a:gd name="connsiteY62" fmla="*/ 627117 h 646647"/>
              <a:gd name="connsiteX63" fmla="*/ 214665 w 647363"/>
              <a:gd name="connsiteY63" fmla="*/ 627884 h 646647"/>
              <a:gd name="connsiteX64" fmla="*/ 171418 w 647363"/>
              <a:gd name="connsiteY64" fmla="*/ 612861 h 646647"/>
              <a:gd name="connsiteX65" fmla="*/ 169116 w 647363"/>
              <a:gd name="connsiteY65" fmla="*/ 599709 h 646647"/>
              <a:gd name="connsiteX66" fmla="*/ 184872 w 647363"/>
              <a:gd name="connsiteY66" fmla="*/ 560805 h 646647"/>
              <a:gd name="connsiteX67" fmla="*/ 148848 w 647363"/>
              <a:gd name="connsiteY67" fmla="*/ 535482 h 646647"/>
              <a:gd name="connsiteX68" fmla="*/ 117654 w 647363"/>
              <a:gd name="connsiteY68" fmla="*/ 563533 h 646647"/>
              <a:gd name="connsiteX69" fmla="*/ 113275 w 647363"/>
              <a:gd name="connsiteY69" fmla="*/ 564299 h 646647"/>
              <a:gd name="connsiteX70" fmla="*/ 103750 w 647363"/>
              <a:gd name="connsiteY70" fmla="*/ 561448 h 646647"/>
              <a:gd name="connsiteX71" fmla="*/ 75717 w 647363"/>
              <a:gd name="connsiteY71" fmla="*/ 530208 h 646647"/>
              <a:gd name="connsiteX72" fmla="*/ 73415 w 647363"/>
              <a:gd name="connsiteY72" fmla="*/ 517056 h 646647"/>
              <a:gd name="connsiteX73" fmla="*/ 104609 w 647363"/>
              <a:gd name="connsiteY73" fmla="*/ 489005 h 646647"/>
              <a:gd name="connsiteX74" fmla="*/ 80955 w 647363"/>
              <a:gd name="connsiteY74" fmla="*/ 456998 h 646647"/>
              <a:gd name="connsiteX75" fmla="*/ 80188 w 647363"/>
              <a:gd name="connsiteY75" fmla="*/ 452614 h 646647"/>
              <a:gd name="connsiteX76" fmla="*/ 41545 w 647363"/>
              <a:gd name="connsiteY76" fmla="*/ 463896 h 646647"/>
              <a:gd name="connsiteX77" fmla="*/ 27641 w 647363"/>
              <a:gd name="connsiteY77" fmla="*/ 461811 h 646647"/>
              <a:gd name="connsiteX78" fmla="*/ 15589 w 647363"/>
              <a:gd name="connsiteY78" fmla="*/ 418737 h 646647"/>
              <a:gd name="connsiteX79" fmla="*/ 18433 w 647363"/>
              <a:gd name="connsiteY79" fmla="*/ 409203 h 646647"/>
              <a:gd name="connsiteX80" fmla="*/ 56308 w 647363"/>
              <a:gd name="connsiteY80" fmla="*/ 393537 h 646647"/>
              <a:gd name="connsiteX81" fmla="*/ 48635 w 647363"/>
              <a:gd name="connsiteY81" fmla="*/ 349696 h 646647"/>
              <a:gd name="connsiteX82" fmla="*/ 7691 w 647363"/>
              <a:gd name="connsiteY82" fmla="*/ 347826 h 646647"/>
              <a:gd name="connsiteX83" fmla="*/ 1009 w 647363"/>
              <a:gd name="connsiteY83" fmla="*/ 335440 h 646647"/>
              <a:gd name="connsiteX84" fmla="*/ 2861 w 647363"/>
              <a:gd name="connsiteY84" fmla="*/ 294451 h 646647"/>
              <a:gd name="connsiteX85" fmla="*/ 10084 w 647363"/>
              <a:gd name="connsiteY85" fmla="*/ 284150 h 646647"/>
              <a:gd name="connsiteX86" fmla="*/ 51029 w 647363"/>
              <a:gd name="connsiteY86" fmla="*/ 286021 h 646647"/>
              <a:gd name="connsiteX87" fmla="*/ 58027 w 647363"/>
              <a:gd name="connsiteY87" fmla="*/ 248649 h 646647"/>
              <a:gd name="connsiteX88" fmla="*/ 61639 w 647363"/>
              <a:gd name="connsiteY88" fmla="*/ 243498 h 646647"/>
              <a:gd name="connsiteX89" fmla="*/ 27150 w 647363"/>
              <a:gd name="connsiteY89" fmla="*/ 226943 h 646647"/>
              <a:gd name="connsiteX90" fmla="*/ 20469 w 647363"/>
              <a:gd name="connsiteY90" fmla="*/ 214557 h 646647"/>
              <a:gd name="connsiteX91" fmla="*/ 35457 w 647363"/>
              <a:gd name="connsiteY91" fmla="*/ 171269 h 646647"/>
              <a:gd name="connsiteX92" fmla="*/ 44215 w 647363"/>
              <a:gd name="connsiteY92" fmla="*/ 169736 h 646647"/>
              <a:gd name="connsiteX93" fmla="*/ 48594 w 647363"/>
              <a:gd name="connsiteY93" fmla="*/ 168970 h 646647"/>
              <a:gd name="connsiteX94" fmla="*/ 87462 w 647363"/>
              <a:gd name="connsiteY94" fmla="*/ 184758 h 646647"/>
              <a:gd name="connsiteX95" fmla="*/ 112742 w 647363"/>
              <a:gd name="connsiteY95" fmla="*/ 148705 h 646647"/>
              <a:gd name="connsiteX96" fmla="*/ 84709 w 647363"/>
              <a:gd name="connsiteY96" fmla="*/ 117465 h 646647"/>
              <a:gd name="connsiteX97" fmla="*/ 86786 w 647363"/>
              <a:gd name="connsiteY97" fmla="*/ 103546 h 646647"/>
              <a:gd name="connsiteX98" fmla="*/ 117981 w 647363"/>
              <a:gd name="connsiteY98" fmla="*/ 75495 h 646647"/>
              <a:gd name="connsiteX99" fmla="*/ 122359 w 647363"/>
              <a:gd name="connsiteY99" fmla="*/ 74728 h 646647"/>
              <a:gd name="connsiteX100" fmla="*/ 131884 w 647363"/>
              <a:gd name="connsiteY100" fmla="*/ 77579 h 646647"/>
              <a:gd name="connsiteX101" fmla="*/ 159150 w 647363"/>
              <a:gd name="connsiteY101" fmla="*/ 104436 h 646647"/>
              <a:gd name="connsiteX102" fmla="*/ 191112 w 647363"/>
              <a:gd name="connsiteY102" fmla="*/ 80768 h 646647"/>
              <a:gd name="connsiteX103" fmla="*/ 195491 w 647363"/>
              <a:gd name="connsiteY103" fmla="*/ 80002 h 646647"/>
              <a:gd name="connsiteX104" fmla="*/ 179827 w 647363"/>
              <a:gd name="connsiteY104" fmla="*/ 42078 h 646647"/>
              <a:gd name="connsiteX105" fmla="*/ 187050 w 647363"/>
              <a:gd name="connsiteY105" fmla="*/ 31777 h 646647"/>
              <a:gd name="connsiteX106" fmla="*/ 229304 w 647363"/>
              <a:gd name="connsiteY106" fmla="*/ 15345 h 646647"/>
              <a:gd name="connsiteX107" fmla="*/ 239597 w 647363"/>
              <a:gd name="connsiteY107" fmla="*/ 22580 h 646647"/>
              <a:gd name="connsiteX108" fmla="*/ 254493 w 647363"/>
              <a:gd name="connsiteY108" fmla="*/ 56119 h 646647"/>
              <a:gd name="connsiteX109" fmla="*/ 276388 w 647363"/>
              <a:gd name="connsiteY109" fmla="*/ 52287 h 646647"/>
              <a:gd name="connsiteX110" fmla="*/ 298282 w 647363"/>
              <a:gd name="connsiteY110" fmla="*/ 48455 h 646647"/>
              <a:gd name="connsiteX111" fmla="*/ 300134 w 647363"/>
              <a:gd name="connsiteY111" fmla="*/ 7466 h 646647"/>
              <a:gd name="connsiteX112" fmla="*/ 308124 w 647363"/>
              <a:gd name="connsiteY112" fmla="*/ 1549 h 646647"/>
              <a:gd name="connsiteX113" fmla="*/ 332140 w 647363"/>
              <a:gd name="connsiteY113" fmla="*/ 170 h 646647"/>
              <a:gd name="connsiteX114" fmla="*/ 323382 w 647363"/>
              <a:gd name="connsiteY114" fmla="*/ 106338 h 646647"/>
              <a:gd name="connsiteX115" fmla="*/ 105954 w 647363"/>
              <a:gd name="connsiteY115" fmla="*/ 323766 h 646647"/>
              <a:gd name="connsiteX116" fmla="*/ 323382 w 647363"/>
              <a:gd name="connsiteY116" fmla="*/ 541193 h 646647"/>
              <a:gd name="connsiteX117" fmla="*/ 540809 w 647363"/>
              <a:gd name="connsiteY117" fmla="*/ 323765 h 646647"/>
              <a:gd name="connsiteX118" fmla="*/ 323382 w 647363"/>
              <a:gd name="connsiteY118" fmla="*/ 106338 h 64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47363" h="646647">
                <a:moveTo>
                  <a:pt x="332140" y="170"/>
                </a:moveTo>
                <a:cubicBezTo>
                  <a:pt x="339544" y="568"/>
                  <a:pt x="346496" y="1610"/>
                  <a:pt x="353448" y="2653"/>
                </a:cubicBezTo>
                <a:cubicBezTo>
                  <a:pt x="357827" y="1886"/>
                  <a:pt x="362973" y="5504"/>
                  <a:pt x="363740" y="9888"/>
                </a:cubicBezTo>
                <a:cubicBezTo>
                  <a:pt x="361888" y="50877"/>
                  <a:pt x="361888" y="50877"/>
                  <a:pt x="361888" y="50877"/>
                </a:cubicBezTo>
                <a:cubicBezTo>
                  <a:pt x="375792" y="52962"/>
                  <a:pt x="389696" y="55047"/>
                  <a:pt x="404368" y="61516"/>
                </a:cubicBezTo>
                <a:cubicBezTo>
                  <a:pt x="420123" y="22611"/>
                  <a:pt x="420123" y="22611"/>
                  <a:pt x="420123" y="22611"/>
                </a:cubicBezTo>
                <a:cubicBezTo>
                  <a:pt x="424502" y="21845"/>
                  <a:pt x="423735" y="17460"/>
                  <a:pt x="428114" y="16694"/>
                </a:cubicBezTo>
                <a:cubicBezTo>
                  <a:pt x="428114" y="16694"/>
                  <a:pt x="432493" y="15928"/>
                  <a:pt x="433260" y="20312"/>
                </a:cubicBezTo>
                <a:cubicBezTo>
                  <a:pt x="447164" y="22397"/>
                  <a:pt x="461835" y="28865"/>
                  <a:pt x="472128" y="36101"/>
                </a:cubicBezTo>
                <a:cubicBezTo>
                  <a:pt x="477274" y="39718"/>
                  <a:pt x="482420" y="43336"/>
                  <a:pt x="478808" y="48486"/>
                </a:cubicBezTo>
                <a:cubicBezTo>
                  <a:pt x="463053" y="87391"/>
                  <a:pt x="463053" y="87391"/>
                  <a:pt x="463053" y="87391"/>
                </a:cubicBezTo>
                <a:cubicBezTo>
                  <a:pt x="477724" y="93860"/>
                  <a:pt x="488017" y="101095"/>
                  <a:pt x="498309" y="108330"/>
                </a:cubicBezTo>
                <a:cubicBezTo>
                  <a:pt x="530271" y="84662"/>
                  <a:pt x="530271" y="84662"/>
                  <a:pt x="530271" y="84662"/>
                </a:cubicBezTo>
                <a:cubicBezTo>
                  <a:pt x="529503" y="80278"/>
                  <a:pt x="533882" y="79512"/>
                  <a:pt x="533882" y="79512"/>
                </a:cubicBezTo>
                <a:cubicBezTo>
                  <a:pt x="538261" y="78746"/>
                  <a:pt x="539028" y="83129"/>
                  <a:pt x="543407" y="82363"/>
                </a:cubicBezTo>
                <a:cubicBezTo>
                  <a:pt x="554467" y="93982"/>
                  <a:pt x="565527" y="105601"/>
                  <a:pt x="571441" y="113603"/>
                </a:cubicBezTo>
                <a:cubicBezTo>
                  <a:pt x="576587" y="117221"/>
                  <a:pt x="578121" y="125989"/>
                  <a:pt x="573742" y="126755"/>
                </a:cubicBezTo>
                <a:cubicBezTo>
                  <a:pt x="543315" y="159191"/>
                  <a:pt x="543315" y="159191"/>
                  <a:pt x="543315" y="159191"/>
                </a:cubicBezTo>
                <a:cubicBezTo>
                  <a:pt x="553608" y="166426"/>
                  <a:pt x="560289" y="178812"/>
                  <a:pt x="566970" y="191198"/>
                </a:cubicBezTo>
                <a:cubicBezTo>
                  <a:pt x="566970" y="191198"/>
                  <a:pt x="566970" y="191198"/>
                  <a:pt x="567737" y="195582"/>
                </a:cubicBezTo>
                <a:cubicBezTo>
                  <a:pt x="605612" y="179916"/>
                  <a:pt x="605612" y="179916"/>
                  <a:pt x="605612" y="179916"/>
                </a:cubicBezTo>
                <a:cubicBezTo>
                  <a:pt x="609991" y="179149"/>
                  <a:pt x="615137" y="182767"/>
                  <a:pt x="615905" y="187151"/>
                </a:cubicBezTo>
                <a:cubicBezTo>
                  <a:pt x="622586" y="199536"/>
                  <a:pt x="629266" y="211922"/>
                  <a:pt x="631568" y="225074"/>
                </a:cubicBezTo>
                <a:cubicBezTo>
                  <a:pt x="637482" y="233076"/>
                  <a:pt x="633871" y="238227"/>
                  <a:pt x="629492" y="238993"/>
                </a:cubicBezTo>
                <a:cubicBezTo>
                  <a:pt x="591616" y="254659"/>
                  <a:pt x="591616" y="254659"/>
                  <a:pt x="591616" y="254659"/>
                </a:cubicBezTo>
                <a:cubicBezTo>
                  <a:pt x="593918" y="267811"/>
                  <a:pt x="596220" y="280963"/>
                  <a:pt x="599290" y="298499"/>
                </a:cubicBezTo>
                <a:cubicBezTo>
                  <a:pt x="640234" y="300369"/>
                  <a:pt x="640234" y="300369"/>
                  <a:pt x="640234" y="300369"/>
                </a:cubicBezTo>
                <a:cubicBezTo>
                  <a:pt x="644613" y="299603"/>
                  <a:pt x="645380" y="303987"/>
                  <a:pt x="646148" y="308371"/>
                </a:cubicBezTo>
                <a:cubicBezTo>
                  <a:pt x="648450" y="321523"/>
                  <a:pt x="647140" y="339826"/>
                  <a:pt x="645063" y="353744"/>
                </a:cubicBezTo>
                <a:cubicBezTo>
                  <a:pt x="645831" y="358128"/>
                  <a:pt x="641452" y="358895"/>
                  <a:pt x="637073" y="359661"/>
                </a:cubicBezTo>
                <a:cubicBezTo>
                  <a:pt x="596896" y="362175"/>
                  <a:pt x="596896" y="362175"/>
                  <a:pt x="596896" y="362175"/>
                </a:cubicBezTo>
                <a:cubicBezTo>
                  <a:pt x="594819" y="376094"/>
                  <a:pt x="591975" y="385628"/>
                  <a:pt x="589898" y="399547"/>
                </a:cubicBezTo>
                <a:cubicBezTo>
                  <a:pt x="589898" y="399547"/>
                  <a:pt x="586286" y="404697"/>
                  <a:pt x="586286" y="404697"/>
                </a:cubicBezTo>
                <a:cubicBezTo>
                  <a:pt x="620775" y="421252"/>
                  <a:pt x="620775" y="421252"/>
                  <a:pt x="620775" y="421252"/>
                </a:cubicBezTo>
                <a:cubicBezTo>
                  <a:pt x="625921" y="424870"/>
                  <a:pt x="631067" y="428488"/>
                  <a:pt x="627456" y="433638"/>
                </a:cubicBezTo>
                <a:cubicBezTo>
                  <a:pt x="621000" y="448323"/>
                  <a:pt x="618923" y="462242"/>
                  <a:pt x="611700" y="472542"/>
                </a:cubicBezTo>
                <a:cubicBezTo>
                  <a:pt x="608088" y="477693"/>
                  <a:pt x="603710" y="478460"/>
                  <a:pt x="603710" y="478460"/>
                </a:cubicBezTo>
                <a:cubicBezTo>
                  <a:pt x="599331" y="479226"/>
                  <a:pt x="599331" y="479226"/>
                  <a:pt x="599331" y="479226"/>
                </a:cubicBezTo>
                <a:cubicBezTo>
                  <a:pt x="560463" y="463437"/>
                  <a:pt x="560463" y="463437"/>
                  <a:pt x="560463" y="463437"/>
                </a:cubicBezTo>
                <a:cubicBezTo>
                  <a:pt x="553240" y="473738"/>
                  <a:pt x="546784" y="488423"/>
                  <a:pt x="535182" y="499490"/>
                </a:cubicBezTo>
                <a:cubicBezTo>
                  <a:pt x="562448" y="526346"/>
                  <a:pt x="562448" y="526346"/>
                  <a:pt x="562448" y="526346"/>
                </a:cubicBezTo>
                <a:cubicBezTo>
                  <a:pt x="563215" y="530731"/>
                  <a:pt x="564750" y="539499"/>
                  <a:pt x="560371" y="540265"/>
                </a:cubicBezTo>
                <a:cubicBezTo>
                  <a:pt x="553148" y="550566"/>
                  <a:pt x="541546" y="561633"/>
                  <a:pt x="529944" y="572701"/>
                </a:cubicBezTo>
                <a:cubicBezTo>
                  <a:pt x="529944" y="572701"/>
                  <a:pt x="525565" y="573467"/>
                  <a:pt x="525565" y="573467"/>
                </a:cubicBezTo>
                <a:cubicBezTo>
                  <a:pt x="521186" y="574234"/>
                  <a:pt x="521186" y="574234"/>
                  <a:pt x="516040" y="570616"/>
                </a:cubicBezTo>
                <a:cubicBezTo>
                  <a:pt x="488774" y="543760"/>
                  <a:pt x="488774" y="543760"/>
                  <a:pt x="488774" y="543760"/>
                </a:cubicBezTo>
                <a:cubicBezTo>
                  <a:pt x="476405" y="550443"/>
                  <a:pt x="468414" y="556360"/>
                  <a:pt x="456045" y="563043"/>
                </a:cubicBezTo>
                <a:cubicBezTo>
                  <a:pt x="456045" y="563043"/>
                  <a:pt x="451666" y="563810"/>
                  <a:pt x="452434" y="568194"/>
                </a:cubicBezTo>
                <a:cubicBezTo>
                  <a:pt x="467330" y="601733"/>
                  <a:pt x="467330" y="601733"/>
                  <a:pt x="467330" y="601733"/>
                </a:cubicBezTo>
                <a:cubicBezTo>
                  <a:pt x="468097" y="606118"/>
                  <a:pt x="465253" y="615652"/>
                  <a:pt x="460874" y="616418"/>
                </a:cubicBezTo>
                <a:cubicBezTo>
                  <a:pt x="448505" y="623102"/>
                  <a:pt x="430990" y="626167"/>
                  <a:pt x="418620" y="632851"/>
                </a:cubicBezTo>
                <a:cubicBezTo>
                  <a:pt x="414241" y="633617"/>
                  <a:pt x="409095" y="629999"/>
                  <a:pt x="408328" y="625615"/>
                </a:cubicBezTo>
                <a:cubicBezTo>
                  <a:pt x="392664" y="587692"/>
                  <a:pt x="392664" y="587692"/>
                  <a:pt x="392664" y="587692"/>
                </a:cubicBezTo>
                <a:cubicBezTo>
                  <a:pt x="384674" y="593609"/>
                  <a:pt x="375916" y="595142"/>
                  <a:pt x="371537" y="595908"/>
                </a:cubicBezTo>
                <a:cubicBezTo>
                  <a:pt x="362779" y="597441"/>
                  <a:pt x="358400" y="598208"/>
                  <a:pt x="348875" y="595356"/>
                </a:cubicBezTo>
                <a:cubicBezTo>
                  <a:pt x="347024" y="636346"/>
                  <a:pt x="347024" y="636346"/>
                  <a:pt x="347024" y="636346"/>
                </a:cubicBezTo>
                <a:cubicBezTo>
                  <a:pt x="347791" y="640730"/>
                  <a:pt x="344179" y="645880"/>
                  <a:pt x="339800" y="646647"/>
                </a:cubicBezTo>
                <a:cubicBezTo>
                  <a:pt x="321517" y="645328"/>
                  <a:pt x="308381" y="647627"/>
                  <a:pt x="294477" y="645543"/>
                </a:cubicBezTo>
                <a:cubicBezTo>
                  <a:pt x="290098" y="646309"/>
                  <a:pt x="284952" y="642692"/>
                  <a:pt x="283417" y="633923"/>
                </a:cubicBezTo>
                <a:cubicBezTo>
                  <a:pt x="286036" y="597318"/>
                  <a:pt x="286036" y="597318"/>
                  <a:pt x="286036" y="597318"/>
                </a:cubicBezTo>
                <a:cubicBezTo>
                  <a:pt x="272132" y="595234"/>
                  <a:pt x="258228" y="593149"/>
                  <a:pt x="243557" y="586680"/>
                </a:cubicBezTo>
                <a:cubicBezTo>
                  <a:pt x="227034" y="621200"/>
                  <a:pt x="227034" y="621200"/>
                  <a:pt x="227034" y="621200"/>
                </a:cubicBezTo>
                <a:cubicBezTo>
                  <a:pt x="223422" y="626351"/>
                  <a:pt x="223422" y="626351"/>
                  <a:pt x="219044" y="627117"/>
                </a:cubicBezTo>
                <a:cubicBezTo>
                  <a:pt x="214665" y="627884"/>
                  <a:pt x="214665" y="627884"/>
                  <a:pt x="214665" y="627884"/>
                </a:cubicBezTo>
                <a:cubicBezTo>
                  <a:pt x="199993" y="621415"/>
                  <a:pt x="185322" y="614946"/>
                  <a:pt x="171418" y="612861"/>
                </a:cubicBezTo>
                <a:cubicBezTo>
                  <a:pt x="170651" y="608477"/>
                  <a:pt x="165504" y="604860"/>
                  <a:pt x="169116" y="599709"/>
                </a:cubicBezTo>
                <a:cubicBezTo>
                  <a:pt x="184872" y="560805"/>
                  <a:pt x="184872" y="560805"/>
                  <a:pt x="184872" y="560805"/>
                </a:cubicBezTo>
                <a:cubicBezTo>
                  <a:pt x="170200" y="554336"/>
                  <a:pt x="159908" y="547101"/>
                  <a:pt x="148848" y="535482"/>
                </a:cubicBezTo>
                <a:cubicBezTo>
                  <a:pt x="117654" y="563533"/>
                  <a:pt x="117654" y="563533"/>
                  <a:pt x="117654" y="563533"/>
                </a:cubicBezTo>
                <a:cubicBezTo>
                  <a:pt x="117654" y="563533"/>
                  <a:pt x="113275" y="564299"/>
                  <a:pt x="113275" y="564299"/>
                </a:cubicBezTo>
                <a:cubicBezTo>
                  <a:pt x="108896" y="565066"/>
                  <a:pt x="108896" y="565066"/>
                  <a:pt x="103750" y="561448"/>
                </a:cubicBezTo>
                <a:cubicBezTo>
                  <a:pt x="93458" y="554213"/>
                  <a:pt x="82398" y="542594"/>
                  <a:pt x="75717" y="530208"/>
                </a:cubicBezTo>
                <a:cubicBezTo>
                  <a:pt x="70571" y="526591"/>
                  <a:pt x="69803" y="522207"/>
                  <a:pt x="73415" y="517056"/>
                </a:cubicBezTo>
                <a:cubicBezTo>
                  <a:pt x="104609" y="489005"/>
                  <a:pt x="104609" y="489005"/>
                  <a:pt x="104609" y="489005"/>
                </a:cubicBezTo>
                <a:cubicBezTo>
                  <a:pt x="93549" y="477385"/>
                  <a:pt x="87636" y="469383"/>
                  <a:pt x="80955" y="456998"/>
                </a:cubicBezTo>
                <a:cubicBezTo>
                  <a:pt x="80955" y="456998"/>
                  <a:pt x="80188" y="452614"/>
                  <a:pt x="80188" y="452614"/>
                </a:cubicBezTo>
                <a:cubicBezTo>
                  <a:pt x="41545" y="463896"/>
                  <a:pt x="41545" y="463896"/>
                  <a:pt x="41545" y="463896"/>
                </a:cubicBezTo>
                <a:cubicBezTo>
                  <a:pt x="37166" y="464662"/>
                  <a:pt x="32787" y="465429"/>
                  <a:pt x="27641" y="461811"/>
                </a:cubicBezTo>
                <a:cubicBezTo>
                  <a:pt x="25339" y="448659"/>
                  <a:pt x="17891" y="431889"/>
                  <a:pt x="15589" y="418737"/>
                </a:cubicBezTo>
                <a:cubicBezTo>
                  <a:pt x="10443" y="415119"/>
                  <a:pt x="14054" y="409969"/>
                  <a:pt x="18433" y="409203"/>
                </a:cubicBezTo>
                <a:cubicBezTo>
                  <a:pt x="56308" y="393537"/>
                  <a:pt x="56308" y="393537"/>
                  <a:pt x="56308" y="393537"/>
                </a:cubicBezTo>
                <a:cubicBezTo>
                  <a:pt x="53239" y="376001"/>
                  <a:pt x="50937" y="362848"/>
                  <a:pt x="48635" y="349696"/>
                </a:cubicBezTo>
                <a:cubicBezTo>
                  <a:pt x="7691" y="347826"/>
                  <a:pt x="7691" y="347826"/>
                  <a:pt x="7691" y="347826"/>
                </a:cubicBezTo>
                <a:cubicBezTo>
                  <a:pt x="3312" y="348593"/>
                  <a:pt x="-1835" y="344975"/>
                  <a:pt x="1009" y="335440"/>
                </a:cubicBezTo>
                <a:cubicBezTo>
                  <a:pt x="-1292" y="322288"/>
                  <a:pt x="785" y="308370"/>
                  <a:pt x="2861" y="294451"/>
                </a:cubicBezTo>
                <a:cubicBezTo>
                  <a:pt x="2094" y="290067"/>
                  <a:pt x="5705" y="284917"/>
                  <a:pt x="10084" y="284150"/>
                </a:cubicBezTo>
                <a:cubicBezTo>
                  <a:pt x="51029" y="286021"/>
                  <a:pt x="51029" y="286021"/>
                  <a:pt x="51029" y="286021"/>
                </a:cubicBezTo>
                <a:cubicBezTo>
                  <a:pt x="53106" y="272102"/>
                  <a:pt x="55183" y="258183"/>
                  <a:pt x="58027" y="248649"/>
                </a:cubicBezTo>
                <a:cubicBezTo>
                  <a:pt x="57259" y="244265"/>
                  <a:pt x="61639" y="243498"/>
                  <a:pt x="61639" y="243498"/>
                </a:cubicBezTo>
                <a:cubicBezTo>
                  <a:pt x="27150" y="226943"/>
                  <a:pt x="27150" y="226943"/>
                  <a:pt x="27150" y="226943"/>
                </a:cubicBezTo>
                <a:cubicBezTo>
                  <a:pt x="22003" y="223326"/>
                  <a:pt x="16857" y="219708"/>
                  <a:pt x="20469" y="214557"/>
                </a:cubicBezTo>
                <a:cubicBezTo>
                  <a:pt x="26925" y="199873"/>
                  <a:pt x="29002" y="185954"/>
                  <a:pt x="35457" y="171269"/>
                </a:cubicBezTo>
                <a:cubicBezTo>
                  <a:pt x="39836" y="170503"/>
                  <a:pt x="39836" y="170503"/>
                  <a:pt x="44215" y="169736"/>
                </a:cubicBezTo>
                <a:cubicBezTo>
                  <a:pt x="48594" y="168970"/>
                  <a:pt x="48594" y="168970"/>
                  <a:pt x="48594" y="168970"/>
                </a:cubicBezTo>
                <a:cubicBezTo>
                  <a:pt x="87462" y="184758"/>
                  <a:pt x="87462" y="184758"/>
                  <a:pt x="87462" y="184758"/>
                </a:cubicBezTo>
                <a:cubicBezTo>
                  <a:pt x="93917" y="170073"/>
                  <a:pt x="101140" y="159772"/>
                  <a:pt x="112742" y="148705"/>
                </a:cubicBezTo>
                <a:cubicBezTo>
                  <a:pt x="84709" y="117465"/>
                  <a:pt x="84709" y="117465"/>
                  <a:pt x="84709" y="117465"/>
                </a:cubicBezTo>
                <a:cubicBezTo>
                  <a:pt x="79563" y="113847"/>
                  <a:pt x="83175" y="108697"/>
                  <a:pt x="86786" y="103546"/>
                </a:cubicBezTo>
                <a:cubicBezTo>
                  <a:pt x="94009" y="93245"/>
                  <a:pt x="105611" y="82178"/>
                  <a:pt x="117981" y="75495"/>
                </a:cubicBezTo>
                <a:cubicBezTo>
                  <a:pt x="117981" y="75495"/>
                  <a:pt x="122359" y="74728"/>
                  <a:pt x="122359" y="74728"/>
                </a:cubicBezTo>
                <a:cubicBezTo>
                  <a:pt x="126738" y="73962"/>
                  <a:pt x="126738" y="73962"/>
                  <a:pt x="131884" y="77579"/>
                </a:cubicBezTo>
                <a:cubicBezTo>
                  <a:pt x="159150" y="104436"/>
                  <a:pt x="159150" y="104436"/>
                  <a:pt x="159150" y="104436"/>
                </a:cubicBezTo>
                <a:cubicBezTo>
                  <a:pt x="166373" y="94135"/>
                  <a:pt x="178743" y="87451"/>
                  <a:pt x="191112" y="80768"/>
                </a:cubicBezTo>
                <a:cubicBezTo>
                  <a:pt x="191112" y="80768"/>
                  <a:pt x="195491" y="80002"/>
                  <a:pt x="195491" y="80002"/>
                </a:cubicBezTo>
                <a:cubicBezTo>
                  <a:pt x="179827" y="42078"/>
                  <a:pt x="179827" y="42078"/>
                  <a:pt x="179827" y="42078"/>
                </a:cubicBezTo>
                <a:cubicBezTo>
                  <a:pt x="179060" y="37694"/>
                  <a:pt x="182671" y="32544"/>
                  <a:pt x="187050" y="31777"/>
                </a:cubicBezTo>
                <a:cubicBezTo>
                  <a:pt x="199420" y="25094"/>
                  <a:pt x="211789" y="18411"/>
                  <a:pt x="229304" y="15345"/>
                </a:cubicBezTo>
                <a:cubicBezTo>
                  <a:pt x="233683" y="14578"/>
                  <a:pt x="238062" y="13812"/>
                  <a:pt x="239597" y="22580"/>
                </a:cubicBezTo>
                <a:cubicBezTo>
                  <a:pt x="254493" y="56119"/>
                  <a:pt x="254493" y="56119"/>
                  <a:pt x="254493" y="56119"/>
                </a:cubicBezTo>
                <a:cubicBezTo>
                  <a:pt x="263251" y="54587"/>
                  <a:pt x="267630" y="53820"/>
                  <a:pt x="276388" y="52287"/>
                </a:cubicBezTo>
                <a:cubicBezTo>
                  <a:pt x="285145" y="50755"/>
                  <a:pt x="289524" y="49988"/>
                  <a:pt x="298282" y="48455"/>
                </a:cubicBezTo>
                <a:cubicBezTo>
                  <a:pt x="300134" y="7466"/>
                  <a:pt x="300134" y="7466"/>
                  <a:pt x="300134" y="7466"/>
                </a:cubicBezTo>
                <a:cubicBezTo>
                  <a:pt x="299366" y="3082"/>
                  <a:pt x="303745" y="2316"/>
                  <a:pt x="308124" y="1549"/>
                </a:cubicBezTo>
                <a:cubicBezTo>
                  <a:pt x="316882" y="16"/>
                  <a:pt x="324737" y="-229"/>
                  <a:pt x="332140" y="170"/>
                </a:cubicBezTo>
                <a:close/>
                <a:moveTo>
                  <a:pt x="323382" y="106338"/>
                </a:moveTo>
                <a:cubicBezTo>
                  <a:pt x="203300" y="106338"/>
                  <a:pt x="105954" y="203684"/>
                  <a:pt x="105954" y="323766"/>
                </a:cubicBezTo>
                <a:cubicBezTo>
                  <a:pt x="105954" y="443847"/>
                  <a:pt x="203300" y="541193"/>
                  <a:pt x="323382" y="541193"/>
                </a:cubicBezTo>
                <a:cubicBezTo>
                  <a:pt x="443464" y="541193"/>
                  <a:pt x="540809" y="443847"/>
                  <a:pt x="540809" y="323765"/>
                </a:cubicBezTo>
                <a:cubicBezTo>
                  <a:pt x="540809" y="203683"/>
                  <a:pt x="443464" y="106338"/>
                  <a:pt x="323382" y="106338"/>
                </a:cubicBezTo>
                <a:close/>
              </a:path>
            </a:pathLst>
          </a:custGeom>
          <a:solidFill>
            <a:srgbClr val="E1E9EA"/>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39" name="Freeform 39"/>
          <p:cNvSpPr/>
          <p:nvPr/>
        </p:nvSpPr>
        <p:spPr>
          <a:xfrm>
            <a:off x="6900704" y="3897420"/>
            <a:ext cx="2116064" cy="2103917"/>
          </a:xfrm>
          <a:custGeom>
            <a:avLst/>
            <a:gdLst>
              <a:gd name="connsiteX0" fmla="*/ 1165358 w 2166551"/>
              <a:gd name="connsiteY0" fmla="*/ 311 h 2154114"/>
              <a:gd name="connsiteX1" fmla="*/ 1300470 w 2166551"/>
              <a:gd name="connsiteY1" fmla="*/ 22679 h 2154114"/>
              <a:gd name="connsiteX2" fmla="*/ 1331762 w 2166551"/>
              <a:gd name="connsiteY2" fmla="*/ 50747 h 2154114"/>
              <a:gd name="connsiteX3" fmla="*/ 1309433 w 2166551"/>
              <a:gd name="connsiteY3" fmla="*/ 185999 h 2154114"/>
              <a:gd name="connsiteX4" fmla="*/ 1446175 w 2166551"/>
              <a:gd name="connsiteY4" fmla="*/ 238063 h 2154114"/>
              <a:gd name="connsiteX5" fmla="*/ 1529458 w 2166551"/>
              <a:gd name="connsiteY5" fmla="*/ 129247 h 2154114"/>
              <a:gd name="connsiteX6" fmla="*/ 1543474 w 2166551"/>
              <a:gd name="connsiteY6" fmla="*/ 113587 h 2154114"/>
              <a:gd name="connsiteX7" fmla="*/ 1573137 w 2166551"/>
              <a:gd name="connsiteY7" fmla="*/ 111959 h 2154114"/>
              <a:gd name="connsiteX8" fmla="*/ 1695862 w 2166551"/>
              <a:gd name="connsiteY8" fmla="*/ 179683 h 2154114"/>
              <a:gd name="connsiteX9" fmla="*/ 1698306 w 2166551"/>
              <a:gd name="connsiteY9" fmla="*/ 224225 h 2154114"/>
              <a:gd name="connsiteX10" fmla="*/ 1645501 w 2166551"/>
              <a:gd name="connsiteY10" fmla="*/ 346259 h 2154114"/>
              <a:gd name="connsiteX11" fmla="*/ 1755023 w 2166551"/>
              <a:gd name="connsiteY11" fmla="*/ 444492 h 2154114"/>
              <a:gd name="connsiteX12" fmla="*/ 1854769 w 2166551"/>
              <a:gd name="connsiteY12" fmla="*/ 364557 h 2154114"/>
              <a:gd name="connsiteX13" fmla="*/ 1869599 w 2166551"/>
              <a:gd name="connsiteY13" fmla="*/ 363743 h 2154114"/>
              <a:gd name="connsiteX14" fmla="*/ 1900077 w 2166551"/>
              <a:gd name="connsiteY14" fmla="*/ 376963 h 2154114"/>
              <a:gd name="connsiteX15" fmla="*/ 1995584 w 2166551"/>
              <a:gd name="connsiteY15" fmla="*/ 490857 h 2154114"/>
              <a:gd name="connsiteX16" fmla="*/ 1983198 w 2166551"/>
              <a:gd name="connsiteY16" fmla="*/ 536213 h 2154114"/>
              <a:gd name="connsiteX17" fmla="*/ 1883452 w 2166551"/>
              <a:gd name="connsiteY17" fmla="*/ 616148 h 2154114"/>
              <a:gd name="connsiteX18" fmla="*/ 1934466 w 2166551"/>
              <a:gd name="connsiteY18" fmla="*/ 732484 h 2154114"/>
              <a:gd name="connsiteX19" fmla="*/ 1935280 w 2166551"/>
              <a:gd name="connsiteY19" fmla="*/ 747332 h 2154114"/>
              <a:gd name="connsiteX20" fmla="*/ 2067133 w 2166551"/>
              <a:gd name="connsiteY20" fmla="*/ 710310 h 2154114"/>
              <a:gd name="connsiteX21" fmla="*/ 2081963 w 2166551"/>
              <a:gd name="connsiteY21" fmla="*/ 709496 h 2154114"/>
              <a:gd name="connsiteX22" fmla="*/ 2113257 w 2166551"/>
              <a:gd name="connsiteY22" fmla="*/ 737563 h 2154114"/>
              <a:gd name="connsiteX23" fmla="*/ 2151068 w 2166551"/>
              <a:gd name="connsiteY23" fmla="*/ 884408 h 2154114"/>
              <a:gd name="connsiteX24" fmla="*/ 2123035 w 2166551"/>
              <a:gd name="connsiteY24" fmla="*/ 915730 h 2154114"/>
              <a:gd name="connsiteX25" fmla="*/ 1991183 w 2166551"/>
              <a:gd name="connsiteY25" fmla="*/ 952752 h 2154114"/>
              <a:gd name="connsiteX26" fmla="*/ 1999332 w 2166551"/>
              <a:gd name="connsiteY26" fmla="*/ 1101224 h 2154114"/>
              <a:gd name="connsiteX27" fmla="*/ 2134444 w 2166551"/>
              <a:gd name="connsiteY27" fmla="*/ 1123592 h 2154114"/>
              <a:gd name="connsiteX28" fmla="*/ 2166551 w 2166551"/>
              <a:gd name="connsiteY28" fmla="*/ 1166506 h 2154114"/>
              <a:gd name="connsiteX29" fmla="*/ 2144222 w 2166551"/>
              <a:gd name="connsiteY29" fmla="*/ 1301760 h 2154114"/>
              <a:gd name="connsiteX30" fmla="*/ 2101358 w 2166551"/>
              <a:gd name="connsiteY30" fmla="*/ 1333897 h 2154114"/>
              <a:gd name="connsiteX31" fmla="*/ 1966246 w 2166551"/>
              <a:gd name="connsiteY31" fmla="*/ 1311528 h 2154114"/>
              <a:gd name="connsiteX32" fmla="*/ 1928271 w 2166551"/>
              <a:gd name="connsiteY32" fmla="*/ 1432749 h 2154114"/>
              <a:gd name="connsiteX33" fmla="*/ 1929086 w 2166551"/>
              <a:gd name="connsiteY33" fmla="*/ 1447595 h 2154114"/>
              <a:gd name="connsiteX34" fmla="*/ 2036980 w 2166551"/>
              <a:gd name="connsiteY34" fmla="*/ 1516135 h 2154114"/>
              <a:gd name="connsiteX35" fmla="*/ 2039425 w 2166551"/>
              <a:gd name="connsiteY35" fmla="*/ 1560675 h 2154114"/>
              <a:gd name="connsiteX36" fmla="*/ 1972601 w 2166551"/>
              <a:gd name="connsiteY36" fmla="*/ 1698371 h 2154114"/>
              <a:gd name="connsiteX37" fmla="*/ 1942939 w 2166551"/>
              <a:gd name="connsiteY37" fmla="*/ 1699999 h 2154114"/>
              <a:gd name="connsiteX38" fmla="*/ 1928108 w 2166551"/>
              <a:gd name="connsiteY38" fmla="*/ 1700813 h 2154114"/>
              <a:gd name="connsiteX39" fmla="*/ 1805383 w 2166551"/>
              <a:gd name="connsiteY39" fmla="*/ 1633089 h 2154114"/>
              <a:gd name="connsiteX40" fmla="*/ 1707268 w 2166551"/>
              <a:gd name="connsiteY40" fmla="*/ 1742718 h 2154114"/>
              <a:gd name="connsiteX41" fmla="*/ 1787943 w 2166551"/>
              <a:gd name="connsiteY41" fmla="*/ 1857426 h 2154114"/>
              <a:gd name="connsiteX42" fmla="*/ 1790388 w 2166551"/>
              <a:gd name="connsiteY42" fmla="*/ 1901968 h 2154114"/>
              <a:gd name="connsiteX43" fmla="*/ 1660981 w 2166551"/>
              <a:gd name="connsiteY43" fmla="*/ 1983530 h 2154114"/>
              <a:gd name="connsiteX44" fmla="*/ 1646149 w 2166551"/>
              <a:gd name="connsiteY44" fmla="*/ 1984344 h 2154114"/>
              <a:gd name="connsiteX45" fmla="*/ 1615672 w 2166551"/>
              <a:gd name="connsiteY45" fmla="*/ 1971126 h 2154114"/>
              <a:gd name="connsiteX46" fmla="*/ 1535812 w 2166551"/>
              <a:gd name="connsiteY46" fmla="*/ 1871264 h 2154114"/>
              <a:gd name="connsiteX47" fmla="*/ 1420421 w 2166551"/>
              <a:gd name="connsiteY47" fmla="*/ 1937166 h 2154114"/>
              <a:gd name="connsiteX48" fmla="*/ 1405589 w 2166551"/>
              <a:gd name="connsiteY48" fmla="*/ 1937980 h 2154114"/>
              <a:gd name="connsiteX49" fmla="*/ 1442586 w 2166551"/>
              <a:gd name="connsiteY49" fmla="*/ 2069978 h 2154114"/>
              <a:gd name="connsiteX50" fmla="*/ 1414553 w 2166551"/>
              <a:gd name="connsiteY50" fmla="*/ 2101300 h 2154114"/>
              <a:gd name="connsiteX51" fmla="*/ 1282701 w 2166551"/>
              <a:gd name="connsiteY51" fmla="*/ 2138320 h 2154114"/>
              <a:gd name="connsiteX52" fmla="*/ 1267870 w 2166551"/>
              <a:gd name="connsiteY52" fmla="*/ 2139134 h 2154114"/>
              <a:gd name="connsiteX53" fmla="*/ 1236577 w 2166551"/>
              <a:gd name="connsiteY53" fmla="*/ 2111068 h 2154114"/>
              <a:gd name="connsiteX54" fmla="*/ 1200396 w 2166551"/>
              <a:gd name="connsiteY54" fmla="*/ 1993918 h 2154114"/>
              <a:gd name="connsiteX55" fmla="*/ 1126239 w 2166551"/>
              <a:gd name="connsiteY55" fmla="*/ 1997988 h 2154114"/>
              <a:gd name="connsiteX56" fmla="*/ 1052083 w 2166551"/>
              <a:gd name="connsiteY56" fmla="*/ 2002058 h 2154114"/>
              <a:gd name="connsiteX57" fmla="*/ 1028939 w 2166551"/>
              <a:gd name="connsiteY57" fmla="*/ 2122464 h 2154114"/>
              <a:gd name="connsiteX58" fmla="*/ 1000906 w 2166551"/>
              <a:gd name="connsiteY58" fmla="*/ 2153786 h 2154114"/>
              <a:gd name="connsiteX59" fmla="*/ 850963 w 2166551"/>
              <a:gd name="connsiteY59" fmla="*/ 2132232 h 2154114"/>
              <a:gd name="connsiteX60" fmla="*/ 834502 w 2166551"/>
              <a:gd name="connsiteY60" fmla="*/ 2103352 h 2154114"/>
              <a:gd name="connsiteX61" fmla="*/ 842000 w 2166551"/>
              <a:gd name="connsiteY61" fmla="*/ 1968912 h 2154114"/>
              <a:gd name="connsiteX62" fmla="*/ 705258 w 2166551"/>
              <a:gd name="connsiteY62" fmla="*/ 1916848 h 2154114"/>
              <a:gd name="connsiteX63" fmla="*/ 637621 w 2166551"/>
              <a:gd name="connsiteY63" fmla="*/ 2039697 h 2154114"/>
              <a:gd name="connsiteX64" fmla="*/ 608773 w 2166551"/>
              <a:gd name="connsiteY64" fmla="*/ 2056172 h 2154114"/>
              <a:gd name="connsiteX65" fmla="*/ 593127 w 2166551"/>
              <a:gd name="connsiteY65" fmla="*/ 2042139 h 2154114"/>
              <a:gd name="connsiteX66" fmla="*/ 470402 w 2166551"/>
              <a:gd name="connsiteY66" fmla="*/ 1974414 h 2154114"/>
              <a:gd name="connsiteX67" fmla="*/ 453126 w 2166551"/>
              <a:gd name="connsiteY67" fmla="*/ 1930686 h 2154114"/>
              <a:gd name="connsiteX68" fmla="*/ 520764 w 2166551"/>
              <a:gd name="connsiteY68" fmla="*/ 1807838 h 2154114"/>
              <a:gd name="connsiteX69" fmla="*/ 411241 w 2166551"/>
              <a:gd name="connsiteY69" fmla="*/ 1709606 h 2154114"/>
              <a:gd name="connsiteX70" fmla="*/ 296664 w 2166551"/>
              <a:gd name="connsiteY70" fmla="*/ 1790354 h 2154114"/>
              <a:gd name="connsiteX71" fmla="*/ 282648 w 2166551"/>
              <a:gd name="connsiteY71" fmla="*/ 1806016 h 2154114"/>
              <a:gd name="connsiteX72" fmla="*/ 252171 w 2166551"/>
              <a:gd name="connsiteY72" fmla="*/ 1792796 h 2154114"/>
              <a:gd name="connsiteX73" fmla="*/ 171494 w 2166551"/>
              <a:gd name="connsiteY73" fmla="*/ 1678088 h 2154114"/>
              <a:gd name="connsiteX74" fmla="*/ 183881 w 2166551"/>
              <a:gd name="connsiteY74" fmla="*/ 1632732 h 2154114"/>
              <a:gd name="connsiteX75" fmla="*/ 282811 w 2166551"/>
              <a:gd name="connsiteY75" fmla="*/ 1537950 h 2154114"/>
              <a:gd name="connsiteX76" fmla="*/ 216967 w 2166551"/>
              <a:gd name="connsiteY76" fmla="*/ 1422428 h 2154114"/>
              <a:gd name="connsiteX77" fmla="*/ 216152 w 2166551"/>
              <a:gd name="connsiteY77" fmla="*/ 1407581 h 2154114"/>
              <a:gd name="connsiteX78" fmla="*/ 84300 w 2166551"/>
              <a:gd name="connsiteY78" fmla="*/ 1444601 h 2154114"/>
              <a:gd name="connsiteX79" fmla="*/ 53008 w 2166551"/>
              <a:gd name="connsiteY79" fmla="*/ 1416535 h 2154114"/>
              <a:gd name="connsiteX80" fmla="*/ 16011 w 2166551"/>
              <a:gd name="connsiteY80" fmla="*/ 1284537 h 2154114"/>
              <a:gd name="connsiteX81" fmla="*/ 43229 w 2166551"/>
              <a:gd name="connsiteY81" fmla="*/ 1238367 h 2154114"/>
              <a:gd name="connsiteX82" fmla="*/ 160250 w 2166551"/>
              <a:gd name="connsiteY82" fmla="*/ 1202161 h 2154114"/>
              <a:gd name="connsiteX83" fmla="*/ 152101 w 2166551"/>
              <a:gd name="connsiteY83" fmla="*/ 1053688 h 2154114"/>
              <a:gd name="connsiteX84" fmla="*/ 31821 w 2166551"/>
              <a:gd name="connsiteY84" fmla="*/ 1030505 h 2154114"/>
              <a:gd name="connsiteX85" fmla="*/ 529 w 2166551"/>
              <a:gd name="connsiteY85" fmla="*/ 1002439 h 2154114"/>
              <a:gd name="connsiteX86" fmla="*/ 22042 w 2166551"/>
              <a:gd name="connsiteY86" fmla="*/ 852338 h 2154114"/>
              <a:gd name="connsiteX87" fmla="*/ 50075 w 2166551"/>
              <a:gd name="connsiteY87" fmla="*/ 821015 h 2154114"/>
              <a:gd name="connsiteX88" fmla="*/ 185187 w 2166551"/>
              <a:gd name="connsiteY88" fmla="*/ 843384 h 2154114"/>
              <a:gd name="connsiteX89" fmla="*/ 223162 w 2166551"/>
              <a:gd name="connsiteY89" fmla="*/ 722164 h 2154114"/>
              <a:gd name="connsiteX90" fmla="*/ 237177 w 2166551"/>
              <a:gd name="connsiteY90" fmla="*/ 706502 h 2154114"/>
              <a:gd name="connsiteX91" fmla="*/ 129284 w 2166551"/>
              <a:gd name="connsiteY91" fmla="*/ 637964 h 2154114"/>
              <a:gd name="connsiteX92" fmla="*/ 112008 w 2166551"/>
              <a:gd name="connsiteY92" fmla="*/ 594236 h 2154114"/>
              <a:gd name="connsiteX93" fmla="*/ 194477 w 2166551"/>
              <a:gd name="connsiteY93" fmla="*/ 470574 h 2154114"/>
              <a:gd name="connsiteX94" fmla="*/ 208494 w 2166551"/>
              <a:gd name="connsiteY94" fmla="*/ 454912 h 2154114"/>
              <a:gd name="connsiteX95" fmla="*/ 238156 w 2166551"/>
              <a:gd name="connsiteY95" fmla="*/ 453284 h 2154114"/>
              <a:gd name="connsiteX96" fmla="*/ 346050 w 2166551"/>
              <a:gd name="connsiteY96" fmla="*/ 521822 h 2154114"/>
              <a:gd name="connsiteX97" fmla="*/ 444165 w 2166551"/>
              <a:gd name="connsiteY97" fmla="*/ 412194 h 2154114"/>
              <a:gd name="connsiteX98" fmla="*/ 364304 w 2166551"/>
              <a:gd name="connsiteY98" fmla="*/ 312333 h 2154114"/>
              <a:gd name="connsiteX99" fmla="*/ 376690 w 2166551"/>
              <a:gd name="connsiteY99" fmla="*/ 266977 h 2154114"/>
              <a:gd name="connsiteX100" fmla="*/ 490451 w 2166551"/>
              <a:gd name="connsiteY100" fmla="*/ 171381 h 2154114"/>
              <a:gd name="connsiteX101" fmla="*/ 505283 w 2166551"/>
              <a:gd name="connsiteY101" fmla="*/ 170567 h 2154114"/>
              <a:gd name="connsiteX102" fmla="*/ 535760 w 2166551"/>
              <a:gd name="connsiteY102" fmla="*/ 183786 h 2154114"/>
              <a:gd name="connsiteX103" fmla="*/ 615621 w 2166551"/>
              <a:gd name="connsiteY103" fmla="*/ 283647 h 2154114"/>
              <a:gd name="connsiteX104" fmla="*/ 731827 w 2166551"/>
              <a:gd name="connsiteY104" fmla="*/ 232593 h 2154114"/>
              <a:gd name="connsiteX105" fmla="*/ 745843 w 2166551"/>
              <a:gd name="connsiteY105" fmla="*/ 216932 h 2154114"/>
              <a:gd name="connsiteX106" fmla="*/ 724493 w 2166551"/>
              <a:gd name="connsiteY106" fmla="*/ 98967 h 2154114"/>
              <a:gd name="connsiteX107" fmla="*/ 736880 w 2166551"/>
              <a:gd name="connsiteY107" fmla="*/ 53611 h 2154114"/>
              <a:gd name="connsiteX108" fmla="*/ 883563 w 2166551"/>
              <a:gd name="connsiteY108" fmla="*/ 15777 h 2154114"/>
              <a:gd name="connsiteX109" fmla="*/ 914856 w 2166551"/>
              <a:gd name="connsiteY109" fmla="*/ 43843 h 2154114"/>
              <a:gd name="connsiteX110" fmla="*/ 951037 w 2166551"/>
              <a:gd name="connsiteY110" fmla="*/ 160994 h 2154114"/>
              <a:gd name="connsiteX111" fmla="*/ 1040025 w 2166551"/>
              <a:gd name="connsiteY111" fmla="*/ 156110 h 2154114"/>
              <a:gd name="connsiteX112" fmla="*/ 1099350 w 2166551"/>
              <a:gd name="connsiteY112" fmla="*/ 152854 h 2154114"/>
              <a:gd name="connsiteX113" fmla="*/ 1122493 w 2166551"/>
              <a:gd name="connsiteY113" fmla="*/ 32447 h 2154114"/>
              <a:gd name="connsiteX114" fmla="*/ 1150527 w 2166551"/>
              <a:gd name="connsiteY114" fmla="*/ 1125 h 2154114"/>
              <a:gd name="connsiteX115" fmla="*/ 1165358 w 2166551"/>
              <a:gd name="connsiteY115" fmla="*/ 311 h 2154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166551" h="2154114">
                <a:moveTo>
                  <a:pt x="1165358" y="311"/>
                </a:moveTo>
                <a:cubicBezTo>
                  <a:pt x="1209852" y="-2131"/>
                  <a:pt x="1255161" y="10275"/>
                  <a:pt x="1300470" y="22679"/>
                </a:cubicBezTo>
                <a:cubicBezTo>
                  <a:pt x="1315301" y="21865"/>
                  <a:pt x="1330947" y="35899"/>
                  <a:pt x="1331762" y="50747"/>
                </a:cubicBezTo>
                <a:cubicBezTo>
                  <a:pt x="1309433" y="185999"/>
                  <a:pt x="1309433" y="185999"/>
                  <a:pt x="1309433" y="185999"/>
                </a:cubicBezTo>
                <a:cubicBezTo>
                  <a:pt x="1369573" y="197591"/>
                  <a:pt x="1414882" y="209997"/>
                  <a:pt x="1446175" y="238063"/>
                </a:cubicBezTo>
                <a:cubicBezTo>
                  <a:pt x="1529458" y="129247"/>
                  <a:pt x="1529458" y="129247"/>
                  <a:pt x="1529458" y="129247"/>
                </a:cubicBezTo>
                <a:cubicBezTo>
                  <a:pt x="1528643" y="114401"/>
                  <a:pt x="1543474" y="113587"/>
                  <a:pt x="1543474" y="113587"/>
                </a:cubicBezTo>
                <a:cubicBezTo>
                  <a:pt x="1558306" y="112773"/>
                  <a:pt x="1558306" y="112773"/>
                  <a:pt x="1573137" y="111959"/>
                </a:cubicBezTo>
                <a:cubicBezTo>
                  <a:pt x="1604430" y="140025"/>
                  <a:pt x="1649738" y="152431"/>
                  <a:pt x="1695862" y="179683"/>
                </a:cubicBezTo>
                <a:cubicBezTo>
                  <a:pt x="1711508" y="193717"/>
                  <a:pt x="1712323" y="208563"/>
                  <a:pt x="1698306" y="224225"/>
                </a:cubicBezTo>
                <a:cubicBezTo>
                  <a:pt x="1645501" y="346259"/>
                  <a:pt x="1645501" y="346259"/>
                  <a:pt x="1645501" y="346259"/>
                </a:cubicBezTo>
                <a:cubicBezTo>
                  <a:pt x="1676793" y="374325"/>
                  <a:pt x="1708085" y="402393"/>
                  <a:pt x="1755023" y="444492"/>
                </a:cubicBezTo>
                <a:cubicBezTo>
                  <a:pt x="1854769" y="364557"/>
                  <a:pt x="1854769" y="364557"/>
                  <a:pt x="1854769" y="364557"/>
                </a:cubicBezTo>
                <a:cubicBezTo>
                  <a:pt x="1854769" y="364557"/>
                  <a:pt x="1869599" y="363743"/>
                  <a:pt x="1869599" y="363743"/>
                </a:cubicBezTo>
                <a:cubicBezTo>
                  <a:pt x="1884431" y="362929"/>
                  <a:pt x="1899262" y="362115"/>
                  <a:pt x="1900077" y="376963"/>
                </a:cubicBezTo>
                <a:cubicBezTo>
                  <a:pt x="1931370" y="405029"/>
                  <a:pt x="1963477" y="447943"/>
                  <a:pt x="1995584" y="490857"/>
                </a:cubicBezTo>
                <a:cubicBezTo>
                  <a:pt x="1996399" y="505705"/>
                  <a:pt x="1997214" y="520552"/>
                  <a:pt x="1983198" y="536213"/>
                </a:cubicBezTo>
                <a:cubicBezTo>
                  <a:pt x="1883452" y="616148"/>
                  <a:pt x="1883452" y="616148"/>
                  <a:pt x="1883452" y="616148"/>
                </a:cubicBezTo>
                <a:cubicBezTo>
                  <a:pt x="1899914" y="645028"/>
                  <a:pt x="1917189" y="688756"/>
                  <a:pt x="1934466" y="732484"/>
                </a:cubicBezTo>
                <a:cubicBezTo>
                  <a:pt x="1934466" y="732484"/>
                  <a:pt x="1935280" y="747332"/>
                  <a:pt x="1935280" y="747332"/>
                </a:cubicBezTo>
                <a:cubicBezTo>
                  <a:pt x="2067133" y="710310"/>
                  <a:pt x="2067133" y="710310"/>
                  <a:pt x="2067133" y="710310"/>
                </a:cubicBezTo>
                <a:cubicBezTo>
                  <a:pt x="2067133" y="710310"/>
                  <a:pt x="2067133" y="710310"/>
                  <a:pt x="2081963" y="709496"/>
                </a:cubicBezTo>
                <a:cubicBezTo>
                  <a:pt x="2096795" y="708682"/>
                  <a:pt x="2097610" y="723530"/>
                  <a:pt x="2113257" y="737563"/>
                </a:cubicBezTo>
                <a:cubicBezTo>
                  <a:pt x="2130532" y="781291"/>
                  <a:pt x="2133791" y="840680"/>
                  <a:pt x="2151068" y="884408"/>
                </a:cubicBezTo>
                <a:cubicBezTo>
                  <a:pt x="2151883" y="899256"/>
                  <a:pt x="2137866" y="914916"/>
                  <a:pt x="2123035" y="915730"/>
                </a:cubicBezTo>
                <a:cubicBezTo>
                  <a:pt x="1991183" y="952752"/>
                  <a:pt x="1991183" y="952752"/>
                  <a:pt x="1991183" y="952752"/>
                </a:cubicBezTo>
                <a:cubicBezTo>
                  <a:pt x="2008459" y="996479"/>
                  <a:pt x="2011719" y="1055868"/>
                  <a:pt x="1999332" y="1101224"/>
                </a:cubicBezTo>
                <a:cubicBezTo>
                  <a:pt x="2134444" y="1123592"/>
                  <a:pt x="2134444" y="1123592"/>
                  <a:pt x="2134444" y="1123592"/>
                </a:cubicBezTo>
                <a:cubicBezTo>
                  <a:pt x="2149274" y="1122779"/>
                  <a:pt x="2164921" y="1136812"/>
                  <a:pt x="2166551" y="1166506"/>
                </a:cubicBezTo>
                <a:cubicBezTo>
                  <a:pt x="2154164" y="1211862"/>
                  <a:pt x="2141777" y="1257218"/>
                  <a:pt x="2144222" y="1301760"/>
                </a:cubicBezTo>
                <a:cubicBezTo>
                  <a:pt x="2130205" y="1317421"/>
                  <a:pt x="2116189" y="1333083"/>
                  <a:pt x="2101358" y="1333897"/>
                </a:cubicBezTo>
                <a:cubicBezTo>
                  <a:pt x="1966246" y="1311528"/>
                  <a:pt x="1966246" y="1311528"/>
                  <a:pt x="1966246" y="1311528"/>
                </a:cubicBezTo>
                <a:cubicBezTo>
                  <a:pt x="1953859" y="1356884"/>
                  <a:pt x="1941473" y="1402239"/>
                  <a:pt x="1928271" y="1432749"/>
                </a:cubicBezTo>
                <a:cubicBezTo>
                  <a:pt x="1929086" y="1447595"/>
                  <a:pt x="1929086" y="1447595"/>
                  <a:pt x="1929086" y="1447595"/>
                </a:cubicBezTo>
                <a:cubicBezTo>
                  <a:pt x="2036980" y="1516135"/>
                  <a:pt x="2036980" y="1516135"/>
                  <a:pt x="2036980" y="1516135"/>
                </a:cubicBezTo>
                <a:cubicBezTo>
                  <a:pt x="2052626" y="1530167"/>
                  <a:pt x="2053440" y="1545015"/>
                  <a:pt x="2039425" y="1560675"/>
                </a:cubicBezTo>
                <a:cubicBezTo>
                  <a:pt x="2027038" y="1606031"/>
                  <a:pt x="1999820" y="1652201"/>
                  <a:pt x="1972601" y="1698371"/>
                </a:cubicBezTo>
                <a:cubicBezTo>
                  <a:pt x="1957771" y="1699185"/>
                  <a:pt x="1957771" y="1699185"/>
                  <a:pt x="1942939" y="1699999"/>
                </a:cubicBezTo>
                <a:cubicBezTo>
                  <a:pt x="1942939" y="1699999"/>
                  <a:pt x="1928108" y="1700813"/>
                  <a:pt x="1928108" y="1700813"/>
                </a:cubicBezTo>
                <a:cubicBezTo>
                  <a:pt x="1805383" y="1633089"/>
                  <a:pt x="1805383" y="1633089"/>
                  <a:pt x="1805383" y="1633089"/>
                </a:cubicBezTo>
                <a:cubicBezTo>
                  <a:pt x="1778165" y="1679259"/>
                  <a:pt x="1750132" y="1710582"/>
                  <a:pt x="1707268" y="1742718"/>
                </a:cubicBezTo>
                <a:cubicBezTo>
                  <a:pt x="1787943" y="1857426"/>
                  <a:pt x="1787943" y="1857426"/>
                  <a:pt x="1787943" y="1857426"/>
                </a:cubicBezTo>
                <a:cubicBezTo>
                  <a:pt x="1803590" y="1871460"/>
                  <a:pt x="1804405" y="1886307"/>
                  <a:pt x="1790388" y="1901968"/>
                </a:cubicBezTo>
                <a:cubicBezTo>
                  <a:pt x="1747524" y="1934105"/>
                  <a:pt x="1703845" y="1951394"/>
                  <a:pt x="1660981" y="1983530"/>
                </a:cubicBezTo>
                <a:cubicBezTo>
                  <a:pt x="1660981" y="1983530"/>
                  <a:pt x="1660981" y="1983530"/>
                  <a:pt x="1646149" y="1984344"/>
                </a:cubicBezTo>
                <a:cubicBezTo>
                  <a:pt x="1646149" y="1984344"/>
                  <a:pt x="1631318" y="1985158"/>
                  <a:pt x="1615672" y="1971126"/>
                </a:cubicBezTo>
                <a:cubicBezTo>
                  <a:pt x="1535812" y="1871264"/>
                  <a:pt x="1535812" y="1871264"/>
                  <a:pt x="1535812" y="1871264"/>
                </a:cubicBezTo>
                <a:cubicBezTo>
                  <a:pt x="1507778" y="1902587"/>
                  <a:pt x="1464099" y="1919876"/>
                  <a:pt x="1420421" y="1937166"/>
                </a:cubicBezTo>
                <a:cubicBezTo>
                  <a:pt x="1420421" y="1937166"/>
                  <a:pt x="1420421" y="1937166"/>
                  <a:pt x="1405589" y="1937980"/>
                </a:cubicBezTo>
                <a:cubicBezTo>
                  <a:pt x="1442586" y="2069978"/>
                  <a:pt x="1442586" y="2069978"/>
                  <a:pt x="1442586" y="2069978"/>
                </a:cubicBezTo>
                <a:cubicBezTo>
                  <a:pt x="1443401" y="2084824"/>
                  <a:pt x="1429385" y="2100486"/>
                  <a:pt x="1414553" y="2101300"/>
                </a:cubicBezTo>
                <a:cubicBezTo>
                  <a:pt x="1370874" y="2118589"/>
                  <a:pt x="1327195" y="2135878"/>
                  <a:pt x="1282701" y="2138320"/>
                </a:cubicBezTo>
                <a:cubicBezTo>
                  <a:pt x="1267870" y="2139134"/>
                  <a:pt x="1267870" y="2139134"/>
                  <a:pt x="1267870" y="2139134"/>
                </a:cubicBezTo>
                <a:cubicBezTo>
                  <a:pt x="1253038" y="2139948"/>
                  <a:pt x="1237392" y="2125915"/>
                  <a:pt x="1236577" y="2111068"/>
                </a:cubicBezTo>
                <a:cubicBezTo>
                  <a:pt x="1200396" y="1993918"/>
                  <a:pt x="1200396" y="1993918"/>
                  <a:pt x="1200396" y="1993918"/>
                </a:cubicBezTo>
                <a:cubicBezTo>
                  <a:pt x="1170733" y="1995546"/>
                  <a:pt x="1155901" y="1996360"/>
                  <a:pt x="1126239" y="1997988"/>
                </a:cubicBezTo>
                <a:cubicBezTo>
                  <a:pt x="1096577" y="1999616"/>
                  <a:pt x="1081745" y="2000430"/>
                  <a:pt x="1052083" y="2002058"/>
                </a:cubicBezTo>
                <a:cubicBezTo>
                  <a:pt x="1028939" y="2122464"/>
                  <a:pt x="1028939" y="2122464"/>
                  <a:pt x="1028939" y="2122464"/>
                </a:cubicBezTo>
                <a:cubicBezTo>
                  <a:pt x="1029754" y="2137311"/>
                  <a:pt x="1015737" y="2152972"/>
                  <a:pt x="1000906" y="2153786"/>
                </a:cubicBezTo>
                <a:cubicBezTo>
                  <a:pt x="956412" y="2156228"/>
                  <a:pt x="896272" y="2144637"/>
                  <a:pt x="850963" y="2132232"/>
                </a:cubicBezTo>
                <a:cubicBezTo>
                  <a:pt x="836132" y="2133046"/>
                  <a:pt x="820486" y="2119013"/>
                  <a:pt x="834502" y="2103352"/>
                </a:cubicBezTo>
                <a:cubicBezTo>
                  <a:pt x="842000" y="1968912"/>
                  <a:pt x="842000" y="1968912"/>
                  <a:pt x="842000" y="1968912"/>
                </a:cubicBezTo>
                <a:cubicBezTo>
                  <a:pt x="796691" y="1956506"/>
                  <a:pt x="751382" y="1944102"/>
                  <a:pt x="705258" y="1916848"/>
                </a:cubicBezTo>
                <a:cubicBezTo>
                  <a:pt x="637621" y="2039697"/>
                  <a:pt x="637621" y="2039697"/>
                  <a:pt x="637621" y="2039697"/>
                </a:cubicBezTo>
                <a:cubicBezTo>
                  <a:pt x="637621" y="2039697"/>
                  <a:pt x="623605" y="2055358"/>
                  <a:pt x="608773" y="2056172"/>
                </a:cubicBezTo>
                <a:cubicBezTo>
                  <a:pt x="608773" y="2056172"/>
                  <a:pt x="593127" y="2042139"/>
                  <a:pt x="593127" y="2042139"/>
                </a:cubicBezTo>
                <a:cubicBezTo>
                  <a:pt x="547819" y="2029734"/>
                  <a:pt x="501695" y="2002482"/>
                  <a:pt x="470402" y="1974414"/>
                </a:cubicBezTo>
                <a:cubicBezTo>
                  <a:pt x="454756" y="1960382"/>
                  <a:pt x="453941" y="1945534"/>
                  <a:pt x="453126" y="1930686"/>
                </a:cubicBezTo>
                <a:cubicBezTo>
                  <a:pt x="520764" y="1807838"/>
                  <a:pt x="520764" y="1807838"/>
                  <a:pt x="520764" y="1807838"/>
                </a:cubicBezTo>
                <a:cubicBezTo>
                  <a:pt x="474640" y="1780586"/>
                  <a:pt x="443348" y="1752520"/>
                  <a:pt x="411241" y="1709606"/>
                </a:cubicBezTo>
                <a:cubicBezTo>
                  <a:pt x="296664" y="1790354"/>
                  <a:pt x="296664" y="1790354"/>
                  <a:pt x="296664" y="1790354"/>
                </a:cubicBezTo>
                <a:cubicBezTo>
                  <a:pt x="296664" y="1790354"/>
                  <a:pt x="297479" y="1805202"/>
                  <a:pt x="282648" y="1806016"/>
                </a:cubicBezTo>
                <a:cubicBezTo>
                  <a:pt x="282648" y="1806016"/>
                  <a:pt x="267001" y="1791982"/>
                  <a:pt x="252171" y="1792796"/>
                </a:cubicBezTo>
                <a:cubicBezTo>
                  <a:pt x="220063" y="1749882"/>
                  <a:pt x="202787" y="1706154"/>
                  <a:pt x="171494" y="1678088"/>
                </a:cubicBezTo>
                <a:cubicBezTo>
                  <a:pt x="155849" y="1664054"/>
                  <a:pt x="169050" y="1633546"/>
                  <a:pt x="183881" y="1632732"/>
                </a:cubicBezTo>
                <a:cubicBezTo>
                  <a:pt x="282811" y="1537950"/>
                  <a:pt x="282811" y="1537950"/>
                  <a:pt x="282811" y="1537950"/>
                </a:cubicBezTo>
                <a:cubicBezTo>
                  <a:pt x="266350" y="1509070"/>
                  <a:pt x="234243" y="1466156"/>
                  <a:pt x="216967" y="1422428"/>
                </a:cubicBezTo>
                <a:cubicBezTo>
                  <a:pt x="216967" y="1422428"/>
                  <a:pt x="216967" y="1422428"/>
                  <a:pt x="216152" y="1407581"/>
                </a:cubicBezTo>
                <a:cubicBezTo>
                  <a:pt x="84300" y="1444601"/>
                  <a:pt x="84300" y="1444601"/>
                  <a:pt x="84300" y="1444601"/>
                </a:cubicBezTo>
                <a:cubicBezTo>
                  <a:pt x="69469" y="1445415"/>
                  <a:pt x="53823" y="1431382"/>
                  <a:pt x="53008" y="1416535"/>
                </a:cubicBezTo>
                <a:cubicBezTo>
                  <a:pt x="35732" y="1372807"/>
                  <a:pt x="18456" y="1329079"/>
                  <a:pt x="16011" y="1284537"/>
                </a:cubicBezTo>
                <a:cubicBezTo>
                  <a:pt x="14382" y="1254843"/>
                  <a:pt x="13567" y="1239995"/>
                  <a:pt x="43229" y="1238367"/>
                </a:cubicBezTo>
                <a:cubicBezTo>
                  <a:pt x="160250" y="1202161"/>
                  <a:pt x="160250" y="1202161"/>
                  <a:pt x="160250" y="1202161"/>
                </a:cubicBezTo>
                <a:cubicBezTo>
                  <a:pt x="157805" y="1157619"/>
                  <a:pt x="154546" y="1098229"/>
                  <a:pt x="152101" y="1053688"/>
                </a:cubicBezTo>
                <a:cubicBezTo>
                  <a:pt x="31821" y="1030505"/>
                  <a:pt x="31821" y="1030505"/>
                  <a:pt x="31821" y="1030505"/>
                </a:cubicBezTo>
                <a:cubicBezTo>
                  <a:pt x="16990" y="1031319"/>
                  <a:pt x="1344" y="1017286"/>
                  <a:pt x="529" y="1002439"/>
                </a:cubicBezTo>
                <a:cubicBezTo>
                  <a:pt x="-2731" y="943050"/>
                  <a:pt x="9656" y="897694"/>
                  <a:pt x="22042" y="852338"/>
                </a:cubicBezTo>
                <a:cubicBezTo>
                  <a:pt x="21227" y="837491"/>
                  <a:pt x="35244" y="821829"/>
                  <a:pt x="50075" y="821015"/>
                </a:cubicBezTo>
                <a:cubicBezTo>
                  <a:pt x="185187" y="843384"/>
                  <a:pt x="185187" y="843384"/>
                  <a:pt x="185187" y="843384"/>
                </a:cubicBezTo>
                <a:cubicBezTo>
                  <a:pt x="197574" y="798028"/>
                  <a:pt x="210775" y="767520"/>
                  <a:pt x="223162" y="722164"/>
                </a:cubicBezTo>
                <a:cubicBezTo>
                  <a:pt x="237992" y="721350"/>
                  <a:pt x="237177" y="706502"/>
                  <a:pt x="237177" y="706502"/>
                </a:cubicBezTo>
                <a:cubicBezTo>
                  <a:pt x="129284" y="637964"/>
                  <a:pt x="129284" y="637964"/>
                  <a:pt x="129284" y="637964"/>
                </a:cubicBezTo>
                <a:cubicBezTo>
                  <a:pt x="113638" y="623930"/>
                  <a:pt x="112823" y="609084"/>
                  <a:pt x="112008" y="594236"/>
                </a:cubicBezTo>
                <a:cubicBezTo>
                  <a:pt x="139227" y="548066"/>
                  <a:pt x="166444" y="501896"/>
                  <a:pt x="194477" y="470574"/>
                </a:cubicBezTo>
                <a:cubicBezTo>
                  <a:pt x="193662" y="455726"/>
                  <a:pt x="208494" y="454912"/>
                  <a:pt x="208494" y="454912"/>
                </a:cubicBezTo>
                <a:cubicBezTo>
                  <a:pt x="223324" y="454098"/>
                  <a:pt x="223324" y="454098"/>
                  <a:pt x="238156" y="453284"/>
                </a:cubicBezTo>
                <a:cubicBezTo>
                  <a:pt x="346050" y="521822"/>
                  <a:pt x="346050" y="521822"/>
                  <a:pt x="346050" y="521822"/>
                </a:cubicBezTo>
                <a:cubicBezTo>
                  <a:pt x="373268" y="475653"/>
                  <a:pt x="416132" y="443516"/>
                  <a:pt x="444165" y="412194"/>
                </a:cubicBezTo>
                <a:cubicBezTo>
                  <a:pt x="364304" y="312333"/>
                  <a:pt x="364304" y="312333"/>
                  <a:pt x="364304" y="312333"/>
                </a:cubicBezTo>
                <a:cubicBezTo>
                  <a:pt x="363489" y="297485"/>
                  <a:pt x="361860" y="267791"/>
                  <a:pt x="376690" y="266977"/>
                </a:cubicBezTo>
                <a:cubicBezTo>
                  <a:pt x="419555" y="234840"/>
                  <a:pt x="447588" y="203517"/>
                  <a:pt x="490451" y="171381"/>
                </a:cubicBezTo>
                <a:cubicBezTo>
                  <a:pt x="490451" y="171381"/>
                  <a:pt x="505283" y="170567"/>
                  <a:pt x="505283" y="170567"/>
                </a:cubicBezTo>
                <a:cubicBezTo>
                  <a:pt x="520115" y="169753"/>
                  <a:pt x="534945" y="168939"/>
                  <a:pt x="535760" y="183786"/>
                </a:cubicBezTo>
                <a:cubicBezTo>
                  <a:pt x="615621" y="283647"/>
                  <a:pt x="615621" y="283647"/>
                  <a:pt x="615621" y="283647"/>
                </a:cubicBezTo>
                <a:cubicBezTo>
                  <a:pt x="659300" y="266358"/>
                  <a:pt x="688149" y="249883"/>
                  <a:pt x="731827" y="232593"/>
                </a:cubicBezTo>
                <a:cubicBezTo>
                  <a:pt x="746658" y="231779"/>
                  <a:pt x="745843" y="216932"/>
                  <a:pt x="745843" y="216932"/>
                </a:cubicBezTo>
                <a:cubicBezTo>
                  <a:pt x="724493" y="98967"/>
                  <a:pt x="724493" y="98967"/>
                  <a:pt x="724493" y="98967"/>
                </a:cubicBezTo>
                <a:cubicBezTo>
                  <a:pt x="708847" y="84935"/>
                  <a:pt x="722048" y="54425"/>
                  <a:pt x="736880" y="53611"/>
                </a:cubicBezTo>
                <a:cubicBezTo>
                  <a:pt x="795391" y="35509"/>
                  <a:pt x="839884" y="33067"/>
                  <a:pt x="883563" y="15777"/>
                </a:cubicBezTo>
                <a:cubicBezTo>
                  <a:pt x="898394" y="14963"/>
                  <a:pt x="914041" y="28997"/>
                  <a:pt x="914856" y="43843"/>
                </a:cubicBezTo>
                <a:cubicBezTo>
                  <a:pt x="951037" y="160994"/>
                  <a:pt x="951037" y="160994"/>
                  <a:pt x="951037" y="160994"/>
                </a:cubicBezTo>
                <a:cubicBezTo>
                  <a:pt x="980700" y="159366"/>
                  <a:pt x="1010362" y="157738"/>
                  <a:pt x="1040025" y="156110"/>
                </a:cubicBezTo>
                <a:cubicBezTo>
                  <a:pt x="1054856" y="155296"/>
                  <a:pt x="1084518" y="153668"/>
                  <a:pt x="1099350" y="152854"/>
                </a:cubicBezTo>
                <a:cubicBezTo>
                  <a:pt x="1122493" y="32447"/>
                  <a:pt x="1122493" y="32447"/>
                  <a:pt x="1122493" y="32447"/>
                </a:cubicBezTo>
                <a:cubicBezTo>
                  <a:pt x="1121679" y="17601"/>
                  <a:pt x="1135695" y="1939"/>
                  <a:pt x="1150527" y="1125"/>
                </a:cubicBezTo>
                <a:cubicBezTo>
                  <a:pt x="1150527" y="1125"/>
                  <a:pt x="1150527" y="1125"/>
                  <a:pt x="1165358" y="311"/>
                </a:cubicBezTo>
                <a:close/>
              </a:path>
            </a:pathLst>
          </a:custGeom>
          <a:solidFill>
            <a:schemeClr val="accent4">
              <a:alpha val="80000"/>
            </a:schemeClr>
          </a:solidFill>
          <a:ln w="12700" cap="flat" cmpd="sng" algn="ctr">
            <a:noFill/>
            <a:prstDash val="solid"/>
          </a:ln>
          <a:effectLst/>
        </p:spPr>
        <p:txBody>
          <a:bodyPr lIns="90000" tIns="46800" rIns="90000" bIns="46800" rtlCol="0" anchor="ctr"/>
          <a:lstStyle/>
          <a:p>
            <a:pPr algn="ctr" defTabSz="1219170"/>
            <a:endParaRPr lang="en-US" sz="2400" kern="0">
              <a:solidFill>
                <a:srgbClr val="FFFFFF"/>
              </a:solidFill>
            </a:endParaRPr>
          </a:p>
        </p:txBody>
      </p:sp>
      <p:sp>
        <p:nvSpPr>
          <p:cNvPr id="40" name="Freeform 40"/>
          <p:cNvSpPr/>
          <p:nvPr/>
        </p:nvSpPr>
        <p:spPr>
          <a:xfrm>
            <a:off x="6253958" y="5016933"/>
            <a:ext cx="646747" cy="646031"/>
          </a:xfrm>
          <a:custGeom>
            <a:avLst/>
            <a:gdLst>
              <a:gd name="connsiteX0" fmla="*/ 332140 w 647363"/>
              <a:gd name="connsiteY0" fmla="*/ 170 h 646647"/>
              <a:gd name="connsiteX1" fmla="*/ 353448 w 647363"/>
              <a:gd name="connsiteY1" fmla="*/ 2653 h 646647"/>
              <a:gd name="connsiteX2" fmla="*/ 363740 w 647363"/>
              <a:gd name="connsiteY2" fmla="*/ 9888 h 646647"/>
              <a:gd name="connsiteX3" fmla="*/ 361888 w 647363"/>
              <a:gd name="connsiteY3" fmla="*/ 50877 h 646647"/>
              <a:gd name="connsiteX4" fmla="*/ 404368 w 647363"/>
              <a:gd name="connsiteY4" fmla="*/ 61516 h 646647"/>
              <a:gd name="connsiteX5" fmla="*/ 420123 w 647363"/>
              <a:gd name="connsiteY5" fmla="*/ 22611 h 646647"/>
              <a:gd name="connsiteX6" fmla="*/ 428114 w 647363"/>
              <a:gd name="connsiteY6" fmla="*/ 16694 h 646647"/>
              <a:gd name="connsiteX7" fmla="*/ 433260 w 647363"/>
              <a:gd name="connsiteY7" fmla="*/ 20312 h 646647"/>
              <a:gd name="connsiteX8" fmla="*/ 472128 w 647363"/>
              <a:gd name="connsiteY8" fmla="*/ 36101 h 646647"/>
              <a:gd name="connsiteX9" fmla="*/ 478808 w 647363"/>
              <a:gd name="connsiteY9" fmla="*/ 48486 h 646647"/>
              <a:gd name="connsiteX10" fmla="*/ 463053 w 647363"/>
              <a:gd name="connsiteY10" fmla="*/ 87391 h 646647"/>
              <a:gd name="connsiteX11" fmla="*/ 498309 w 647363"/>
              <a:gd name="connsiteY11" fmla="*/ 108330 h 646647"/>
              <a:gd name="connsiteX12" fmla="*/ 530271 w 647363"/>
              <a:gd name="connsiteY12" fmla="*/ 84662 h 646647"/>
              <a:gd name="connsiteX13" fmla="*/ 533882 w 647363"/>
              <a:gd name="connsiteY13" fmla="*/ 79512 h 646647"/>
              <a:gd name="connsiteX14" fmla="*/ 543407 w 647363"/>
              <a:gd name="connsiteY14" fmla="*/ 82363 h 646647"/>
              <a:gd name="connsiteX15" fmla="*/ 571441 w 647363"/>
              <a:gd name="connsiteY15" fmla="*/ 113603 h 646647"/>
              <a:gd name="connsiteX16" fmla="*/ 573742 w 647363"/>
              <a:gd name="connsiteY16" fmla="*/ 126756 h 646647"/>
              <a:gd name="connsiteX17" fmla="*/ 543315 w 647363"/>
              <a:gd name="connsiteY17" fmla="*/ 159191 h 646647"/>
              <a:gd name="connsiteX18" fmla="*/ 566970 w 647363"/>
              <a:gd name="connsiteY18" fmla="*/ 191198 h 646647"/>
              <a:gd name="connsiteX19" fmla="*/ 567737 w 647363"/>
              <a:gd name="connsiteY19" fmla="*/ 195582 h 646647"/>
              <a:gd name="connsiteX20" fmla="*/ 605612 w 647363"/>
              <a:gd name="connsiteY20" fmla="*/ 179916 h 646647"/>
              <a:gd name="connsiteX21" fmla="*/ 615905 w 647363"/>
              <a:gd name="connsiteY21" fmla="*/ 187151 h 646647"/>
              <a:gd name="connsiteX22" fmla="*/ 631568 w 647363"/>
              <a:gd name="connsiteY22" fmla="*/ 225074 h 646647"/>
              <a:gd name="connsiteX23" fmla="*/ 629492 w 647363"/>
              <a:gd name="connsiteY23" fmla="*/ 238993 h 646647"/>
              <a:gd name="connsiteX24" fmla="*/ 591616 w 647363"/>
              <a:gd name="connsiteY24" fmla="*/ 254659 h 646647"/>
              <a:gd name="connsiteX25" fmla="*/ 599290 w 647363"/>
              <a:gd name="connsiteY25" fmla="*/ 298499 h 646647"/>
              <a:gd name="connsiteX26" fmla="*/ 640234 w 647363"/>
              <a:gd name="connsiteY26" fmla="*/ 300370 h 646647"/>
              <a:gd name="connsiteX27" fmla="*/ 646148 w 647363"/>
              <a:gd name="connsiteY27" fmla="*/ 308371 h 646647"/>
              <a:gd name="connsiteX28" fmla="*/ 645063 w 647363"/>
              <a:gd name="connsiteY28" fmla="*/ 353744 h 646647"/>
              <a:gd name="connsiteX29" fmla="*/ 637073 w 647363"/>
              <a:gd name="connsiteY29" fmla="*/ 359661 h 646647"/>
              <a:gd name="connsiteX30" fmla="*/ 596896 w 647363"/>
              <a:gd name="connsiteY30" fmla="*/ 362175 h 646647"/>
              <a:gd name="connsiteX31" fmla="*/ 589898 w 647363"/>
              <a:gd name="connsiteY31" fmla="*/ 399547 h 646647"/>
              <a:gd name="connsiteX32" fmla="*/ 586286 w 647363"/>
              <a:gd name="connsiteY32" fmla="*/ 404697 h 646647"/>
              <a:gd name="connsiteX33" fmla="*/ 620775 w 647363"/>
              <a:gd name="connsiteY33" fmla="*/ 421252 h 646647"/>
              <a:gd name="connsiteX34" fmla="*/ 627456 w 647363"/>
              <a:gd name="connsiteY34" fmla="*/ 433638 h 646647"/>
              <a:gd name="connsiteX35" fmla="*/ 611700 w 647363"/>
              <a:gd name="connsiteY35" fmla="*/ 472543 h 646647"/>
              <a:gd name="connsiteX36" fmla="*/ 603710 w 647363"/>
              <a:gd name="connsiteY36" fmla="*/ 478460 h 646647"/>
              <a:gd name="connsiteX37" fmla="*/ 599331 w 647363"/>
              <a:gd name="connsiteY37" fmla="*/ 479226 h 646647"/>
              <a:gd name="connsiteX38" fmla="*/ 560463 w 647363"/>
              <a:gd name="connsiteY38" fmla="*/ 463437 h 646647"/>
              <a:gd name="connsiteX39" fmla="*/ 535182 w 647363"/>
              <a:gd name="connsiteY39" fmla="*/ 499490 h 646647"/>
              <a:gd name="connsiteX40" fmla="*/ 562448 w 647363"/>
              <a:gd name="connsiteY40" fmla="*/ 526347 h 646647"/>
              <a:gd name="connsiteX41" fmla="*/ 560371 w 647363"/>
              <a:gd name="connsiteY41" fmla="*/ 540265 h 646647"/>
              <a:gd name="connsiteX42" fmla="*/ 529944 w 647363"/>
              <a:gd name="connsiteY42" fmla="*/ 572701 h 646647"/>
              <a:gd name="connsiteX43" fmla="*/ 525565 w 647363"/>
              <a:gd name="connsiteY43" fmla="*/ 573467 h 646647"/>
              <a:gd name="connsiteX44" fmla="*/ 516040 w 647363"/>
              <a:gd name="connsiteY44" fmla="*/ 570616 h 646647"/>
              <a:gd name="connsiteX45" fmla="*/ 488774 w 647363"/>
              <a:gd name="connsiteY45" fmla="*/ 543760 h 646647"/>
              <a:gd name="connsiteX46" fmla="*/ 456045 w 647363"/>
              <a:gd name="connsiteY46" fmla="*/ 563044 h 646647"/>
              <a:gd name="connsiteX47" fmla="*/ 452434 w 647363"/>
              <a:gd name="connsiteY47" fmla="*/ 568194 h 646647"/>
              <a:gd name="connsiteX48" fmla="*/ 467330 w 647363"/>
              <a:gd name="connsiteY48" fmla="*/ 601733 h 646647"/>
              <a:gd name="connsiteX49" fmla="*/ 460874 w 647363"/>
              <a:gd name="connsiteY49" fmla="*/ 616418 h 646647"/>
              <a:gd name="connsiteX50" fmla="*/ 418620 w 647363"/>
              <a:gd name="connsiteY50" fmla="*/ 632851 h 646647"/>
              <a:gd name="connsiteX51" fmla="*/ 408328 w 647363"/>
              <a:gd name="connsiteY51" fmla="*/ 625616 h 646647"/>
              <a:gd name="connsiteX52" fmla="*/ 392664 w 647363"/>
              <a:gd name="connsiteY52" fmla="*/ 587692 h 646647"/>
              <a:gd name="connsiteX53" fmla="*/ 371537 w 647363"/>
              <a:gd name="connsiteY53" fmla="*/ 595908 h 646647"/>
              <a:gd name="connsiteX54" fmla="*/ 348875 w 647363"/>
              <a:gd name="connsiteY54" fmla="*/ 595356 h 646647"/>
              <a:gd name="connsiteX55" fmla="*/ 347024 w 647363"/>
              <a:gd name="connsiteY55" fmla="*/ 636346 h 646647"/>
              <a:gd name="connsiteX56" fmla="*/ 339800 w 647363"/>
              <a:gd name="connsiteY56" fmla="*/ 646647 h 646647"/>
              <a:gd name="connsiteX57" fmla="*/ 294477 w 647363"/>
              <a:gd name="connsiteY57" fmla="*/ 645543 h 646647"/>
              <a:gd name="connsiteX58" fmla="*/ 283417 w 647363"/>
              <a:gd name="connsiteY58" fmla="*/ 633924 h 646647"/>
              <a:gd name="connsiteX59" fmla="*/ 286036 w 647363"/>
              <a:gd name="connsiteY59" fmla="*/ 597318 h 646647"/>
              <a:gd name="connsiteX60" fmla="*/ 243557 w 647363"/>
              <a:gd name="connsiteY60" fmla="*/ 586680 h 646647"/>
              <a:gd name="connsiteX61" fmla="*/ 227034 w 647363"/>
              <a:gd name="connsiteY61" fmla="*/ 621200 h 646647"/>
              <a:gd name="connsiteX62" fmla="*/ 219044 w 647363"/>
              <a:gd name="connsiteY62" fmla="*/ 627118 h 646647"/>
              <a:gd name="connsiteX63" fmla="*/ 214665 w 647363"/>
              <a:gd name="connsiteY63" fmla="*/ 627884 h 646647"/>
              <a:gd name="connsiteX64" fmla="*/ 171418 w 647363"/>
              <a:gd name="connsiteY64" fmla="*/ 612862 h 646647"/>
              <a:gd name="connsiteX65" fmla="*/ 169116 w 647363"/>
              <a:gd name="connsiteY65" fmla="*/ 599709 h 646647"/>
              <a:gd name="connsiteX66" fmla="*/ 184872 w 647363"/>
              <a:gd name="connsiteY66" fmla="*/ 560805 h 646647"/>
              <a:gd name="connsiteX67" fmla="*/ 148848 w 647363"/>
              <a:gd name="connsiteY67" fmla="*/ 535482 h 646647"/>
              <a:gd name="connsiteX68" fmla="*/ 117654 w 647363"/>
              <a:gd name="connsiteY68" fmla="*/ 563533 h 646647"/>
              <a:gd name="connsiteX69" fmla="*/ 113275 w 647363"/>
              <a:gd name="connsiteY69" fmla="*/ 564300 h 646647"/>
              <a:gd name="connsiteX70" fmla="*/ 103750 w 647363"/>
              <a:gd name="connsiteY70" fmla="*/ 561449 h 646647"/>
              <a:gd name="connsiteX71" fmla="*/ 75717 w 647363"/>
              <a:gd name="connsiteY71" fmla="*/ 530209 h 646647"/>
              <a:gd name="connsiteX72" fmla="*/ 73415 w 647363"/>
              <a:gd name="connsiteY72" fmla="*/ 517056 h 646647"/>
              <a:gd name="connsiteX73" fmla="*/ 104609 w 647363"/>
              <a:gd name="connsiteY73" fmla="*/ 489005 h 646647"/>
              <a:gd name="connsiteX74" fmla="*/ 80955 w 647363"/>
              <a:gd name="connsiteY74" fmla="*/ 456998 h 646647"/>
              <a:gd name="connsiteX75" fmla="*/ 80188 w 647363"/>
              <a:gd name="connsiteY75" fmla="*/ 452614 h 646647"/>
              <a:gd name="connsiteX76" fmla="*/ 41545 w 647363"/>
              <a:gd name="connsiteY76" fmla="*/ 463896 h 646647"/>
              <a:gd name="connsiteX77" fmla="*/ 27641 w 647363"/>
              <a:gd name="connsiteY77" fmla="*/ 461811 h 646647"/>
              <a:gd name="connsiteX78" fmla="*/ 15589 w 647363"/>
              <a:gd name="connsiteY78" fmla="*/ 418737 h 646647"/>
              <a:gd name="connsiteX79" fmla="*/ 18433 w 647363"/>
              <a:gd name="connsiteY79" fmla="*/ 409203 h 646647"/>
              <a:gd name="connsiteX80" fmla="*/ 56308 w 647363"/>
              <a:gd name="connsiteY80" fmla="*/ 393537 h 646647"/>
              <a:gd name="connsiteX81" fmla="*/ 48635 w 647363"/>
              <a:gd name="connsiteY81" fmla="*/ 349696 h 646647"/>
              <a:gd name="connsiteX82" fmla="*/ 7691 w 647363"/>
              <a:gd name="connsiteY82" fmla="*/ 347826 h 646647"/>
              <a:gd name="connsiteX83" fmla="*/ 1009 w 647363"/>
              <a:gd name="connsiteY83" fmla="*/ 335440 h 646647"/>
              <a:gd name="connsiteX84" fmla="*/ 2861 w 647363"/>
              <a:gd name="connsiteY84" fmla="*/ 294451 h 646647"/>
              <a:gd name="connsiteX85" fmla="*/ 10084 w 647363"/>
              <a:gd name="connsiteY85" fmla="*/ 284150 h 646647"/>
              <a:gd name="connsiteX86" fmla="*/ 51029 w 647363"/>
              <a:gd name="connsiteY86" fmla="*/ 286021 h 646647"/>
              <a:gd name="connsiteX87" fmla="*/ 58027 w 647363"/>
              <a:gd name="connsiteY87" fmla="*/ 248649 h 646647"/>
              <a:gd name="connsiteX88" fmla="*/ 61639 w 647363"/>
              <a:gd name="connsiteY88" fmla="*/ 243498 h 646647"/>
              <a:gd name="connsiteX89" fmla="*/ 27150 w 647363"/>
              <a:gd name="connsiteY89" fmla="*/ 226943 h 646647"/>
              <a:gd name="connsiteX90" fmla="*/ 20469 w 647363"/>
              <a:gd name="connsiteY90" fmla="*/ 214558 h 646647"/>
              <a:gd name="connsiteX91" fmla="*/ 35457 w 647363"/>
              <a:gd name="connsiteY91" fmla="*/ 171269 h 646647"/>
              <a:gd name="connsiteX92" fmla="*/ 44215 w 647363"/>
              <a:gd name="connsiteY92" fmla="*/ 169736 h 646647"/>
              <a:gd name="connsiteX93" fmla="*/ 48594 w 647363"/>
              <a:gd name="connsiteY93" fmla="*/ 168970 h 646647"/>
              <a:gd name="connsiteX94" fmla="*/ 87462 w 647363"/>
              <a:gd name="connsiteY94" fmla="*/ 184759 h 646647"/>
              <a:gd name="connsiteX95" fmla="*/ 112742 w 647363"/>
              <a:gd name="connsiteY95" fmla="*/ 148705 h 646647"/>
              <a:gd name="connsiteX96" fmla="*/ 84709 w 647363"/>
              <a:gd name="connsiteY96" fmla="*/ 117465 h 646647"/>
              <a:gd name="connsiteX97" fmla="*/ 86786 w 647363"/>
              <a:gd name="connsiteY97" fmla="*/ 103546 h 646647"/>
              <a:gd name="connsiteX98" fmla="*/ 117981 w 647363"/>
              <a:gd name="connsiteY98" fmla="*/ 75495 h 646647"/>
              <a:gd name="connsiteX99" fmla="*/ 122359 w 647363"/>
              <a:gd name="connsiteY99" fmla="*/ 74729 h 646647"/>
              <a:gd name="connsiteX100" fmla="*/ 131884 w 647363"/>
              <a:gd name="connsiteY100" fmla="*/ 77580 h 646647"/>
              <a:gd name="connsiteX101" fmla="*/ 159150 w 647363"/>
              <a:gd name="connsiteY101" fmla="*/ 104436 h 646647"/>
              <a:gd name="connsiteX102" fmla="*/ 191112 w 647363"/>
              <a:gd name="connsiteY102" fmla="*/ 80768 h 646647"/>
              <a:gd name="connsiteX103" fmla="*/ 195491 w 647363"/>
              <a:gd name="connsiteY103" fmla="*/ 80002 h 646647"/>
              <a:gd name="connsiteX104" fmla="*/ 179827 w 647363"/>
              <a:gd name="connsiteY104" fmla="*/ 42078 h 646647"/>
              <a:gd name="connsiteX105" fmla="*/ 187050 w 647363"/>
              <a:gd name="connsiteY105" fmla="*/ 31777 h 646647"/>
              <a:gd name="connsiteX106" fmla="*/ 229304 w 647363"/>
              <a:gd name="connsiteY106" fmla="*/ 15345 h 646647"/>
              <a:gd name="connsiteX107" fmla="*/ 239597 w 647363"/>
              <a:gd name="connsiteY107" fmla="*/ 22580 h 646647"/>
              <a:gd name="connsiteX108" fmla="*/ 254493 w 647363"/>
              <a:gd name="connsiteY108" fmla="*/ 56120 h 646647"/>
              <a:gd name="connsiteX109" fmla="*/ 276388 w 647363"/>
              <a:gd name="connsiteY109" fmla="*/ 52288 h 646647"/>
              <a:gd name="connsiteX110" fmla="*/ 298282 w 647363"/>
              <a:gd name="connsiteY110" fmla="*/ 48455 h 646647"/>
              <a:gd name="connsiteX111" fmla="*/ 300134 w 647363"/>
              <a:gd name="connsiteY111" fmla="*/ 7466 h 646647"/>
              <a:gd name="connsiteX112" fmla="*/ 308124 w 647363"/>
              <a:gd name="connsiteY112" fmla="*/ 1549 h 646647"/>
              <a:gd name="connsiteX113" fmla="*/ 332140 w 647363"/>
              <a:gd name="connsiteY113" fmla="*/ 170 h 646647"/>
              <a:gd name="connsiteX114" fmla="*/ 323382 w 647363"/>
              <a:gd name="connsiteY114" fmla="*/ 106338 h 646647"/>
              <a:gd name="connsiteX115" fmla="*/ 105954 w 647363"/>
              <a:gd name="connsiteY115" fmla="*/ 323766 h 646647"/>
              <a:gd name="connsiteX116" fmla="*/ 323382 w 647363"/>
              <a:gd name="connsiteY116" fmla="*/ 541193 h 646647"/>
              <a:gd name="connsiteX117" fmla="*/ 540809 w 647363"/>
              <a:gd name="connsiteY117" fmla="*/ 323766 h 646647"/>
              <a:gd name="connsiteX118" fmla="*/ 323382 w 647363"/>
              <a:gd name="connsiteY118" fmla="*/ 106338 h 64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47363" h="646647">
                <a:moveTo>
                  <a:pt x="332140" y="170"/>
                </a:moveTo>
                <a:cubicBezTo>
                  <a:pt x="339544" y="568"/>
                  <a:pt x="346496" y="1611"/>
                  <a:pt x="353448" y="2653"/>
                </a:cubicBezTo>
                <a:cubicBezTo>
                  <a:pt x="357827" y="1886"/>
                  <a:pt x="362973" y="5504"/>
                  <a:pt x="363740" y="9888"/>
                </a:cubicBezTo>
                <a:cubicBezTo>
                  <a:pt x="361888" y="50877"/>
                  <a:pt x="361888" y="50877"/>
                  <a:pt x="361888" y="50877"/>
                </a:cubicBezTo>
                <a:cubicBezTo>
                  <a:pt x="375792" y="52962"/>
                  <a:pt x="389696" y="55047"/>
                  <a:pt x="404368" y="61516"/>
                </a:cubicBezTo>
                <a:cubicBezTo>
                  <a:pt x="420123" y="22611"/>
                  <a:pt x="420123" y="22611"/>
                  <a:pt x="420123" y="22611"/>
                </a:cubicBezTo>
                <a:cubicBezTo>
                  <a:pt x="424502" y="21845"/>
                  <a:pt x="423735" y="17461"/>
                  <a:pt x="428114" y="16694"/>
                </a:cubicBezTo>
                <a:cubicBezTo>
                  <a:pt x="428114" y="16694"/>
                  <a:pt x="432493" y="15928"/>
                  <a:pt x="433260" y="20312"/>
                </a:cubicBezTo>
                <a:cubicBezTo>
                  <a:pt x="447164" y="22397"/>
                  <a:pt x="461835" y="28865"/>
                  <a:pt x="472128" y="36101"/>
                </a:cubicBezTo>
                <a:cubicBezTo>
                  <a:pt x="477274" y="39718"/>
                  <a:pt x="482420" y="43336"/>
                  <a:pt x="478808" y="48486"/>
                </a:cubicBezTo>
                <a:cubicBezTo>
                  <a:pt x="463053" y="87391"/>
                  <a:pt x="463053" y="87391"/>
                  <a:pt x="463053" y="87391"/>
                </a:cubicBezTo>
                <a:cubicBezTo>
                  <a:pt x="477724" y="93860"/>
                  <a:pt x="488017" y="101095"/>
                  <a:pt x="498309" y="108330"/>
                </a:cubicBezTo>
                <a:cubicBezTo>
                  <a:pt x="530271" y="84662"/>
                  <a:pt x="530271" y="84662"/>
                  <a:pt x="530271" y="84662"/>
                </a:cubicBezTo>
                <a:cubicBezTo>
                  <a:pt x="529503" y="80278"/>
                  <a:pt x="533882" y="79512"/>
                  <a:pt x="533882" y="79512"/>
                </a:cubicBezTo>
                <a:cubicBezTo>
                  <a:pt x="538261" y="78746"/>
                  <a:pt x="539028" y="83130"/>
                  <a:pt x="543407" y="82363"/>
                </a:cubicBezTo>
                <a:cubicBezTo>
                  <a:pt x="554467" y="93982"/>
                  <a:pt x="565527" y="105602"/>
                  <a:pt x="571441" y="113603"/>
                </a:cubicBezTo>
                <a:cubicBezTo>
                  <a:pt x="576587" y="117221"/>
                  <a:pt x="578121" y="125989"/>
                  <a:pt x="573742" y="126756"/>
                </a:cubicBezTo>
                <a:cubicBezTo>
                  <a:pt x="543315" y="159191"/>
                  <a:pt x="543315" y="159191"/>
                  <a:pt x="543315" y="159191"/>
                </a:cubicBezTo>
                <a:cubicBezTo>
                  <a:pt x="553608" y="166426"/>
                  <a:pt x="560289" y="178812"/>
                  <a:pt x="566970" y="191198"/>
                </a:cubicBezTo>
                <a:cubicBezTo>
                  <a:pt x="566970" y="191198"/>
                  <a:pt x="566970" y="191198"/>
                  <a:pt x="567737" y="195582"/>
                </a:cubicBezTo>
                <a:cubicBezTo>
                  <a:pt x="605612" y="179916"/>
                  <a:pt x="605612" y="179916"/>
                  <a:pt x="605612" y="179916"/>
                </a:cubicBezTo>
                <a:cubicBezTo>
                  <a:pt x="609991" y="179149"/>
                  <a:pt x="615137" y="182767"/>
                  <a:pt x="615905" y="187151"/>
                </a:cubicBezTo>
                <a:cubicBezTo>
                  <a:pt x="622586" y="199537"/>
                  <a:pt x="629266" y="211922"/>
                  <a:pt x="631568" y="225074"/>
                </a:cubicBezTo>
                <a:cubicBezTo>
                  <a:pt x="637482" y="233076"/>
                  <a:pt x="633871" y="238227"/>
                  <a:pt x="629492" y="238993"/>
                </a:cubicBezTo>
                <a:cubicBezTo>
                  <a:pt x="591616" y="254659"/>
                  <a:pt x="591616" y="254659"/>
                  <a:pt x="591616" y="254659"/>
                </a:cubicBezTo>
                <a:cubicBezTo>
                  <a:pt x="593918" y="267811"/>
                  <a:pt x="596220" y="280963"/>
                  <a:pt x="599290" y="298499"/>
                </a:cubicBezTo>
                <a:cubicBezTo>
                  <a:pt x="640234" y="300370"/>
                  <a:pt x="640234" y="300370"/>
                  <a:pt x="640234" y="300370"/>
                </a:cubicBezTo>
                <a:cubicBezTo>
                  <a:pt x="644613" y="299603"/>
                  <a:pt x="645380" y="303987"/>
                  <a:pt x="646148" y="308371"/>
                </a:cubicBezTo>
                <a:cubicBezTo>
                  <a:pt x="648450" y="321523"/>
                  <a:pt x="647140" y="339826"/>
                  <a:pt x="645063" y="353744"/>
                </a:cubicBezTo>
                <a:cubicBezTo>
                  <a:pt x="645831" y="358129"/>
                  <a:pt x="641452" y="358895"/>
                  <a:pt x="637073" y="359661"/>
                </a:cubicBezTo>
                <a:cubicBezTo>
                  <a:pt x="596896" y="362175"/>
                  <a:pt x="596896" y="362175"/>
                  <a:pt x="596896" y="362175"/>
                </a:cubicBezTo>
                <a:cubicBezTo>
                  <a:pt x="594819" y="376094"/>
                  <a:pt x="591975" y="385628"/>
                  <a:pt x="589898" y="399547"/>
                </a:cubicBezTo>
                <a:cubicBezTo>
                  <a:pt x="589898" y="399547"/>
                  <a:pt x="586286" y="404697"/>
                  <a:pt x="586286" y="404697"/>
                </a:cubicBezTo>
                <a:cubicBezTo>
                  <a:pt x="620775" y="421252"/>
                  <a:pt x="620775" y="421252"/>
                  <a:pt x="620775" y="421252"/>
                </a:cubicBezTo>
                <a:cubicBezTo>
                  <a:pt x="625921" y="424870"/>
                  <a:pt x="631067" y="428488"/>
                  <a:pt x="627456" y="433638"/>
                </a:cubicBezTo>
                <a:cubicBezTo>
                  <a:pt x="621000" y="448323"/>
                  <a:pt x="618923" y="462242"/>
                  <a:pt x="611700" y="472543"/>
                </a:cubicBezTo>
                <a:cubicBezTo>
                  <a:pt x="608088" y="477693"/>
                  <a:pt x="603710" y="478460"/>
                  <a:pt x="603710" y="478460"/>
                </a:cubicBezTo>
                <a:cubicBezTo>
                  <a:pt x="599331" y="479226"/>
                  <a:pt x="599331" y="479226"/>
                  <a:pt x="599331" y="479226"/>
                </a:cubicBezTo>
                <a:cubicBezTo>
                  <a:pt x="560463" y="463437"/>
                  <a:pt x="560463" y="463437"/>
                  <a:pt x="560463" y="463437"/>
                </a:cubicBezTo>
                <a:cubicBezTo>
                  <a:pt x="553240" y="473738"/>
                  <a:pt x="546784" y="488423"/>
                  <a:pt x="535182" y="499490"/>
                </a:cubicBezTo>
                <a:cubicBezTo>
                  <a:pt x="562448" y="526347"/>
                  <a:pt x="562448" y="526347"/>
                  <a:pt x="562448" y="526347"/>
                </a:cubicBezTo>
                <a:cubicBezTo>
                  <a:pt x="563215" y="530731"/>
                  <a:pt x="564750" y="539499"/>
                  <a:pt x="560371" y="540265"/>
                </a:cubicBezTo>
                <a:cubicBezTo>
                  <a:pt x="553148" y="550566"/>
                  <a:pt x="541546" y="561634"/>
                  <a:pt x="529944" y="572701"/>
                </a:cubicBezTo>
                <a:cubicBezTo>
                  <a:pt x="529944" y="572701"/>
                  <a:pt x="525565" y="573467"/>
                  <a:pt x="525565" y="573467"/>
                </a:cubicBezTo>
                <a:cubicBezTo>
                  <a:pt x="521186" y="574234"/>
                  <a:pt x="521186" y="574234"/>
                  <a:pt x="516040" y="570616"/>
                </a:cubicBezTo>
                <a:cubicBezTo>
                  <a:pt x="488774" y="543760"/>
                  <a:pt x="488774" y="543760"/>
                  <a:pt x="488774" y="543760"/>
                </a:cubicBezTo>
                <a:cubicBezTo>
                  <a:pt x="476405" y="550443"/>
                  <a:pt x="468414" y="556360"/>
                  <a:pt x="456045" y="563044"/>
                </a:cubicBezTo>
                <a:cubicBezTo>
                  <a:pt x="456045" y="563044"/>
                  <a:pt x="451666" y="563810"/>
                  <a:pt x="452434" y="568194"/>
                </a:cubicBezTo>
                <a:cubicBezTo>
                  <a:pt x="467330" y="601733"/>
                  <a:pt x="467330" y="601733"/>
                  <a:pt x="467330" y="601733"/>
                </a:cubicBezTo>
                <a:cubicBezTo>
                  <a:pt x="468097" y="606118"/>
                  <a:pt x="465253" y="615652"/>
                  <a:pt x="460874" y="616418"/>
                </a:cubicBezTo>
                <a:cubicBezTo>
                  <a:pt x="448505" y="623102"/>
                  <a:pt x="430990" y="626167"/>
                  <a:pt x="418620" y="632851"/>
                </a:cubicBezTo>
                <a:cubicBezTo>
                  <a:pt x="414241" y="633617"/>
                  <a:pt x="409095" y="630000"/>
                  <a:pt x="408328" y="625616"/>
                </a:cubicBezTo>
                <a:cubicBezTo>
                  <a:pt x="392664" y="587692"/>
                  <a:pt x="392664" y="587692"/>
                  <a:pt x="392664" y="587692"/>
                </a:cubicBezTo>
                <a:cubicBezTo>
                  <a:pt x="384674" y="593609"/>
                  <a:pt x="375916" y="595142"/>
                  <a:pt x="371537" y="595908"/>
                </a:cubicBezTo>
                <a:cubicBezTo>
                  <a:pt x="362779" y="597441"/>
                  <a:pt x="358400" y="598208"/>
                  <a:pt x="348875" y="595356"/>
                </a:cubicBezTo>
                <a:cubicBezTo>
                  <a:pt x="347024" y="636346"/>
                  <a:pt x="347024" y="636346"/>
                  <a:pt x="347024" y="636346"/>
                </a:cubicBezTo>
                <a:cubicBezTo>
                  <a:pt x="347791" y="640730"/>
                  <a:pt x="344179" y="645880"/>
                  <a:pt x="339800" y="646647"/>
                </a:cubicBezTo>
                <a:cubicBezTo>
                  <a:pt x="321517" y="645328"/>
                  <a:pt x="308381" y="647627"/>
                  <a:pt x="294477" y="645543"/>
                </a:cubicBezTo>
                <a:cubicBezTo>
                  <a:pt x="290098" y="646309"/>
                  <a:pt x="284952" y="642692"/>
                  <a:pt x="283417" y="633924"/>
                </a:cubicBezTo>
                <a:cubicBezTo>
                  <a:pt x="286036" y="597318"/>
                  <a:pt x="286036" y="597318"/>
                  <a:pt x="286036" y="597318"/>
                </a:cubicBezTo>
                <a:cubicBezTo>
                  <a:pt x="272132" y="595234"/>
                  <a:pt x="258228" y="593149"/>
                  <a:pt x="243557" y="586680"/>
                </a:cubicBezTo>
                <a:cubicBezTo>
                  <a:pt x="227034" y="621200"/>
                  <a:pt x="227034" y="621200"/>
                  <a:pt x="227034" y="621200"/>
                </a:cubicBezTo>
                <a:cubicBezTo>
                  <a:pt x="223422" y="626351"/>
                  <a:pt x="223422" y="626351"/>
                  <a:pt x="219044" y="627118"/>
                </a:cubicBezTo>
                <a:cubicBezTo>
                  <a:pt x="214665" y="627884"/>
                  <a:pt x="214665" y="627884"/>
                  <a:pt x="214665" y="627884"/>
                </a:cubicBezTo>
                <a:cubicBezTo>
                  <a:pt x="199993" y="621415"/>
                  <a:pt x="185322" y="614946"/>
                  <a:pt x="171418" y="612862"/>
                </a:cubicBezTo>
                <a:cubicBezTo>
                  <a:pt x="170651" y="608477"/>
                  <a:pt x="165504" y="604860"/>
                  <a:pt x="169116" y="599709"/>
                </a:cubicBezTo>
                <a:cubicBezTo>
                  <a:pt x="184872" y="560805"/>
                  <a:pt x="184872" y="560805"/>
                  <a:pt x="184872" y="560805"/>
                </a:cubicBezTo>
                <a:cubicBezTo>
                  <a:pt x="170200" y="554336"/>
                  <a:pt x="159908" y="547101"/>
                  <a:pt x="148848" y="535482"/>
                </a:cubicBezTo>
                <a:cubicBezTo>
                  <a:pt x="117654" y="563533"/>
                  <a:pt x="117654" y="563533"/>
                  <a:pt x="117654" y="563533"/>
                </a:cubicBezTo>
                <a:cubicBezTo>
                  <a:pt x="117654" y="563533"/>
                  <a:pt x="113275" y="564300"/>
                  <a:pt x="113275" y="564300"/>
                </a:cubicBezTo>
                <a:cubicBezTo>
                  <a:pt x="108896" y="565066"/>
                  <a:pt x="108896" y="565066"/>
                  <a:pt x="103750" y="561449"/>
                </a:cubicBezTo>
                <a:cubicBezTo>
                  <a:pt x="93458" y="554213"/>
                  <a:pt x="82398" y="542594"/>
                  <a:pt x="75717" y="530209"/>
                </a:cubicBezTo>
                <a:cubicBezTo>
                  <a:pt x="70571" y="526591"/>
                  <a:pt x="69803" y="522207"/>
                  <a:pt x="73415" y="517056"/>
                </a:cubicBezTo>
                <a:cubicBezTo>
                  <a:pt x="104609" y="489005"/>
                  <a:pt x="104609" y="489005"/>
                  <a:pt x="104609" y="489005"/>
                </a:cubicBezTo>
                <a:cubicBezTo>
                  <a:pt x="93549" y="477385"/>
                  <a:pt x="87636" y="469384"/>
                  <a:pt x="80955" y="456998"/>
                </a:cubicBezTo>
                <a:cubicBezTo>
                  <a:pt x="80955" y="456998"/>
                  <a:pt x="80188" y="452614"/>
                  <a:pt x="80188" y="452614"/>
                </a:cubicBezTo>
                <a:cubicBezTo>
                  <a:pt x="41545" y="463896"/>
                  <a:pt x="41545" y="463896"/>
                  <a:pt x="41545" y="463896"/>
                </a:cubicBezTo>
                <a:cubicBezTo>
                  <a:pt x="37166" y="464662"/>
                  <a:pt x="32787" y="465429"/>
                  <a:pt x="27641" y="461811"/>
                </a:cubicBezTo>
                <a:cubicBezTo>
                  <a:pt x="25339" y="448659"/>
                  <a:pt x="17891" y="431889"/>
                  <a:pt x="15589" y="418737"/>
                </a:cubicBezTo>
                <a:cubicBezTo>
                  <a:pt x="10443" y="415119"/>
                  <a:pt x="14054" y="409969"/>
                  <a:pt x="18433" y="409203"/>
                </a:cubicBezTo>
                <a:cubicBezTo>
                  <a:pt x="56308" y="393537"/>
                  <a:pt x="56308" y="393537"/>
                  <a:pt x="56308" y="393537"/>
                </a:cubicBezTo>
                <a:cubicBezTo>
                  <a:pt x="53239" y="376001"/>
                  <a:pt x="50937" y="362848"/>
                  <a:pt x="48635" y="349696"/>
                </a:cubicBezTo>
                <a:cubicBezTo>
                  <a:pt x="7691" y="347826"/>
                  <a:pt x="7691" y="347826"/>
                  <a:pt x="7691" y="347826"/>
                </a:cubicBezTo>
                <a:cubicBezTo>
                  <a:pt x="3312" y="348593"/>
                  <a:pt x="-1835" y="344975"/>
                  <a:pt x="1009" y="335440"/>
                </a:cubicBezTo>
                <a:cubicBezTo>
                  <a:pt x="-1292" y="322288"/>
                  <a:pt x="785" y="308370"/>
                  <a:pt x="2861" y="294451"/>
                </a:cubicBezTo>
                <a:cubicBezTo>
                  <a:pt x="2094" y="290067"/>
                  <a:pt x="5705" y="284917"/>
                  <a:pt x="10084" y="284150"/>
                </a:cubicBezTo>
                <a:cubicBezTo>
                  <a:pt x="51029" y="286021"/>
                  <a:pt x="51029" y="286021"/>
                  <a:pt x="51029" y="286021"/>
                </a:cubicBezTo>
                <a:cubicBezTo>
                  <a:pt x="53106" y="272102"/>
                  <a:pt x="55183" y="258183"/>
                  <a:pt x="58027" y="248649"/>
                </a:cubicBezTo>
                <a:cubicBezTo>
                  <a:pt x="57259" y="244265"/>
                  <a:pt x="61639" y="243498"/>
                  <a:pt x="61639" y="243498"/>
                </a:cubicBezTo>
                <a:cubicBezTo>
                  <a:pt x="27150" y="226943"/>
                  <a:pt x="27150" y="226943"/>
                  <a:pt x="27150" y="226943"/>
                </a:cubicBezTo>
                <a:cubicBezTo>
                  <a:pt x="22003" y="223326"/>
                  <a:pt x="16857" y="219708"/>
                  <a:pt x="20469" y="214558"/>
                </a:cubicBezTo>
                <a:cubicBezTo>
                  <a:pt x="26925" y="199873"/>
                  <a:pt x="29002" y="185954"/>
                  <a:pt x="35457" y="171269"/>
                </a:cubicBezTo>
                <a:cubicBezTo>
                  <a:pt x="39836" y="170503"/>
                  <a:pt x="39836" y="170503"/>
                  <a:pt x="44215" y="169736"/>
                </a:cubicBezTo>
                <a:cubicBezTo>
                  <a:pt x="48594" y="168970"/>
                  <a:pt x="48594" y="168970"/>
                  <a:pt x="48594" y="168970"/>
                </a:cubicBezTo>
                <a:cubicBezTo>
                  <a:pt x="87462" y="184759"/>
                  <a:pt x="87462" y="184759"/>
                  <a:pt x="87462" y="184759"/>
                </a:cubicBezTo>
                <a:cubicBezTo>
                  <a:pt x="93917" y="170073"/>
                  <a:pt x="101140" y="159773"/>
                  <a:pt x="112742" y="148705"/>
                </a:cubicBezTo>
                <a:cubicBezTo>
                  <a:pt x="84709" y="117465"/>
                  <a:pt x="84709" y="117465"/>
                  <a:pt x="84709" y="117465"/>
                </a:cubicBezTo>
                <a:cubicBezTo>
                  <a:pt x="79563" y="113847"/>
                  <a:pt x="83175" y="108697"/>
                  <a:pt x="86786" y="103546"/>
                </a:cubicBezTo>
                <a:cubicBezTo>
                  <a:pt x="94009" y="93245"/>
                  <a:pt x="105611" y="82178"/>
                  <a:pt x="117981" y="75495"/>
                </a:cubicBezTo>
                <a:cubicBezTo>
                  <a:pt x="117981" y="75495"/>
                  <a:pt x="122359" y="74729"/>
                  <a:pt x="122359" y="74729"/>
                </a:cubicBezTo>
                <a:cubicBezTo>
                  <a:pt x="126738" y="73962"/>
                  <a:pt x="126738" y="73962"/>
                  <a:pt x="131884" y="77580"/>
                </a:cubicBezTo>
                <a:cubicBezTo>
                  <a:pt x="159150" y="104436"/>
                  <a:pt x="159150" y="104436"/>
                  <a:pt x="159150" y="104436"/>
                </a:cubicBezTo>
                <a:cubicBezTo>
                  <a:pt x="166373" y="94135"/>
                  <a:pt x="178743" y="87451"/>
                  <a:pt x="191112" y="80768"/>
                </a:cubicBezTo>
                <a:cubicBezTo>
                  <a:pt x="191112" y="80768"/>
                  <a:pt x="195491" y="80002"/>
                  <a:pt x="195491" y="80002"/>
                </a:cubicBezTo>
                <a:cubicBezTo>
                  <a:pt x="179827" y="42078"/>
                  <a:pt x="179827" y="42078"/>
                  <a:pt x="179827" y="42078"/>
                </a:cubicBezTo>
                <a:cubicBezTo>
                  <a:pt x="179060" y="37694"/>
                  <a:pt x="182671" y="32544"/>
                  <a:pt x="187050" y="31777"/>
                </a:cubicBezTo>
                <a:cubicBezTo>
                  <a:pt x="199420" y="25094"/>
                  <a:pt x="211789" y="18411"/>
                  <a:pt x="229304" y="15345"/>
                </a:cubicBezTo>
                <a:cubicBezTo>
                  <a:pt x="233683" y="14579"/>
                  <a:pt x="238062" y="13812"/>
                  <a:pt x="239597" y="22580"/>
                </a:cubicBezTo>
                <a:cubicBezTo>
                  <a:pt x="254493" y="56120"/>
                  <a:pt x="254493" y="56120"/>
                  <a:pt x="254493" y="56120"/>
                </a:cubicBezTo>
                <a:cubicBezTo>
                  <a:pt x="263251" y="54587"/>
                  <a:pt x="267630" y="53820"/>
                  <a:pt x="276388" y="52288"/>
                </a:cubicBezTo>
                <a:cubicBezTo>
                  <a:pt x="285145" y="50755"/>
                  <a:pt x="289524" y="49988"/>
                  <a:pt x="298282" y="48455"/>
                </a:cubicBezTo>
                <a:cubicBezTo>
                  <a:pt x="300134" y="7466"/>
                  <a:pt x="300134" y="7466"/>
                  <a:pt x="300134" y="7466"/>
                </a:cubicBezTo>
                <a:cubicBezTo>
                  <a:pt x="299366" y="3082"/>
                  <a:pt x="303745" y="2316"/>
                  <a:pt x="308124" y="1549"/>
                </a:cubicBezTo>
                <a:cubicBezTo>
                  <a:pt x="316882" y="16"/>
                  <a:pt x="324737" y="-229"/>
                  <a:pt x="332140" y="170"/>
                </a:cubicBezTo>
                <a:close/>
                <a:moveTo>
                  <a:pt x="323382" y="106338"/>
                </a:moveTo>
                <a:cubicBezTo>
                  <a:pt x="203300" y="106338"/>
                  <a:pt x="105954" y="203684"/>
                  <a:pt x="105954" y="323766"/>
                </a:cubicBezTo>
                <a:cubicBezTo>
                  <a:pt x="105954" y="443848"/>
                  <a:pt x="203300" y="541193"/>
                  <a:pt x="323382" y="541193"/>
                </a:cubicBezTo>
                <a:cubicBezTo>
                  <a:pt x="443464" y="541193"/>
                  <a:pt x="540809" y="443848"/>
                  <a:pt x="540809" y="323766"/>
                </a:cubicBezTo>
                <a:cubicBezTo>
                  <a:pt x="540809" y="203684"/>
                  <a:pt x="443464" y="106338"/>
                  <a:pt x="323382" y="106338"/>
                </a:cubicBezTo>
                <a:close/>
              </a:path>
            </a:pathLst>
          </a:custGeom>
          <a:solidFill>
            <a:srgbClr val="E1E9EA"/>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1" name="Freeform 41"/>
          <p:cNvSpPr/>
          <p:nvPr/>
        </p:nvSpPr>
        <p:spPr>
          <a:xfrm>
            <a:off x="2528769" y="3552880"/>
            <a:ext cx="2112422" cy="2110086"/>
          </a:xfrm>
          <a:custGeom>
            <a:avLst/>
            <a:gdLst>
              <a:gd name="connsiteX0" fmla="*/ 1109669 w 2162823"/>
              <a:gd name="connsiteY0" fmla="*/ 566 h 2160430"/>
              <a:gd name="connsiteX1" fmla="*/ 1180857 w 2162823"/>
              <a:gd name="connsiteY1" fmla="*/ 8862 h 2160430"/>
              <a:gd name="connsiteX2" fmla="*/ 1215244 w 2162823"/>
              <a:gd name="connsiteY2" fmla="*/ 33035 h 2160430"/>
              <a:gd name="connsiteX3" fmla="*/ 1209057 w 2162823"/>
              <a:gd name="connsiteY3" fmla="*/ 169979 h 2160430"/>
              <a:gd name="connsiteX4" fmla="*/ 1350979 w 2162823"/>
              <a:gd name="connsiteY4" fmla="*/ 205522 h 2160430"/>
              <a:gd name="connsiteX5" fmla="*/ 1403619 w 2162823"/>
              <a:gd name="connsiteY5" fmla="*/ 75543 h 2160430"/>
              <a:gd name="connsiteX6" fmla="*/ 1430315 w 2162823"/>
              <a:gd name="connsiteY6" fmla="*/ 55774 h 2160430"/>
              <a:gd name="connsiteX7" fmla="*/ 1447508 w 2162823"/>
              <a:gd name="connsiteY7" fmla="*/ 67861 h 2160430"/>
              <a:gd name="connsiteX8" fmla="*/ 1577364 w 2162823"/>
              <a:gd name="connsiteY8" fmla="*/ 120611 h 2160430"/>
              <a:gd name="connsiteX9" fmla="*/ 1599684 w 2162823"/>
              <a:gd name="connsiteY9" fmla="*/ 161991 h 2160430"/>
              <a:gd name="connsiteX10" fmla="*/ 1547045 w 2162823"/>
              <a:gd name="connsiteY10" fmla="*/ 291970 h 2160430"/>
              <a:gd name="connsiteX11" fmla="*/ 1664835 w 2162823"/>
              <a:gd name="connsiteY11" fmla="*/ 361927 h 2160430"/>
              <a:gd name="connsiteX12" fmla="*/ 1771618 w 2162823"/>
              <a:gd name="connsiteY12" fmla="*/ 282854 h 2160430"/>
              <a:gd name="connsiteX13" fmla="*/ 1783684 w 2162823"/>
              <a:gd name="connsiteY13" fmla="*/ 265647 h 2160430"/>
              <a:gd name="connsiteX14" fmla="*/ 1815507 w 2162823"/>
              <a:gd name="connsiteY14" fmla="*/ 275172 h 2160430"/>
              <a:gd name="connsiteX15" fmla="*/ 1909166 w 2162823"/>
              <a:gd name="connsiteY15" fmla="*/ 379545 h 2160430"/>
              <a:gd name="connsiteX16" fmla="*/ 1916856 w 2162823"/>
              <a:gd name="connsiteY16" fmla="*/ 423486 h 2160430"/>
              <a:gd name="connsiteX17" fmla="*/ 1815200 w 2162823"/>
              <a:gd name="connsiteY17" fmla="*/ 531853 h 2160430"/>
              <a:gd name="connsiteX18" fmla="*/ 1894228 w 2162823"/>
              <a:gd name="connsiteY18" fmla="*/ 638786 h 2160430"/>
              <a:gd name="connsiteX19" fmla="*/ 1896792 w 2162823"/>
              <a:gd name="connsiteY19" fmla="*/ 653433 h 2160430"/>
              <a:gd name="connsiteX20" fmla="*/ 2023333 w 2162823"/>
              <a:gd name="connsiteY20" fmla="*/ 601093 h 2160430"/>
              <a:gd name="connsiteX21" fmla="*/ 2057719 w 2162823"/>
              <a:gd name="connsiteY21" fmla="*/ 625266 h 2160430"/>
              <a:gd name="connsiteX22" fmla="*/ 2110051 w 2162823"/>
              <a:gd name="connsiteY22" fmla="*/ 751967 h 2160430"/>
              <a:gd name="connsiteX23" fmla="*/ 2103113 w 2162823"/>
              <a:gd name="connsiteY23" fmla="*/ 798470 h 2160430"/>
              <a:gd name="connsiteX24" fmla="*/ 1976572 w 2162823"/>
              <a:gd name="connsiteY24" fmla="*/ 850809 h 2160430"/>
              <a:gd name="connsiteX25" fmla="*/ 2002208 w 2162823"/>
              <a:gd name="connsiteY25" fmla="*/ 997278 h 2160430"/>
              <a:gd name="connsiteX26" fmla="*/ 2139003 w 2162823"/>
              <a:gd name="connsiteY26" fmla="*/ 1003527 h 2160430"/>
              <a:gd name="connsiteX27" fmla="*/ 2158760 w 2162823"/>
              <a:gd name="connsiteY27" fmla="*/ 1030260 h 2160430"/>
              <a:gd name="connsiteX28" fmla="*/ 2155137 w 2162823"/>
              <a:gd name="connsiteY28" fmla="*/ 1181851 h 2160430"/>
              <a:gd name="connsiteX29" fmla="*/ 2128441 w 2162823"/>
              <a:gd name="connsiteY29" fmla="*/ 1201619 h 2160430"/>
              <a:gd name="connsiteX30" fmla="*/ 1994211 w 2162823"/>
              <a:gd name="connsiteY30" fmla="*/ 1210018 h 2160430"/>
              <a:gd name="connsiteX31" fmla="*/ 1970830 w 2162823"/>
              <a:gd name="connsiteY31" fmla="*/ 1334875 h 2160430"/>
              <a:gd name="connsiteX32" fmla="*/ 1958764 w 2162823"/>
              <a:gd name="connsiteY32" fmla="*/ 1352083 h 2160430"/>
              <a:gd name="connsiteX33" fmla="*/ 2073990 w 2162823"/>
              <a:gd name="connsiteY33" fmla="*/ 1407394 h 2160430"/>
              <a:gd name="connsiteX34" fmla="*/ 2096312 w 2162823"/>
              <a:gd name="connsiteY34" fmla="*/ 1448774 h 2160430"/>
              <a:gd name="connsiteX35" fmla="*/ 2043672 w 2162823"/>
              <a:gd name="connsiteY35" fmla="*/ 1578753 h 2160430"/>
              <a:gd name="connsiteX36" fmla="*/ 2016976 w 2162823"/>
              <a:gd name="connsiteY36" fmla="*/ 1598521 h 2160430"/>
              <a:gd name="connsiteX37" fmla="*/ 2002346 w 2162823"/>
              <a:gd name="connsiteY37" fmla="*/ 1601082 h 2160430"/>
              <a:gd name="connsiteX38" fmla="*/ 1872490 w 2162823"/>
              <a:gd name="connsiteY38" fmla="*/ 1548332 h 2160430"/>
              <a:gd name="connsiteX39" fmla="*/ 1788027 w 2162823"/>
              <a:gd name="connsiteY39" fmla="*/ 1668785 h 2160430"/>
              <a:gd name="connsiteX40" fmla="*/ 1879121 w 2162823"/>
              <a:gd name="connsiteY40" fmla="*/ 1758510 h 2160430"/>
              <a:gd name="connsiteX41" fmla="*/ 1872183 w 2162823"/>
              <a:gd name="connsiteY41" fmla="*/ 1805013 h 2160430"/>
              <a:gd name="connsiteX42" fmla="*/ 1770527 w 2162823"/>
              <a:gd name="connsiteY42" fmla="*/ 1913379 h 2160430"/>
              <a:gd name="connsiteX43" fmla="*/ 1755898 w 2162823"/>
              <a:gd name="connsiteY43" fmla="*/ 1915940 h 2160430"/>
              <a:gd name="connsiteX44" fmla="*/ 1724074 w 2162823"/>
              <a:gd name="connsiteY44" fmla="*/ 1906414 h 2160430"/>
              <a:gd name="connsiteX45" fmla="*/ 1632980 w 2162823"/>
              <a:gd name="connsiteY45" fmla="*/ 1816688 h 2160430"/>
              <a:gd name="connsiteX46" fmla="*/ 1523633 w 2162823"/>
              <a:gd name="connsiteY46" fmla="*/ 1881114 h 2160430"/>
              <a:gd name="connsiteX47" fmla="*/ 1511567 w 2162823"/>
              <a:gd name="connsiteY47" fmla="*/ 1898321 h 2160430"/>
              <a:gd name="connsiteX48" fmla="*/ 1561335 w 2162823"/>
              <a:gd name="connsiteY48" fmla="*/ 2010376 h 2160430"/>
              <a:gd name="connsiteX49" fmla="*/ 1539767 w 2162823"/>
              <a:gd name="connsiteY49" fmla="*/ 2059438 h 2160430"/>
              <a:gd name="connsiteX50" fmla="*/ 1398597 w 2162823"/>
              <a:gd name="connsiteY50" fmla="*/ 2114339 h 2160430"/>
              <a:gd name="connsiteX51" fmla="*/ 1364211 w 2162823"/>
              <a:gd name="connsiteY51" fmla="*/ 2090166 h 2160430"/>
              <a:gd name="connsiteX52" fmla="*/ 1311879 w 2162823"/>
              <a:gd name="connsiteY52" fmla="*/ 1963464 h 2160430"/>
              <a:gd name="connsiteX53" fmla="*/ 1241293 w 2162823"/>
              <a:gd name="connsiteY53" fmla="*/ 1990915 h 2160430"/>
              <a:gd name="connsiteX54" fmla="*/ 1165581 w 2162823"/>
              <a:gd name="connsiteY54" fmla="*/ 1989070 h 2160430"/>
              <a:gd name="connsiteX55" fmla="*/ 1159395 w 2162823"/>
              <a:gd name="connsiteY55" fmla="*/ 2126015 h 2160430"/>
              <a:gd name="connsiteX56" fmla="*/ 1135262 w 2162823"/>
              <a:gd name="connsiteY56" fmla="*/ 2160430 h 2160430"/>
              <a:gd name="connsiteX57" fmla="*/ 983838 w 2162823"/>
              <a:gd name="connsiteY57" fmla="*/ 2156742 h 2160430"/>
              <a:gd name="connsiteX58" fmla="*/ 946887 w 2162823"/>
              <a:gd name="connsiteY58" fmla="*/ 2117923 h 2160430"/>
              <a:gd name="connsiteX59" fmla="*/ 955638 w 2162823"/>
              <a:gd name="connsiteY59" fmla="*/ 1995625 h 2160430"/>
              <a:gd name="connsiteX60" fmla="*/ 813716 w 2162823"/>
              <a:gd name="connsiteY60" fmla="*/ 1960083 h 2160430"/>
              <a:gd name="connsiteX61" fmla="*/ 758512 w 2162823"/>
              <a:gd name="connsiteY61" fmla="*/ 2075415 h 2160430"/>
              <a:gd name="connsiteX62" fmla="*/ 731816 w 2162823"/>
              <a:gd name="connsiteY62" fmla="*/ 2095184 h 2160430"/>
              <a:gd name="connsiteX63" fmla="*/ 717187 w 2162823"/>
              <a:gd name="connsiteY63" fmla="*/ 2097744 h 2160430"/>
              <a:gd name="connsiteX64" fmla="*/ 572701 w 2162823"/>
              <a:gd name="connsiteY64" fmla="*/ 2047555 h 2160430"/>
              <a:gd name="connsiteX65" fmla="*/ 565009 w 2162823"/>
              <a:gd name="connsiteY65" fmla="*/ 2003613 h 2160430"/>
              <a:gd name="connsiteX66" fmla="*/ 617650 w 2162823"/>
              <a:gd name="connsiteY66" fmla="*/ 1873635 h 2160430"/>
              <a:gd name="connsiteX67" fmla="*/ 497296 w 2162823"/>
              <a:gd name="connsiteY67" fmla="*/ 1789031 h 2160430"/>
              <a:gd name="connsiteX68" fmla="*/ 393077 w 2162823"/>
              <a:gd name="connsiteY68" fmla="*/ 1882750 h 2160430"/>
              <a:gd name="connsiteX69" fmla="*/ 378447 w 2162823"/>
              <a:gd name="connsiteY69" fmla="*/ 1885311 h 2160430"/>
              <a:gd name="connsiteX70" fmla="*/ 346623 w 2162823"/>
              <a:gd name="connsiteY70" fmla="*/ 1875785 h 2160430"/>
              <a:gd name="connsiteX71" fmla="*/ 252966 w 2162823"/>
              <a:gd name="connsiteY71" fmla="*/ 1771413 h 2160430"/>
              <a:gd name="connsiteX72" fmla="*/ 245275 w 2162823"/>
              <a:gd name="connsiteY72" fmla="*/ 1727471 h 2160430"/>
              <a:gd name="connsiteX73" fmla="*/ 349495 w 2162823"/>
              <a:gd name="connsiteY73" fmla="*/ 1633752 h 2160430"/>
              <a:gd name="connsiteX74" fmla="*/ 270467 w 2162823"/>
              <a:gd name="connsiteY74" fmla="*/ 1526818 h 2160430"/>
              <a:gd name="connsiteX75" fmla="*/ 267902 w 2162823"/>
              <a:gd name="connsiteY75" fmla="*/ 1512172 h 2160430"/>
              <a:gd name="connsiteX76" fmla="*/ 138799 w 2162823"/>
              <a:gd name="connsiteY76" fmla="*/ 1549865 h 2160430"/>
              <a:gd name="connsiteX77" fmla="*/ 92346 w 2162823"/>
              <a:gd name="connsiteY77" fmla="*/ 1542899 h 2160430"/>
              <a:gd name="connsiteX78" fmla="*/ 52080 w 2162823"/>
              <a:gd name="connsiteY78" fmla="*/ 1398990 h 2160430"/>
              <a:gd name="connsiteX79" fmla="*/ 61582 w 2162823"/>
              <a:gd name="connsiteY79" fmla="*/ 1367136 h 2160430"/>
              <a:gd name="connsiteX80" fmla="*/ 188123 w 2162823"/>
              <a:gd name="connsiteY80" fmla="*/ 1314796 h 2160430"/>
              <a:gd name="connsiteX81" fmla="*/ 162485 w 2162823"/>
              <a:gd name="connsiteY81" fmla="*/ 1168326 h 2160430"/>
              <a:gd name="connsiteX82" fmla="*/ 25691 w 2162823"/>
              <a:gd name="connsiteY82" fmla="*/ 1162078 h 2160430"/>
              <a:gd name="connsiteX83" fmla="*/ 3370 w 2162823"/>
              <a:gd name="connsiteY83" fmla="*/ 1120697 h 2160430"/>
              <a:gd name="connsiteX84" fmla="*/ 9558 w 2162823"/>
              <a:gd name="connsiteY84" fmla="*/ 983754 h 2160430"/>
              <a:gd name="connsiteX85" fmla="*/ 33689 w 2162823"/>
              <a:gd name="connsiteY85" fmla="*/ 949338 h 2160430"/>
              <a:gd name="connsiteX86" fmla="*/ 170484 w 2162823"/>
              <a:gd name="connsiteY86" fmla="*/ 955587 h 2160430"/>
              <a:gd name="connsiteX87" fmla="*/ 193865 w 2162823"/>
              <a:gd name="connsiteY87" fmla="*/ 830729 h 2160430"/>
              <a:gd name="connsiteX88" fmla="*/ 205931 w 2162823"/>
              <a:gd name="connsiteY88" fmla="*/ 813521 h 2160430"/>
              <a:gd name="connsiteX89" fmla="*/ 90703 w 2162823"/>
              <a:gd name="connsiteY89" fmla="*/ 758211 h 2160430"/>
              <a:gd name="connsiteX90" fmla="*/ 68383 w 2162823"/>
              <a:gd name="connsiteY90" fmla="*/ 716831 h 2160430"/>
              <a:gd name="connsiteX91" fmla="*/ 118459 w 2162823"/>
              <a:gd name="connsiteY91" fmla="*/ 572205 h 2160430"/>
              <a:gd name="connsiteX92" fmla="*/ 147719 w 2162823"/>
              <a:gd name="connsiteY92" fmla="*/ 567084 h 2160430"/>
              <a:gd name="connsiteX93" fmla="*/ 162349 w 2162823"/>
              <a:gd name="connsiteY93" fmla="*/ 564523 h 2160430"/>
              <a:gd name="connsiteX94" fmla="*/ 292205 w 2162823"/>
              <a:gd name="connsiteY94" fmla="*/ 617273 h 2160430"/>
              <a:gd name="connsiteX95" fmla="*/ 376667 w 2162823"/>
              <a:gd name="connsiteY95" fmla="*/ 496819 h 2160430"/>
              <a:gd name="connsiteX96" fmla="*/ 283009 w 2162823"/>
              <a:gd name="connsiteY96" fmla="*/ 392447 h 2160430"/>
              <a:gd name="connsiteX97" fmla="*/ 289948 w 2162823"/>
              <a:gd name="connsiteY97" fmla="*/ 345945 h 2160430"/>
              <a:gd name="connsiteX98" fmla="*/ 394168 w 2162823"/>
              <a:gd name="connsiteY98" fmla="*/ 252226 h 2160430"/>
              <a:gd name="connsiteX99" fmla="*/ 408797 w 2162823"/>
              <a:gd name="connsiteY99" fmla="*/ 249665 h 2160430"/>
              <a:gd name="connsiteX100" fmla="*/ 440620 w 2162823"/>
              <a:gd name="connsiteY100" fmla="*/ 259191 h 2160430"/>
              <a:gd name="connsiteX101" fmla="*/ 531714 w 2162823"/>
              <a:gd name="connsiteY101" fmla="*/ 348916 h 2160430"/>
              <a:gd name="connsiteX102" fmla="*/ 638498 w 2162823"/>
              <a:gd name="connsiteY102" fmla="*/ 269844 h 2160430"/>
              <a:gd name="connsiteX103" fmla="*/ 653128 w 2162823"/>
              <a:gd name="connsiteY103" fmla="*/ 267283 h 2160430"/>
              <a:gd name="connsiteX104" fmla="*/ 600796 w 2162823"/>
              <a:gd name="connsiteY104" fmla="*/ 140581 h 2160430"/>
              <a:gd name="connsiteX105" fmla="*/ 624927 w 2162823"/>
              <a:gd name="connsiteY105" fmla="*/ 106166 h 2160430"/>
              <a:gd name="connsiteX106" fmla="*/ 766098 w 2162823"/>
              <a:gd name="connsiteY106" fmla="*/ 51266 h 2160430"/>
              <a:gd name="connsiteX107" fmla="*/ 800484 w 2162823"/>
              <a:gd name="connsiteY107" fmla="*/ 75438 h 2160430"/>
              <a:gd name="connsiteX108" fmla="*/ 850253 w 2162823"/>
              <a:gd name="connsiteY108" fmla="*/ 187493 h 2160430"/>
              <a:gd name="connsiteX109" fmla="*/ 923402 w 2162823"/>
              <a:gd name="connsiteY109" fmla="*/ 174690 h 2160430"/>
              <a:gd name="connsiteX110" fmla="*/ 996550 w 2162823"/>
              <a:gd name="connsiteY110" fmla="*/ 161887 h 2160430"/>
              <a:gd name="connsiteX111" fmla="*/ 1002737 w 2162823"/>
              <a:gd name="connsiteY111" fmla="*/ 24943 h 2160430"/>
              <a:gd name="connsiteX112" fmla="*/ 1029432 w 2162823"/>
              <a:gd name="connsiteY112" fmla="*/ 5175 h 2160430"/>
              <a:gd name="connsiteX113" fmla="*/ 1109669 w 2162823"/>
              <a:gd name="connsiteY113" fmla="*/ 566 h 2160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2162823" h="2160430">
                <a:moveTo>
                  <a:pt x="1109669" y="566"/>
                </a:moveTo>
                <a:cubicBezTo>
                  <a:pt x="1134405" y="1897"/>
                  <a:pt x="1157631" y="5380"/>
                  <a:pt x="1180857" y="8862"/>
                </a:cubicBezTo>
                <a:cubicBezTo>
                  <a:pt x="1195487" y="6302"/>
                  <a:pt x="1212680" y="18388"/>
                  <a:pt x="1215244" y="33035"/>
                </a:cubicBezTo>
                <a:cubicBezTo>
                  <a:pt x="1209057" y="169979"/>
                  <a:pt x="1209057" y="169979"/>
                  <a:pt x="1209057" y="169979"/>
                </a:cubicBezTo>
                <a:cubicBezTo>
                  <a:pt x="1255510" y="176945"/>
                  <a:pt x="1301963" y="183909"/>
                  <a:pt x="1350979" y="205522"/>
                </a:cubicBezTo>
                <a:cubicBezTo>
                  <a:pt x="1403619" y="75543"/>
                  <a:pt x="1403619" y="75543"/>
                  <a:pt x="1403619" y="75543"/>
                </a:cubicBezTo>
                <a:cubicBezTo>
                  <a:pt x="1418249" y="72982"/>
                  <a:pt x="1415685" y="58334"/>
                  <a:pt x="1430315" y="55774"/>
                </a:cubicBezTo>
                <a:cubicBezTo>
                  <a:pt x="1430315" y="55774"/>
                  <a:pt x="1444944" y="53213"/>
                  <a:pt x="1447508" y="67861"/>
                </a:cubicBezTo>
                <a:cubicBezTo>
                  <a:pt x="1493961" y="74826"/>
                  <a:pt x="1542978" y="96438"/>
                  <a:pt x="1577364" y="120611"/>
                </a:cubicBezTo>
                <a:cubicBezTo>
                  <a:pt x="1594557" y="132697"/>
                  <a:pt x="1611750" y="144783"/>
                  <a:pt x="1599684" y="161991"/>
                </a:cubicBezTo>
                <a:cubicBezTo>
                  <a:pt x="1547045" y="291970"/>
                  <a:pt x="1547045" y="291970"/>
                  <a:pt x="1547045" y="291970"/>
                </a:cubicBezTo>
                <a:cubicBezTo>
                  <a:pt x="1596061" y="313582"/>
                  <a:pt x="1630449" y="337754"/>
                  <a:pt x="1664835" y="361927"/>
                </a:cubicBezTo>
                <a:cubicBezTo>
                  <a:pt x="1771618" y="282854"/>
                  <a:pt x="1771618" y="282854"/>
                  <a:pt x="1771618" y="282854"/>
                </a:cubicBezTo>
                <a:cubicBezTo>
                  <a:pt x="1769055" y="268208"/>
                  <a:pt x="1783684" y="265647"/>
                  <a:pt x="1783684" y="265647"/>
                </a:cubicBezTo>
                <a:cubicBezTo>
                  <a:pt x="1798314" y="263086"/>
                  <a:pt x="1800878" y="277733"/>
                  <a:pt x="1815507" y="275172"/>
                </a:cubicBezTo>
                <a:cubicBezTo>
                  <a:pt x="1852458" y="313992"/>
                  <a:pt x="1889408" y="352811"/>
                  <a:pt x="1909166" y="379545"/>
                </a:cubicBezTo>
                <a:cubicBezTo>
                  <a:pt x="1926359" y="391632"/>
                  <a:pt x="1931486" y="420926"/>
                  <a:pt x="1916856" y="423486"/>
                </a:cubicBezTo>
                <a:cubicBezTo>
                  <a:pt x="1815200" y="531853"/>
                  <a:pt x="1815200" y="531853"/>
                  <a:pt x="1815200" y="531853"/>
                </a:cubicBezTo>
                <a:cubicBezTo>
                  <a:pt x="1849587" y="556026"/>
                  <a:pt x="1871908" y="597406"/>
                  <a:pt x="1894228" y="638786"/>
                </a:cubicBezTo>
                <a:cubicBezTo>
                  <a:pt x="1894228" y="638786"/>
                  <a:pt x="1894228" y="638786"/>
                  <a:pt x="1896792" y="653433"/>
                </a:cubicBezTo>
                <a:cubicBezTo>
                  <a:pt x="2023333" y="601093"/>
                  <a:pt x="2023333" y="601093"/>
                  <a:pt x="2023333" y="601093"/>
                </a:cubicBezTo>
                <a:cubicBezTo>
                  <a:pt x="2037962" y="598532"/>
                  <a:pt x="2055155" y="610619"/>
                  <a:pt x="2057719" y="625266"/>
                </a:cubicBezTo>
                <a:cubicBezTo>
                  <a:pt x="2080040" y="666646"/>
                  <a:pt x="2102360" y="708027"/>
                  <a:pt x="2110051" y="751967"/>
                </a:cubicBezTo>
                <a:cubicBezTo>
                  <a:pt x="2129809" y="778701"/>
                  <a:pt x="2117743" y="795909"/>
                  <a:pt x="2103113" y="798470"/>
                </a:cubicBezTo>
                <a:cubicBezTo>
                  <a:pt x="1976572" y="850809"/>
                  <a:pt x="1976572" y="850809"/>
                  <a:pt x="1976572" y="850809"/>
                </a:cubicBezTo>
                <a:cubicBezTo>
                  <a:pt x="1984263" y="894749"/>
                  <a:pt x="1991954" y="938691"/>
                  <a:pt x="2002208" y="997278"/>
                </a:cubicBezTo>
                <a:cubicBezTo>
                  <a:pt x="2139003" y="1003527"/>
                  <a:pt x="2139003" y="1003527"/>
                  <a:pt x="2139003" y="1003527"/>
                </a:cubicBezTo>
                <a:cubicBezTo>
                  <a:pt x="2153633" y="1000966"/>
                  <a:pt x="2156197" y="1015613"/>
                  <a:pt x="2158760" y="1030260"/>
                </a:cubicBezTo>
                <a:cubicBezTo>
                  <a:pt x="2166452" y="1074201"/>
                  <a:pt x="2162076" y="1135350"/>
                  <a:pt x="2155137" y="1181851"/>
                </a:cubicBezTo>
                <a:cubicBezTo>
                  <a:pt x="2157701" y="1196498"/>
                  <a:pt x="2143071" y="1199059"/>
                  <a:pt x="2128441" y="1201619"/>
                </a:cubicBezTo>
                <a:cubicBezTo>
                  <a:pt x="1994211" y="1210018"/>
                  <a:pt x="1994211" y="1210018"/>
                  <a:pt x="1994211" y="1210018"/>
                </a:cubicBezTo>
                <a:cubicBezTo>
                  <a:pt x="1987272" y="1256519"/>
                  <a:pt x="1977769" y="1288374"/>
                  <a:pt x="1970830" y="1334875"/>
                </a:cubicBezTo>
                <a:cubicBezTo>
                  <a:pt x="1970830" y="1334875"/>
                  <a:pt x="1958764" y="1352083"/>
                  <a:pt x="1958764" y="1352083"/>
                </a:cubicBezTo>
                <a:cubicBezTo>
                  <a:pt x="2073990" y="1407394"/>
                  <a:pt x="2073990" y="1407394"/>
                  <a:pt x="2073990" y="1407394"/>
                </a:cubicBezTo>
                <a:cubicBezTo>
                  <a:pt x="2091184" y="1419480"/>
                  <a:pt x="2108378" y="1431566"/>
                  <a:pt x="2096312" y="1448774"/>
                </a:cubicBezTo>
                <a:cubicBezTo>
                  <a:pt x="2074743" y="1497836"/>
                  <a:pt x="2067804" y="1544337"/>
                  <a:pt x="2043672" y="1578753"/>
                </a:cubicBezTo>
                <a:cubicBezTo>
                  <a:pt x="2031605" y="1595961"/>
                  <a:pt x="2016976" y="1598521"/>
                  <a:pt x="2016976" y="1598521"/>
                </a:cubicBezTo>
                <a:cubicBezTo>
                  <a:pt x="2002346" y="1601082"/>
                  <a:pt x="2002346" y="1601082"/>
                  <a:pt x="2002346" y="1601082"/>
                </a:cubicBezTo>
                <a:cubicBezTo>
                  <a:pt x="1872490" y="1548332"/>
                  <a:pt x="1872490" y="1548332"/>
                  <a:pt x="1872490" y="1548332"/>
                </a:cubicBezTo>
                <a:cubicBezTo>
                  <a:pt x="1848358" y="1582747"/>
                  <a:pt x="1826789" y="1631809"/>
                  <a:pt x="1788027" y="1668785"/>
                </a:cubicBezTo>
                <a:cubicBezTo>
                  <a:pt x="1879121" y="1758510"/>
                  <a:pt x="1879121" y="1758510"/>
                  <a:pt x="1879121" y="1758510"/>
                </a:cubicBezTo>
                <a:cubicBezTo>
                  <a:pt x="1881685" y="1773158"/>
                  <a:pt x="1886813" y="1802452"/>
                  <a:pt x="1872183" y="1805013"/>
                </a:cubicBezTo>
                <a:cubicBezTo>
                  <a:pt x="1848051" y="1839428"/>
                  <a:pt x="1809289" y="1876404"/>
                  <a:pt x="1770527" y="1913379"/>
                </a:cubicBezTo>
                <a:cubicBezTo>
                  <a:pt x="1770527" y="1913379"/>
                  <a:pt x="1755898" y="1915940"/>
                  <a:pt x="1755898" y="1915940"/>
                </a:cubicBezTo>
                <a:cubicBezTo>
                  <a:pt x="1741268" y="1918500"/>
                  <a:pt x="1741268" y="1918500"/>
                  <a:pt x="1724074" y="1906414"/>
                </a:cubicBezTo>
                <a:cubicBezTo>
                  <a:pt x="1632980" y="1816688"/>
                  <a:pt x="1632980" y="1816688"/>
                  <a:pt x="1632980" y="1816688"/>
                </a:cubicBezTo>
                <a:cubicBezTo>
                  <a:pt x="1591654" y="1839017"/>
                  <a:pt x="1564958" y="1858785"/>
                  <a:pt x="1523633" y="1881114"/>
                </a:cubicBezTo>
                <a:cubicBezTo>
                  <a:pt x="1523633" y="1881114"/>
                  <a:pt x="1509003" y="1883675"/>
                  <a:pt x="1511567" y="1898321"/>
                </a:cubicBezTo>
                <a:cubicBezTo>
                  <a:pt x="1561335" y="2010376"/>
                  <a:pt x="1561335" y="2010376"/>
                  <a:pt x="1561335" y="2010376"/>
                </a:cubicBezTo>
                <a:cubicBezTo>
                  <a:pt x="1563899" y="2025024"/>
                  <a:pt x="1554396" y="2056877"/>
                  <a:pt x="1539767" y="2059438"/>
                </a:cubicBezTo>
                <a:cubicBezTo>
                  <a:pt x="1498441" y="2081767"/>
                  <a:pt x="1439923" y="2092009"/>
                  <a:pt x="1398597" y="2114339"/>
                </a:cubicBezTo>
                <a:cubicBezTo>
                  <a:pt x="1383967" y="2116899"/>
                  <a:pt x="1366774" y="2104812"/>
                  <a:pt x="1364211" y="2090166"/>
                </a:cubicBezTo>
                <a:cubicBezTo>
                  <a:pt x="1311879" y="1963464"/>
                  <a:pt x="1311879" y="1963464"/>
                  <a:pt x="1311879" y="1963464"/>
                </a:cubicBezTo>
                <a:cubicBezTo>
                  <a:pt x="1285183" y="1983232"/>
                  <a:pt x="1255923" y="1988354"/>
                  <a:pt x="1241293" y="1990915"/>
                </a:cubicBezTo>
                <a:cubicBezTo>
                  <a:pt x="1212034" y="1996036"/>
                  <a:pt x="1197404" y="1998597"/>
                  <a:pt x="1165581" y="1989070"/>
                </a:cubicBezTo>
                <a:cubicBezTo>
                  <a:pt x="1159395" y="2126015"/>
                  <a:pt x="1159395" y="2126015"/>
                  <a:pt x="1159395" y="2126015"/>
                </a:cubicBezTo>
                <a:cubicBezTo>
                  <a:pt x="1161958" y="2140662"/>
                  <a:pt x="1149892" y="2157869"/>
                  <a:pt x="1135262" y="2160430"/>
                </a:cubicBezTo>
                <a:cubicBezTo>
                  <a:pt x="1074179" y="2156025"/>
                  <a:pt x="1030290" y="2163707"/>
                  <a:pt x="983838" y="2156742"/>
                </a:cubicBezTo>
                <a:cubicBezTo>
                  <a:pt x="969208" y="2159303"/>
                  <a:pt x="952015" y="2147217"/>
                  <a:pt x="946887" y="2117923"/>
                </a:cubicBezTo>
                <a:cubicBezTo>
                  <a:pt x="955638" y="1995625"/>
                  <a:pt x="955638" y="1995625"/>
                  <a:pt x="955638" y="1995625"/>
                </a:cubicBezTo>
                <a:cubicBezTo>
                  <a:pt x="909184" y="1988661"/>
                  <a:pt x="862732" y="1981695"/>
                  <a:pt x="813716" y="1960083"/>
                </a:cubicBezTo>
                <a:cubicBezTo>
                  <a:pt x="758512" y="2075415"/>
                  <a:pt x="758512" y="2075415"/>
                  <a:pt x="758512" y="2075415"/>
                </a:cubicBezTo>
                <a:cubicBezTo>
                  <a:pt x="746446" y="2092622"/>
                  <a:pt x="746446" y="2092622"/>
                  <a:pt x="731816" y="2095184"/>
                </a:cubicBezTo>
                <a:cubicBezTo>
                  <a:pt x="717187" y="2097744"/>
                  <a:pt x="717187" y="2097744"/>
                  <a:pt x="717187" y="2097744"/>
                </a:cubicBezTo>
                <a:cubicBezTo>
                  <a:pt x="668170" y="2076132"/>
                  <a:pt x="619154" y="2054520"/>
                  <a:pt x="572701" y="2047555"/>
                </a:cubicBezTo>
                <a:cubicBezTo>
                  <a:pt x="570138" y="2032907"/>
                  <a:pt x="552943" y="2020821"/>
                  <a:pt x="565009" y="2003613"/>
                </a:cubicBezTo>
                <a:cubicBezTo>
                  <a:pt x="617650" y="1873635"/>
                  <a:pt x="617650" y="1873635"/>
                  <a:pt x="617650" y="1873635"/>
                </a:cubicBezTo>
                <a:cubicBezTo>
                  <a:pt x="568633" y="1852023"/>
                  <a:pt x="534246" y="1827850"/>
                  <a:pt x="497296" y="1789031"/>
                </a:cubicBezTo>
                <a:cubicBezTo>
                  <a:pt x="393077" y="1882750"/>
                  <a:pt x="393077" y="1882750"/>
                  <a:pt x="393077" y="1882750"/>
                </a:cubicBezTo>
                <a:cubicBezTo>
                  <a:pt x="393077" y="1882750"/>
                  <a:pt x="378447" y="1885311"/>
                  <a:pt x="378447" y="1885311"/>
                </a:cubicBezTo>
                <a:cubicBezTo>
                  <a:pt x="363816" y="1887871"/>
                  <a:pt x="363816" y="1887871"/>
                  <a:pt x="346623" y="1875785"/>
                </a:cubicBezTo>
                <a:cubicBezTo>
                  <a:pt x="312237" y="1851612"/>
                  <a:pt x="275286" y="1812793"/>
                  <a:pt x="252966" y="1771413"/>
                </a:cubicBezTo>
                <a:cubicBezTo>
                  <a:pt x="235772" y="1759326"/>
                  <a:pt x="233209" y="1744680"/>
                  <a:pt x="245275" y="1727471"/>
                </a:cubicBezTo>
                <a:cubicBezTo>
                  <a:pt x="349495" y="1633752"/>
                  <a:pt x="349495" y="1633752"/>
                  <a:pt x="349495" y="1633752"/>
                </a:cubicBezTo>
                <a:cubicBezTo>
                  <a:pt x="312544" y="1594932"/>
                  <a:pt x="292787" y="1568198"/>
                  <a:pt x="270467" y="1526818"/>
                </a:cubicBezTo>
                <a:cubicBezTo>
                  <a:pt x="270467" y="1526818"/>
                  <a:pt x="267902" y="1512172"/>
                  <a:pt x="267902" y="1512172"/>
                </a:cubicBezTo>
                <a:cubicBezTo>
                  <a:pt x="138799" y="1549865"/>
                  <a:pt x="138799" y="1549865"/>
                  <a:pt x="138799" y="1549865"/>
                </a:cubicBezTo>
                <a:cubicBezTo>
                  <a:pt x="124169" y="1552425"/>
                  <a:pt x="109539" y="1554986"/>
                  <a:pt x="92346" y="1542899"/>
                </a:cubicBezTo>
                <a:cubicBezTo>
                  <a:pt x="84655" y="1498958"/>
                  <a:pt x="59771" y="1442931"/>
                  <a:pt x="52080" y="1398990"/>
                </a:cubicBezTo>
                <a:cubicBezTo>
                  <a:pt x="34886" y="1386903"/>
                  <a:pt x="46952" y="1369696"/>
                  <a:pt x="61582" y="1367136"/>
                </a:cubicBezTo>
                <a:cubicBezTo>
                  <a:pt x="188123" y="1314796"/>
                  <a:pt x="188123" y="1314796"/>
                  <a:pt x="188123" y="1314796"/>
                </a:cubicBezTo>
                <a:cubicBezTo>
                  <a:pt x="177868" y="1256208"/>
                  <a:pt x="170177" y="1212267"/>
                  <a:pt x="162485" y="1168326"/>
                </a:cubicBezTo>
                <a:cubicBezTo>
                  <a:pt x="25691" y="1162078"/>
                  <a:pt x="25691" y="1162078"/>
                  <a:pt x="25691" y="1162078"/>
                </a:cubicBezTo>
                <a:cubicBezTo>
                  <a:pt x="11062" y="1164639"/>
                  <a:pt x="-6132" y="1152552"/>
                  <a:pt x="3370" y="1120697"/>
                </a:cubicBezTo>
                <a:cubicBezTo>
                  <a:pt x="-4320" y="1076757"/>
                  <a:pt x="2619" y="1030256"/>
                  <a:pt x="9558" y="983754"/>
                </a:cubicBezTo>
                <a:cubicBezTo>
                  <a:pt x="6993" y="969107"/>
                  <a:pt x="19059" y="951899"/>
                  <a:pt x="33689" y="949338"/>
                </a:cubicBezTo>
                <a:cubicBezTo>
                  <a:pt x="170484" y="955587"/>
                  <a:pt x="170484" y="955587"/>
                  <a:pt x="170484" y="955587"/>
                </a:cubicBezTo>
                <a:cubicBezTo>
                  <a:pt x="177423" y="909085"/>
                  <a:pt x="184362" y="862584"/>
                  <a:pt x="193865" y="830729"/>
                </a:cubicBezTo>
                <a:cubicBezTo>
                  <a:pt x="191300" y="816082"/>
                  <a:pt x="205931" y="813521"/>
                  <a:pt x="205931" y="813521"/>
                </a:cubicBezTo>
                <a:cubicBezTo>
                  <a:pt x="90703" y="758211"/>
                  <a:pt x="90703" y="758211"/>
                  <a:pt x="90703" y="758211"/>
                </a:cubicBezTo>
                <a:cubicBezTo>
                  <a:pt x="73510" y="746125"/>
                  <a:pt x="56317" y="734039"/>
                  <a:pt x="68383" y="716831"/>
                </a:cubicBezTo>
                <a:cubicBezTo>
                  <a:pt x="89952" y="667769"/>
                  <a:pt x="96891" y="621267"/>
                  <a:pt x="118459" y="572205"/>
                </a:cubicBezTo>
                <a:cubicBezTo>
                  <a:pt x="133089" y="569644"/>
                  <a:pt x="133089" y="569644"/>
                  <a:pt x="147719" y="567084"/>
                </a:cubicBezTo>
                <a:cubicBezTo>
                  <a:pt x="162349" y="564523"/>
                  <a:pt x="162349" y="564523"/>
                  <a:pt x="162349" y="564523"/>
                </a:cubicBezTo>
                <a:cubicBezTo>
                  <a:pt x="292205" y="617273"/>
                  <a:pt x="292205" y="617273"/>
                  <a:pt x="292205" y="617273"/>
                </a:cubicBezTo>
                <a:cubicBezTo>
                  <a:pt x="313773" y="568210"/>
                  <a:pt x="337905" y="533795"/>
                  <a:pt x="376667" y="496819"/>
                </a:cubicBezTo>
                <a:cubicBezTo>
                  <a:pt x="283009" y="392447"/>
                  <a:pt x="283009" y="392447"/>
                  <a:pt x="283009" y="392447"/>
                </a:cubicBezTo>
                <a:cubicBezTo>
                  <a:pt x="265816" y="380360"/>
                  <a:pt x="277882" y="363153"/>
                  <a:pt x="289948" y="345945"/>
                </a:cubicBezTo>
                <a:cubicBezTo>
                  <a:pt x="314080" y="311530"/>
                  <a:pt x="352842" y="274554"/>
                  <a:pt x="394168" y="252226"/>
                </a:cubicBezTo>
                <a:cubicBezTo>
                  <a:pt x="394168" y="252226"/>
                  <a:pt x="408797" y="249665"/>
                  <a:pt x="408797" y="249665"/>
                </a:cubicBezTo>
                <a:cubicBezTo>
                  <a:pt x="423427" y="247105"/>
                  <a:pt x="423427" y="247105"/>
                  <a:pt x="440620" y="259191"/>
                </a:cubicBezTo>
                <a:cubicBezTo>
                  <a:pt x="531714" y="348916"/>
                  <a:pt x="531714" y="348916"/>
                  <a:pt x="531714" y="348916"/>
                </a:cubicBezTo>
                <a:cubicBezTo>
                  <a:pt x="555846" y="314501"/>
                  <a:pt x="597172" y="292172"/>
                  <a:pt x="638498" y="269844"/>
                </a:cubicBezTo>
                <a:cubicBezTo>
                  <a:pt x="638498" y="269844"/>
                  <a:pt x="653128" y="267283"/>
                  <a:pt x="653128" y="267283"/>
                </a:cubicBezTo>
                <a:cubicBezTo>
                  <a:pt x="600796" y="140581"/>
                  <a:pt x="600796" y="140581"/>
                  <a:pt x="600796" y="140581"/>
                </a:cubicBezTo>
                <a:cubicBezTo>
                  <a:pt x="598231" y="125934"/>
                  <a:pt x="610297" y="108727"/>
                  <a:pt x="624927" y="106166"/>
                </a:cubicBezTo>
                <a:cubicBezTo>
                  <a:pt x="666254" y="83837"/>
                  <a:pt x="707579" y="61509"/>
                  <a:pt x="766098" y="51266"/>
                </a:cubicBezTo>
                <a:cubicBezTo>
                  <a:pt x="780727" y="48706"/>
                  <a:pt x="795357" y="46145"/>
                  <a:pt x="800484" y="75438"/>
                </a:cubicBezTo>
                <a:cubicBezTo>
                  <a:pt x="850253" y="187493"/>
                  <a:pt x="850253" y="187493"/>
                  <a:pt x="850253" y="187493"/>
                </a:cubicBezTo>
                <a:cubicBezTo>
                  <a:pt x="879512" y="182372"/>
                  <a:pt x="894143" y="179811"/>
                  <a:pt x="923402" y="174690"/>
                </a:cubicBezTo>
                <a:cubicBezTo>
                  <a:pt x="952661" y="169569"/>
                  <a:pt x="967291" y="167009"/>
                  <a:pt x="996550" y="161887"/>
                </a:cubicBezTo>
                <a:cubicBezTo>
                  <a:pt x="1002737" y="24943"/>
                  <a:pt x="1002737" y="24943"/>
                  <a:pt x="1002737" y="24943"/>
                </a:cubicBezTo>
                <a:cubicBezTo>
                  <a:pt x="1000173" y="10296"/>
                  <a:pt x="1014803" y="7736"/>
                  <a:pt x="1029432" y="5175"/>
                </a:cubicBezTo>
                <a:cubicBezTo>
                  <a:pt x="1058692" y="54"/>
                  <a:pt x="1084935" y="-766"/>
                  <a:pt x="1109669" y="566"/>
                </a:cubicBezTo>
                <a:close/>
              </a:path>
            </a:pathLst>
          </a:custGeom>
          <a:solidFill>
            <a:schemeClr val="accent2">
              <a:alpha val="80000"/>
            </a:schemeClr>
          </a:solidFill>
          <a:ln w="12700" cap="flat" cmpd="sng" algn="ctr">
            <a:noFill/>
            <a:prstDash val="solid"/>
          </a:ln>
          <a:effectLst/>
        </p:spPr>
        <p:txBody>
          <a:bodyPr lIns="90000" tIns="46800" rIns="90000" bIns="46800" rtlCol="0" anchor="ctr"/>
          <a:lstStyle/>
          <a:p>
            <a:pPr algn="ctr" defTabSz="1219170"/>
            <a:endParaRPr lang="en-US" sz="2400" kern="0">
              <a:solidFill>
                <a:srgbClr val="FFFFFF"/>
              </a:solidFill>
            </a:endParaRPr>
          </a:p>
        </p:txBody>
      </p:sp>
      <p:sp>
        <p:nvSpPr>
          <p:cNvPr id="42" name="TextBox 41"/>
          <p:cNvSpPr txBox="1"/>
          <p:nvPr/>
        </p:nvSpPr>
        <p:spPr>
          <a:xfrm>
            <a:off x="5111945" y="3210552"/>
            <a:ext cx="1528132" cy="338554"/>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b="1" dirty="0">
                <a:solidFill>
                  <a:srgbClr val="FFFFFF"/>
                </a:solidFill>
                <a:latin typeface="+mn-lt"/>
              </a:rPr>
              <a:t>Add t</a:t>
            </a:r>
            <a:r>
              <a:rPr lang="id-ID" b="1" dirty="0">
                <a:solidFill>
                  <a:srgbClr val="FFFFFF"/>
                </a:solidFill>
                <a:latin typeface="+mn-lt"/>
              </a:rPr>
              <a:t>itle here</a:t>
            </a:r>
          </a:p>
        </p:txBody>
      </p:sp>
      <p:sp>
        <p:nvSpPr>
          <p:cNvPr id="43" name="Rectangle 42"/>
          <p:cNvSpPr/>
          <p:nvPr/>
        </p:nvSpPr>
        <p:spPr>
          <a:xfrm>
            <a:off x="4791052" y="3647781"/>
            <a:ext cx="2169916" cy="685124"/>
          </a:xfrm>
          <a:prstGeom prst="rect">
            <a:avLst/>
          </a:prstGeom>
          <a:noFill/>
        </p:spPr>
        <p:txBody>
          <a:bodyPr wrap="square" lIns="90000" tIns="46800" rIns="90000" bIns="46800" rtlCol="0">
            <a:spAutoFit/>
          </a:bodyPr>
          <a:lstStyle/>
          <a:p>
            <a:pPr algn="ctr">
              <a:lnSpc>
                <a:spcPct val="110000"/>
              </a:lnSpc>
            </a:pPr>
            <a:r>
              <a:rPr lang="id-ID" sz="1200" dirty="0">
                <a:solidFill>
                  <a:srgbClr val="FFFFFF"/>
                </a:solidFill>
              </a:rPr>
              <a:t>Sed perspiciati unde omnis iste natus voluptatem fringilla.</a:t>
            </a:r>
          </a:p>
        </p:txBody>
      </p:sp>
      <p:sp>
        <p:nvSpPr>
          <p:cNvPr id="45" name="TextBox 44"/>
          <p:cNvSpPr txBox="1"/>
          <p:nvPr/>
        </p:nvSpPr>
        <p:spPr>
          <a:xfrm>
            <a:off x="8860962" y="2653902"/>
            <a:ext cx="1528132" cy="338554"/>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b="1" dirty="0">
                <a:solidFill>
                  <a:srgbClr val="FFFFFF"/>
                </a:solidFill>
                <a:latin typeface="+mn-lt"/>
              </a:rPr>
              <a:t>Add title here</a:t>
            </a:r>
          </a:p>
        </p:txBody>
      </p:sp>
      <p:sp>
        <p:nvSpPr>
          <p:cNvPr id="46" name="Rectangle 45"/>
          <p:cNvSpPr/>
          <p:nvPr/>
        </p:nvSpPr>
        <p:spPr>
          <a:xfrm>
            <a:off x="8499146" y="3091130"/>
            <a:ext cx="2251764" cy="481991"/>
          </a:xfrm>
          <a:prstGeom prst="rect">
            <a:avLst/>
          </a:prstGeom>
          <a:noFill/>
        </p:spPr>
        <p:txBody>
          <a:bodyPr wrap="square" lIns="90000" tIns="46800" rIns="90000" bIns="46800" rtlCol="0">
            <a:spAutoFit/>
          </a:bodyPr>
          <a:lstStyle/>
          <a:p>
            <a:pPr algn="ctr">
              <a:lnSpc>
                <a:spcPct val="110000"/>
              </a:lnSpc>
            </a:pPr>
            <a:r>
              <a:rPr lang="id-ID" sz="1200" dirty="0">
                <a:solidFill>
                  <a:srgbClr val="FFFFFF"/>
                </a:solidFill>
              </a:rPr>
              <a:t>Sed perspiciati unde omnis voluptatem fringilla.</a:t>
            </a:r>
          </a:p>
        </p:txBody>
      </p:sp>
      <p:sp>
        <p:nvSpPr>
          <p:cNvPr id="48" name="TextBox 47"/>
          <p:cNvSpPr txBox="1"/>
          <p:nvPr/>
        </p:nvSpPr>
        <p:spPr>
          <a:xfrm>
            <a:off x="7423100" y="4514161"/>
            <a:ext cx="1071275" cy="338554"/>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b="1" dirty="0">
                <a:solidFill>
                  <a:srgbClr val="FFFFFF"/>
                </a:solidFill>
                <a:latin typeface="+mn-lt"/>
              </a:rPr>
              <a:t>T</a:t>
            </a:r>
            <a:r>
              <a:rPr lang="id-ID" b="1" dirty="0">
                <a:solidFill>
                  <a:srgbClr val="FFFFFF"/>
                </a:solidFill>
                <a:latin typeface="+mn-lt"/>
              </a:rPr>
              <a:t>itle here</a:t>
            </a:r>
          </a:p>
        </p:txBody>
      </p:sp>
      <p:sp>
        <p:nvSpPr>
          <p:cNvPr id="49" name="Rectangle 48"/>
          <p:cNvSpPr/>
          <p:nvPr/>
        </p:nvSpPr>
        <p:spPr>
          <a:xfrm>
            <a:off x="7079862" y="4925084"/>
            <a:ext cx="1757749" cy="481991"/>
          </a:xfrm>
          <a:prstGeom prst="rect">
            <a:avLst/>
          </a:prstGeom>
          <a:noFill/>
        </p:spPr>
        <p:txBody>
          <a:bodyPr wrap="square" lIns="90000" tIns="46800" rIns="90000" bIns="46800" rtlCol="0">
            <a:spAutoFit/>
          </a:bodyPr>
          <a:lstStyle/>
          <a:p>
            <a:pPr algn="ctr">
              <a:lnSpc>
                <a:spcPct val="110000"/>
              </a:lnSpc>
            </a:pPr>
            <a:r>
              <a:rPr lang="id-ID" sz="1200" dirty="0">
                <a:solidFill>
                  <a:srgbClr val="FFFFFF"/>
                </a:solidFill>
              </a:rPr>
              <a:t>Sed perspiciat unde omnis natus</a:t>
            </a:r>
            <a:r>
              <a:rPr lang="en-US" sz="1200" dirty="0">
                <a:solidFill>
                  <a:srgbClr val="FFFFFF"/>
                </a:solidFill>
              </a:rPr>
              <a:t>..</a:t>
            </a:r>
            <a:endParaRPr lang="id-ID" sz="1200" dirty="0">
              <a:solidFill>
                <a:srgbClr val="FFFFFF"/>
              </a:solidFill>
            </a:endParaRPr>
          </a:p>
        </p:txBody>
      </p:sp>
      <p:sp>
        <p:nvSpPr>
          <p:cNvPr id="51" name="TextBox 50"/>
          <p:cNvSpPr txBox="1"/>
          <p:nvPr/>
        </p:nvSpPr>
        <p:spPr>
          <a:xfrm>
            <a:off x="3049343" y="4185099"/>
            <a:ext cx="1071275" cy="338554"/>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b="1" dirty="0">
                <a:solidFill>
                  <a:srgbClr val="FFFFFF"/>
                </a:solidFill>
                <a:latin typeface="+mn-lt"/>
              </a:rPr>
              <a:t>T</a:t>
            </a:r>
            <a:r>
              <a:rPr lang="id-ID" b="1" dirty="0">
                <a:solidFill>
                  <a:srgbClr val="FFFFFF"/>
                </a:solidFill>
                <a:latin typeface="+mn-lt"/>
              </a:rPr>
              <a:t>itle here</a:t>
            </a:r>
          </a:p>
        </p:txBody>
      </p:sp>
      <p:sp>
        <p:nvSpPr>
          <p:cNvPr id="52" name="Rectangle 51"/>
          <p:cNvSpPr/>
          <p:nvPr/>
        </p:nvSpPr>
        <p:spPr>
          <a:xfrm>
            <a:off x="2706105" y="4596023"/>
            <a:ext cx="1757749" cy="481991"/>
          </a:xfrm>
          <a:prstGeom prst="rect">
            <a:avLst/>
          </a:prstGeom>
          <a:noFill/>
        </p:spPr>
        <p:txBody>
          <a:bodyPr wrap="square" lIns="90000" tIns="46800" rIns="90000" bIns="46800" rtlCol="0">
            <a:spAutoFit/>
          </a:bodyPr>
          <a:lstStyle/>
          <a:p>
            <a:pPr algn="ctr">
              <a:lnSpc>
                <a:spcPct val="110000"/>
              </a:lnSpc>
            </a:pPr>
            <a:r>
              <a:rPr lang="id-ID" sz="1200" dirty="0">
                <a:solidFill>
                  <a:srgbClr val="FFFFFF"/>
                </a:solidFill>
              </a:rPr>
              <a:t>Sed perspiciat unde omnis natus</a:t>
            </a:r>
            <a:r>
              <a:rPr lang="en-US" sz="1200" dirty="0">
                <a:solidFill>
                  <a:srgbClr val="FFFFFF"/>
                </a:solidFill>
              </a:rPr>
              <a:t>..</a:t>
            </a:r>
            <a:endParaRPr lang="id-ID" sz="1200" dirty="0">
              <a:solidFill>
                <a:srgbClr val="FFFFFF"/>
              </a:solidFill>
            </a:endParaRPr>
          </a:p>
        </p:txBody>
      </p:sp>
      <p:sp>
        <p:nvSpPr>
          <p:cNvPr id="61" name="TextBox 60"/>
          <p:cNvSpPr txBox="1"/>
          <p:nvPr/>
        </p:nvSpPr>
        <p:spPr>
          <a:xfrm>
            <a:off x="1647535" y="2620662"/>
            <a:ext cx="1071275" cy="338554"/>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b="1" dirty="0">
                <a:solidFill>
                  <a:srgbClr val="FFFFFF"/>
                </a:solidFill>
                <a:latin typeface="+mn-lt"/>
              </a:rPr>
              <a:t>T</a:t>
            </a:r>
            <a:r>
              <a:rPr lang="id-ID" b="1" dirty="0">
                <a:solidFill>
                  <a:srgbClr val="FFFFFF"/>
                </a:solidFill>
                <a:latin typeface="+mn-lt"/>
              </a:rPr>
              <a:t>itle here</a:t>
            </a:r>
          </a:p>
        </p:txBody>
      </p:sp>
      <p:sp>
        <p:nvSpPr>
          <p:cNvPr id="62" name="Rectangle 61"/>
          <p:cNvSpPr/>
          <p:nvPr/>
        </p:nvSpPr>
        <p:spPr>
          <a:xfrm>
            <a:off x="1304298" y="3031585"/>
            <a:ext cx="1757749" cy="481991"/>
          </a:xfrm>
          <a:prstGeom prst="rect">
            <a:avLst/>
          </a:prstGeom>
          <a:noFill/>
        </p:spPr>
        <p:txBody>
          <a:bodyPr wrap="square" lIns="90000" tIns="46800" rIns="90000" bIns="46800" rtlCol="0">
            <a:spAutoFit/>
          </a:bodyPr>
          <a:lstStyle/>
          <a:p>
            <a:pPr algn="ctr">
              <a:lnSpc>
                <a:spcPct val="110000"/>
              </a:lnSpc>
            </a:pPr>
            <a:r>
              <a:rPr lang="id-ID" sz="1200" dirty="0">
                <a:solidFill>
                  <a:srgbClr val="FFFFFF"/>
                </a:solidFill>
              </a:rPr>
              <a:t>Sed perspiciat unde omnis natus</a:t>
            </a:r>
            <a:r>
              <a:rPr lang="en-US" sz="1200" dirty="0">
                <a:solidFill>
                  <a:srgbClr val="FFFFFF"/>
                </a:solidFill>
              </a:rPr>
              <a:t>..</a:t>
            </a:r>
            <a:endParaRPr lang="id-ID" sz="1200" dirty="0">
              <a:solidFill>
                <a:srgbClr val="FFFFFF"/>
              </a:solidFill>
            </a:endParaRPr>
          </a:p>
        </p:txBody>
      </p:sp>
      <p:grpSp>
        <p:nvGrpSpPr>
          <p:cNvPr id="23" name="Group 22">
            <a:extLst>
              <a:ext uri="{FF2B5EF4-FFF2-40B4-BE49-F238E27FC236}">
                <a16:creationId xmlns:a16="http://schemas.microsoft.com/office/drawing/2014/main" id="{8D36B705-0DEE-4FF5-9DE4-5C3D84C6AD5B}"/>
              </a:ext>
            </a:extLst>
          </p:cNvPr>
          <p:cNvGrpSpPr/>
          <p:nvPr/>
        </p:nvGrpSpPr>
        <p:grpSpPr>
          <a:xfrm>
            <a:off x="3569357" y="480539"/>
            <a:ext cx="5053284" cy="840066"/>
            <a:chOff x="3569357" y="253492"/>
            <a:chExt cx="5053284" cy="840066"/>
          </a:xfrm>
        </p:grpSpPr>
        <p:sp>
          <p:nvSpPr>
            <p:cNvPr id="24" name="TextBox 23">
              <a:extLst>
                <a:ext uri="{FF2B5EF4-FFF2-40B4-BE49-F238E27FC236}">
                  <a16:creationId xmlns:a16="http://schemas.microsoft.com/office/drawing/2014/main" id="{CC4D7CC1-900C-4D39-B3BD-0F95E4FE865F}"/>
                </a:ext>
              </a:extLst>
            </p:cNvPr>
            <p:cNvSpPr txBox="1"/>
            <p:nvPr/>
          </p:nvSpPr>
          <p:spPr>
            <a:xfrm>
              <a:off x="4567376" y="253492"/>
              <a:ext cx="3057248" cy="584775"/>
            </a:xfrm>
            <a:prstGeom prst="rect">
              <a:avLst/>
            </a:prstGeom>
            <a:noFill/>
          </p:spPr>
          <p:txBody>
            <a:bodyPr wrap="none" lIns="90000" tIns="46800" rIns="90000" bIns="46800" rtlCol="0">
              <a:spAutoFit/>
            </a:bodyPr>
            <a:lstStyle/>
            <a:p>
              <a:pPr algn="ctr"/>
              <a:r>
                <a:rPr lang="zh-CN" altLang="en-US" sz="3200" dirty="0">
                  <a:solidFill>
                    <a:schemeClr val="tx1">
                      <a:lumMod val="75000"/>
                      <a:lumOff val="25000"/>
                    </a:schemeClr>
                  </a:solidFill>
                  <a:latin typeface="+mj-ea"/>
                  <a:ea typeface="+mj-ea"/>
                </a:rPr>
                <a:t>在这里添加标题</a:t>
              </a:r>
              <a:endParaRPr lang="en-US" sz="3200" dirty="0">
                <a:solidFill>
                  <a:schemeClr val="tx1">
                    <a:lumMod val="75000"/>
                    <a:lumOff val="25000"/>
                  </a:schemeClr>
                </a:solidFill>
                <a:latin typeface="+mj-ea"/>
                <a:ea typeface="+mj-ea"/>
              </a:endParaRPr>
            </a:p>
          </p:txBody>
        </p:sp>
        <p:sp>
          <p:nvSpPr>
            <p:cNvPr id="25" name="Rectangle 24">
              <a:extLst>
                <a:ext uri="{FF2B5EF4-FFF2-40B4-BE49-F238E27FC236}">
                  <a16:creationId xmlns:a16="http://schemas.microsoft.com/office/drawing/2014/main" id="{0EABB04B-D8F1-449C-93CF-013F57F9AC35}"/>
                </a:ext>
              </a:extLst>
            </p:cNvPr>
            <p:cNvSpPr/>
            <p:nvPr/>
          </p:nvSpPr>
          <p:spPr>
            <a:xfrm>
              <a:off x="3569357" y="783600"/>
              <a:ext cx="5053284" cy="309958"/>
            </a:xfrm>
            <a:prstGeom prst="rect">
              <a:avLst/>
            </a:prstGeom>
          </p:spPr>
          <p:txBody>
            <a:bodyPr wrap="none" lIns="90000" tIns="46800" rIns="90000" bIns="46800">
              <a:spAutoFit/>
            </a:bodyPr>
            <a:lstStyle/>
            <a:p>
              <a:pPr algn="ctr"/>
              <a:r>
                <a:rPr lang="en-US" sz="1400" dirty="0">
                  <a:solidFill>
                    <a:schemeClr val="bg1">
                      <a:lumMod val="50000"/>
                    </a:schemeClr>
                  </a:solidFill>
                </a:rPr>
                <a:t>Lorem ipsum dolor sit </a:t>
              </a:r>
              <a:r>
                <a:rPr lang="en-US" sz="1400" dirty="0" err="1">
                  <a:solidFill>
                    <a:schemeClr val="bg1">
                      <a:lumMod val="50000"/>
                    </a:schemeClr>
                  </a:solidFill>
                </a:rPr>
                <a:t>amet</a:t>
              </a:r>
              <a:r>
                <a:rPr lang="en-US" sz="1400" dirty="0">
                  <a:solidFill>
                    <a:schemeClr val="bg1">
                      <a:lumMod val="50000"/>
                    </a:schemeClr>
                  </a:solidFill>
                </a:rPr>
                <a:t>, </a:t>
              </a:r>
              <a:r>
                <a:rPr lang="en-US" sz="1400" dirty="0" err="1">
                  <a:solidFill>
                    <a:schemeClr val="bg1">
                      <a:lumMod val="50000"/>
                    </a:schemeClr>
                  </a:solidFill>
                </a:rPr>
                <a:t>consectetuer</a:t>
              </a:r>
              <a:r>
                <a:rPr lang="en-US" sz="1400" dirty="0">
                  <a:solidFill>
                    <a:schemeClr val="bg1">
                      <a:lumMod val="50000"/>
                    </a:schemeClr>
                  </a:solidFill>
                </a:rPr>
                <a:t> </a:t>
              </a:r>
              <a:r>
                <a:rPr lang="en-US" sz="1400" dirty="0" err="1">
                  <a:solidFill>
                    <a:schemeClr val="bg1">
                      <a:lumMod val="50000"/>
                    </a:schemeClr>
                  </a:solidFill>
                </a:rPr>
                <a:t>adipiscing</a:t>
              </a:r>
              <a:r>
                <a:rPr lang="en-US" sz="1400" dirty="0">
                  <a:solidFill>
                    <a:schemeClr val="bg1">
                      <a:lumMod val="50000"/>
                    </a:schemeClr>
                  </a:solidFill>
                </a:rPr>
                <a:t> </a:t>
              </a:r>
              <a:r>
                <a:rPr lang="en-US" sz="1400" dirty="0" err="1">
                  <a:solidFill>
                    <a:schemeClr val="bg1">
                      <a:lumMod val="50000"/>
                    </a:schemeClr>
                  </a:solidFill>
                </a:rPr>
                <a:t>elit</a:t>
              </a:r>
              <a:r>
                <a:rPr lang="en-US" sz="1400" dirty="0">
                  <a:solidFill>
                    <a:schemeClr val="bg1">
                      <a:lumMod val="50000"/>
                    </a:schemeClr>
                  </a:solidFill>
                </a:rPr>
                <a:t>.</a:t>
              </a:r>
            </a:p>
          </p:txBody>
        </p:sp>
      </p:grpSp>
    </p:spTree>
    <p:extLst>
      <p:ext uri="{BB962C8B-B14F-4D97-AF65-F5344CB8AC3E}">
        <p14:creationId xmlns:p14="http://schemas.microsoft.com/office/powerpoint/2010/main" val="23791333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0" presetClass="entr" presetSubtype="0" fill="hold" grpId="0" nodeType="click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wedge">
                                      <p:cBhvr>
                                        <p:cTn id="14" dur="2000"/>
                                        <p:tgtEl>
                                          <p:spTgt spid="34"/>
                                        </p:tgtEl>
                                      </p:cBhvr>
                                    </p:animEffect>
                                  </p:childTnLst>
                                </p:cTn>
                              </p:par>
                              <p:par>
                                <p:cTn id="15" presetID="20"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wedge">
                                      <p:cBhvr>
                                        <p:cTn id="17" dur="2000"/>
                                        <p:tgtEl>
                                          <p:spTgt spid="35"/>
                                        </p:tgtEl>
                                      </p:cBhvr>
                                    </p:animEffect>
                                  </p:childTnLst>
                                </p:cTn>
                              </p:par>
                              <p:par>
                                <p:cTn id="18" presetID="20" presetClass="entr" presetSubtype="0" fill="hold" grpId="0" nodeType="with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wedge">
                                      <p:cBhvr>
                                        <p:cTn id="20" dur="2000"/>
                                        <p:tgtEl>
                                          <p:spTgt spid="36"/>
                                        </p:tgtEl>
                                      </p:cBhvr>
                                    </p:animEffect>
                                  </p:childTnLst>
                                </p:cTn>
                              </p:par>
                              <p:par>
                                <p:cTn id="21" presetID="20" presetClass="entr" presetSubtype="0" fill="hold" grpId="0" nodeType="with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wedge">
                                      <p:cBhvr>
                                        <p:cTn id="23" dur="2000"/>
                                        <p:tgtEl>
                                          <p:spTgt spid="37"/>
                                        </p:tgtEl>
                                      </p:cBhvr>
                                    </p:animEffect>
                                  </p:childTnLst>
                                </p:cTn>
                              </p:par>
                              <p:par>
                                <p:cTn id="24" presetID="20" presetClass="entr" presetSubtype="0" fill="hold" grpId="0" nodeType="withEffect">
                                  <p:stCondLst>
                                    <p:cond delay="0"/>
                                  </p:stCondLst>
                                  <p:childTnLst>
                                    <p:set>
                                      <p:cBhvr>
                                        <p:cTn id="25" dur="1" fill="hold">
                                          <p:stCondLst>
                                            <p:cond delay="0"/>
                                          </p:stCondLst>
                                        </p:cTn>
                                        <p:tgtEl>
                                          <p:spTgt spid="38"/>
                                        </p:tgtEl>
                                        <p:attrNameLst>
                                          <p:attrName>style.visibility</p:attrName>
                                        </p:attrNameLst>
                                      </p:cBhvr>
                                      <p:to>
                                        <p:strVal val="visible"/>
                                      </p:to>
                                    </p:set>
                                    <p:animEffect transition="in" filter="wedge">
                                      <p:cBhvr>
                                        <p:cTn id="26" dur="2000"/>
                                        <p:tgtEl>
                                          <p:spTgt spid="3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wedge">
                                      <p:cBhvr>
                                        <p:cTn id="29" dur="2000"/>
                                        <p:tgtEl>
                                          <p:spTgt spid="39"/>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wedge">
                                      <p:cBhvr>
                                        <p:cTn id="32" dur="2000"/>
                                        <p:tgtEl>
                                          <p:spTgt spid="40"/>
                                        </p:tgtEl>
                                      </p:cBhvr>
                                    </p:animEffect>
                                  </p:childTnLst>
                                </p:cTn>
                              </p:par>
                              <p:par>
                                <p:cTn id="33" presetID="20" presetClass="entr" presetSubtype="0" fill="hold" grpId="0" nodeType="withEffect">
                                  <p:stCondLst>
                                    <p:cond delay="0"/>
                                  </p:stCondLst>
                                  <p:childTnLst>
                                    <p:set>
                                      <p:cBhvr>
                                        <p:cTn id="34" dur="1" fill="hold">
                                          <p:stCondLst>
                                            <p:cond delay="0"/>
                                          </p:stCondLst>
                                        </p:cTn>
                                        <p:tgtEl>
                                          <p:spTgt spid="41"/>
                                        </p:tgtEl>
                                        <p:attrNameLst>
                                          <p:attrName>style.visibility</p:attrName>
                                        </p:attrNameLst>
                                      </p:cBhvr>
                                      <p:to>
                                        <p:strVal val="visible"/>
                                      </p:to>
                                    </p:set>
                                    <p:animEffect transition="in" filter="wedge">
                                      <p:cBhvr>
                                        <p:cTn id="35" dur="2000"/>
                                        <p:tgtEl>
                                          <p:spTgt spid="41"/>
                                        </p:tgtEl>
                                      </p:cBhvr>
                                    </p:animEffect>
                                  </p:childTnLst>
                                </p:cTn>
                              </p:par>
                              <p:par>
                                <p:cTn id="36" presetID="20" presetClass="entr" presetSubtype="0" fill="hold" grpId="0" nodeType="withEffect">
                                  <p:stCondLst>
                                    <p:cond delay="0"/>
                                  </p:stCondLst>
                                  <p:childTnLst>
                                    <p:set>
                                      <p:cBhvr>
                                        <p:cTn id="37" dur="1" fill="hold">
                                          <p:stCondLst>
                                            <p:cond delay="0"/>
                                          </p:stCondLst>
                                        </p:cTn>
                                        <p:tgtEl>
                                          <p:spTgt spid="42"/>
                                        </p:tgtEl>
                                        <p:attrNameLst>
                                          <p:attrName>style.visibility</p:attrName>
                                        </p:attrNameLst>
                                      </p:cBhvr>
                                      <p:to>
                                        <p:strVal val="visible"/>
                                      </p:to>
                                    </p:set>
                                    <p:animEffect transition="in" filter="wedge">
                                      <p:cBhvr>
                                        <p:cTn id="38" dur="2000"/>
                                        <p:tgtEl>
                                          <p:spTgt spid="42"/>
                                        </p:tgtEl>
                                      </p:cBhvr>
                                    </p:animEffect>
                                  </p:childTnLst>
                                </p:cTn>
                              </p:par>
                              <p:par>
                                <p:cTn id="39" presetID="20" presetClass="entr" presetSubtype="0" fill="hold" grpId="0" nodeType="withEffect">
                                  <p:stCondLst>
                                    <p:cond delay="0"/>
                                  </p:stCondLst>
                                  <p:childTnLst>
                                    <p:set>
                                      <p:cBhvr>
                                        <p:cTn id="40" dur="1" fill="hold">
                                          <p:stCondLst>
                                            <p:cond delay="0"/>
                                          </p:stCondLst>
                                        </p:cTn>
                                        <p:tgtEl>
                                          <p:spTgt spid="43"/>
                                        </p:tgtEl>
                                        <p:attrNameLst>
                                          <p:attrName>style.visibility</p:attrName>
                                        </p:attrNameLst>
                                      </p:cBhvr>
                                      <p:to>
                                        <p:strVal val="visible"/>
                                      </p:to>
                                    </p:set>
                                    <p:animEffect transition="in" filter="wedge">
                                      <p:cBhvr>
                                        <p:cTn id="41" dur="2000"/>
                                        <p:tgtEl>
                                          <p:spTgt spid="43"/>
                                        </p:tgtEl>
                                      </p:cBhvr>
                                    </p:animEffect>
                                  </p:childTnLst>
                                </p:cTn>
                              </p:par>
                              <p:par>
                                <p:cTn id="42" presetID="20" presetClass="entr" presetSubtype="0" fill="hold" grpId="0" nodeType="with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wedge">
                                      <p:cBhvr>
                                        <p:cTn id="44" dur="2000"/>
                                        <p:tgtEl>
                                          <p:spTgt spid="45"/>
                                        </p:tgtEl>
                                      </p:cBhvr>
                                    </p:animEffect>
                                  </p:childTnLst>
                                </p:cTn>
                              </p:par>
                              <p:par>
                                <p:cTn id="45" presetID="20" presetClass="entr" presetSubtype="0" fill="hold" grpId="0" nodeType="withEffect">
                                  <p:stCondLst>
                                    <p:cond delay="0"/>
                                  </p:stCondLst>
                                  <p:childTnLst>
                                    <p:set>
                                      <p:cBhvr>
                                        <p:cTn id="46" dur="1" fill="hold">
                                          <p:stCondLst>
                                            <p:cond delay="0"/>
                                          </p:stCondLst>
                                        </p:cTn>
                                        <p:tgtEl>
                                          <p:spTgt spid="46"/>
                                        </p:tgtEl>
                                        <p:attrNameLst>
                                          <p:attrName>style.visibility</p:attrName>
                                        </p:attrNameLst>
                                      </p:cBhvr>
                                      <p:to>
                                        <p:strVal val="visible"/>
                                      </p:to>
                                    </p:set>
                                    <p:animEffect transition="in" filter="wedge">
                                      <p:cBhvr>
                                        <p:cTn id="47" dur="2000"/>
                                        <p:tgtEl>
                                          <p:spTgt spid="46"/>
                                        </p:tgtEl>
                                      </p:cBhvr>
                                    </p:animEffect>
                                  </p:childTnLst>
                                </p:cTn>
                              </p:par>
                              <p:par>
                                <p:cTn id="48" presetID="20" presetClass="entr" presetSubtype="0" fill="hold" grpId="0" nodeType="withEffect">
                                  <p:stCondLst>
                                    <p:cond delay="0"/>
                                  </p:stCondLst>
                                  <p:childTnLst>
                                    <p:set>
                                      <p:cBhvr>
                                        <p:cTn id="49" dur="1" fill="hold">
                                          <p:stCondLst>
                                            <p:cond delay="0"/>
                                          </p:stCondLst>
                                        </p:cTn>
                                        <p:tgtEl>
                                          <p:spTgt spid="48"/>
                                        </p:tgtEl>
                                        <p:attrNameLst>
                                          <p:attrName>style.visibility</p:attrName>
                                        </p:attrNameLst>
                                      </p:cBhvr>
                                      <p:to>
                                        <p:strVal val="visible"/>
                                      </p:to>
                                    </p:set>
                                    <p:animEffect transition="in" filter="wedge">
                                      <p:cBhvr>
                                        <p:cTn id="50" dur="2000"/>
                                        <p:tgtEl>
                                          <p:spTgt spid="48"/>
                                        </p:tgtEl>
                                      </p:cBhvr>
                                    </p:animEffect>
                                  </p:childTnLst>
                                </p:cTn>
                              </p:par>
                              <p:par>
                                <p:cTn id="51" presetID="20" presetClass="entr" presetSubtype="0" fill="hold" grpId="0" nodeType="withEffect">
                                  <p:stCondLst>
                                    <p:cond delay="0"/>
                                  </p:stCondLst>
                                  <p:childTnLst>
                                    <p:set>
                                      <p:cBhvr>
                                        <p:cTn id="52" dur="1" fill="hold">
                                          <p:stCondLst>
                                            <p:cond delay="0"/>
                                          </p:stCondLst>
                                        </p:cTn>
                                        <p:tgtEl>
                                          <p:spTgt spid="49"/>
                                        </p:tgtEl>
                                        <p:attrNameLst>
                                          <p:attrName>style.visibility</p:attrName>
                                        </p:attrNameLst>
                                      </p:cBhvr>
                                      <p:to>
                                        <p:strVal val="visible"/>
                                      </p:to>
                                    </p:set>
                                    <p:animEffect transition="in" filter="wedge">
                                      <p:cBhvr>
                                        <p:cTn id="53" dur="2000"/>
                                        <p:tgtEl>
                                          <p:spTgt spid="49"/>
                                        </p:tgtEl>
                                      </p:cBhvr>
                                    </p:animEffect>
                                  </p:childTnLst>
                                </p:cTn>
                              </p:par>
                              <p:par>
                                <p:cTn id="54" presetID="20" presetClass="entr" presetSubtype="0" fill="hold" grpId="0" nodeType="withEffect">
                                  <p:stCondLst>
                                    <p:cond delay="0"/>
                                  </p:stCondLst>
                                  <p:childTnLst>
                                    <p:set>
                                      <p:cBhvr>
                                        <p:cTn id="55" dur="1" fill="hold">
                                          <p:stCondLst>
                                            <p:cond delay="0"/>
                                          </p:stCondLst>
                                        </p:cTn>
                                        <p:tgtEl>
                                          <p:spTgt spid="51"/>
                                        </p:tgtEl>
                                        <p:attrNameLst>
                                          <p:attrName>style.visibility</p:attrName>
                                        </p:attrNameLst>
                                      </p:cBhvr>
                                      <p:to>
                                        <p:strVal val="visible"/>
                                      </p:to>
                                    </p:set>
                                    <p:animEffect transition="in" filter="wedge">
                                      <p:cBhvr>
                                        <p:cTn id="56" dur="2000"/>
                                        <p:tgtEl>
                                          <p:spTgt spid="51"/>
                                        </p:tgtEl>
                                      </p:cBhvr>
                                    </p:animEffect>
                                  </p:childTnLst>
                                </p:cTn>
                              </p:par>
                              <p:par>
                                <p:cTn id="57" presetID="20" presetClass="entr" presetSubtype="0" fill="hold" grpId="0" nodeType="withEffect">
                                  <p:stCondLst>
                                    <p:cond delay="0"/>
                                  </p:stCondLst>
                                  <p:childTnLst>
                                    <p:set>
                                      <p:cBhvr>
                                        <p:cTn id="58" dur="1" fill="hold">
                                          <p:stCondLst>
                                            <p:cond delay="0"/>
                                          </p:stCondLst>
                                        </p:cTn>
                                        <p:tgtEl>
                                          <p:spTgt spid="52"/>
                                        </p:tgtEl>
                                        <p:attrNameLst>
                                          <p:attrName>style.visibility</p:attrName>
                                        </p:attrNameLst>
                                      </p:cBhvr>
                                      <p:to>
                                        <p:strVal val="visible"/>
                                      </p:to>
                                    </p:set>
                                    <p:animEffect transition="in" filter="wedge">
                                      <p:cBhvr>
                                        <p:cTn id="59" dur="2000"/>
                                        <p:tgtEl>
                                          <p:spTgt spid="52"/>
                                        </p:tgtEl>
                                      </p:cBhvr>
                                    </p:animEffect>
                                  </p:childTnLst>
                                </p:cTn>
                              </p:par>
                              <p:par>
                                <p:cTn id="60" presetID="20" presetClass="entr" presetSubtype="0" fill="hold" grpId="0" nodeType="withEffect">
                                  <p:stCondLst>
                                    <p:cond delay="0"/>
                                  </p:stCondLst>
                                  <p:childTnLst>
                                    <p:set>
                                      <p:cBhvr>
                                        <p:cTn id="61" dur="1" fill="hold">
                                          <p:stCondLst>
                                            <p:cond delay="0"/>
                                          </p:stCondLst>
                                        </p:cTn>
                                        <p:tgtEl>
                                          <p:spTgt spid="61"/>
                                        </p:tgtEl>
                                        <p:attrNameLst>
                                          <p:attrName>style.visibility</p:attrName>
                                        </p:attrNameLst>
                                      </p:cBhvr>
                                      <p:to>
                                        <p:strVal val="visible"/>
                                      </p:to>
                                    </p:set>
                                    <p:animEffect transition="in" filter="wedge">
                                      <p:cBhvr>
                                        <p:cTn id="62" dur="2000"/>
                                        <p:tgtEl>
                                          <p:spTgt spid="61"/>
                                        </p:tgtEl>
                                      </p:cBhvr>
                                    </p:animEffect>
                                  </p:childTnLst>
                                </p:cTn>
                              </p:par>
                              <p:par>
                                <p:cTn id="63" presetID="20" presetClass="entr" presetSubtype="0" fill="hold" grpId="0" nodeType="withEffect">
                                  <p:stCondLst>
                                    <p:cond delay="0"/>
                                  </p:stCondLst>
                                  <p:childTnLst>
                                    <p:set>
                                      <p:cBhvr>
                                        <p:cTn id="64" dur="1" fill="hold">
                                          <p:stCondLst>
                                            <p:cond delay="0"/>
                                          </p:stCondLst>
                                        </p:cTn>
                                        <p:tgtEl>
                                          <p:spTgt spid="62"/>
                                        </p:tgtEl>
                                        <p:attrNameLst>
                                          <p:attrName>style.visibility</p:attrName>
                                        </p:attrNameLst>
                                      </p:cBhvr>
                                      <p:to>
                                        <p:strVal val="visible"/>
                                      </p:to>
                                    </p:set>
                                    <p:animEffect transition="in" filter="wedge">
                                      <p:cBhvr>
                                        <p:cTn id="65" dur="20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animBg="1"/>
      <p:bldP spid="39" grpId="0" animBg="1"/>
      <p:bldP spid="40" grpId="0" animBg="1"/>
      <p:bldP spid="41" grpId="0" animBg="1"/>
      <p:bldP spid="42" grpId="0"/>
      <p:bldP spid="43" grpId="0"/>
      <p:bldP spid="45" grpId="0"/>
      <p:bldP spid="46" grpId="0"/>
      <p:bldP spid="48" grpId="0"/>
      <p:bldP spid="49" grpId="0"/>
      <p:bldP spid="51" grpId="0"/>
      <p:bldP spid="52" grpId="0"/>
      <p:bldP spid="61" grpId="0"/>
      <p:bldP spid="6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_刀客儿出品_1">
            <a:extLst>
              <a:ext uri="{FF2B5EF4-FFF2-40B4-BE49-F238E27FC236}">
                <a16:creationId xmlns:a16="http://schemas.microsoft.com/office/drawing/2014/main" id="{16194A0A-9A00-430D-AF64-B2A0EAF93889}"/>
              </a:ext>
            </a:extLst>
          </p:cNvPr>
          <p:cNvSpPr txBox="1"/>
          <p:nvPr/>
        </p:nvSpPr>
        <p:spPr>
          <a:xfrm>
            <a:off x="4772561" y="2995724"/>
            <a:ext cx="2646878" cy="830997"/>
          </a:xfrm>
          <a:prstGeom prst="rect">
            <a:avLst/>
          </a:prstGeom>
          <a:noFill/>
        </p:spPr>
        <p:txBody>
          <a:bodyPr wrap="none" rtlCol="0">
            <a:spAutoFit/>
          </a:bodyPr>
          <a:lstStyle>
            <a:defPPr>
              <a:defRPr lang="en-US"/>
            </a:defPPr>
            <a:lvl1pPr algn="ctr">
              <a:defRPr sz="6600">
                <a:solidFill>
                  <a:schemeClr val="bg1"/>
                </a:solidFill>
                <a:effectLst>
                  <a:outerShdw blurRad="38100" dist="38100" dir="2700000" algn="tl">
                    <a:srgbClr val="000000">
                      <a:alpha val="43137"/>
                    </a:srgbClr>
                  </a:outerShdw>
                </a:effectLst>
                <a:latin typeface="+mj-ea"/>
                <a:ea typeface="+mj-ea"/>
              </a:defRPr>
            </a:lvl1pPr>
          </a:lstStyle>
          <a:p>
            <a:r>
              <a:rPr lang="zh-CN" altLang="en-US"/>
              <a:t>添加标题</a:t>
            </a:r>
            <a:endParaRPr lang="en-US" dirty="0"/>
          </a:p>
        </p:txBody>
      </p:sp>
      <p:sp>
        <p:nvSpPr>
          <p:cNvPr id="3" name="稻壳儿_刀客儿出品_2">
            <a:extLst>
              <a:ext uri="{FF2B5EF4-FFF2-40B4-BE49-F238E27FC236}">
                <a16:creationId xmlns:a16="http://schemas.microsoft.com/office/drawing/2014/main" id="{934C59FB-7A34-457A-A5F4-4C5E2EF1C73C}"/>
              </a:ext>
            </a:extLst>
          </p:cNvPr>
          <p:cNvSpPr txBox="1"/>
          <p:nvPr/>
        </p:nvSpPr>
        <p:spPr>
          <a:xfrm>
            <a:off x="5042667" y="2287838"/>
            <a:ext cx="2106667" cy="707886"/>
          </a:xfrm>
          <a:prstGeom prst="rect">
            <a:avLst/>
          </a:prstGeom>
          <a:noFill/>
        </p:spPr>
        <p:txBody>
          <a:bodyPr wrap="none" rtlCol="0">
            <a:spAutoFit/>
          </a:bodyPr>
          <a:lstStyle>
            <a:defPPr>
              <a:defRPr lang="en-US"/>
            </a:defPPr>
            <a:lvl1pPr algn="ctr">
              <a:defRPr sz="4000">
                <a:solidFill>
                  <a:schemeClr val="bg1"/>
                </a:solidFill>
                <a:effectLst>
                  <a:outerShdw blurRad="38100" dist="38100" dir="2700000" algn="tl">
                    <a:srgbClr val="000000">
                      <a:alpha val="43137"/>
                    </a:srgbClr>
                  </a:outerShdw>
                </a:effectLst>
              </a:defRPr>
            </a:lvl1pPr>
          </a:lstStyle>
          <a:p>
            <a:r>
              <a:rPr lang="en-US" altLang="zh-CN" dirty="0"/>
              <a:t>PART.03</a:t>
            </a:r>
            <a:endParaRPr lang="en-US" dirty="0"/>
          </a:p>
        </p:txBody>
      </p:sp>
      <p:sp>
        <p:nvSpPr>
          <p:cNvPr id="4" name="稻壳儿_刀客儿出品_3">
            <a:extLst>
              <a:ext uri="{FF2B5EF4-FFF2-40B4-BE49-F238E27FC236}">
                <a16:creationId xmlns:a16="http://schemas.microsoft.com/office/drawing/2014/main" id="{7E5609FC-7496-479D-B568-DB30A68DAE24}"/>
              </a:ext>
            </a:extLst>
          </p:cNvPr>
          <p:cNvSpPr txBox="1"/>
          <p:nvPr/>
        </p:nvSpPr>
        <p:spPr>
          <a:xfrm>
            <a:off x="2611231" y="4103720"/>
            <a:ext cx="6969538" cy="795539"/>
          </a:xfrm>
          <a:prstGeom prst="rect">
            <a:avLst/>
          </a:prstGeom>
          <a:noFill/>
        </p:spPr>
        <p:txBody>
          <a:bodyPr wrap="square" rtlCol="0">
            <a:spAutoFit/>
          </a:bodyPr>
          <a:lstStyle/>
          <a:p>
            <a:pPr algn="ctr">
              <a:lnSpc>
                <a:spcPct val="120000"/>
              </a:lnSpc>
            </a:pPr>
            <a:r>
              <a:rPr lang="en-US" sz="2000" dirty="0">
                <a:solidFill>
                  <a:schemeClr val="bg1"/>
                </a:solidFill>
                <a:effectLst>
                  <a:outerShdw blurRad="38100" dist="38100" dir="2700000" algn="tl">
                    <a:srgbClr val="000000">
                      <a:alpha val="43137"/>
                    </a:srgbClr>
                  </a:outerShdw>
                </a:effectLst>
              </a:rPr>
              <a:t>Lorem ipsum dolor sit </a:t>
            </a:r>
            <a:r>
              <a:rPr lang="en-US" sz="2000" dirty="0" err="1">
                <a:solidFill>
                  <a:schemeClr val="bg1"/>
                </a:solidFill>
                <a:effectLst>
                  <a:outerShdw blurRad="38100" dist="38100" dir="2700000" algn="tl">
                    <a:srgbClr val="000000">
                      <a:alpha val="43137"/>
                    </a:srgbClr>
                  </a:outerShdw>
                </a:effectLst>
              </a:rPr>
              <a:t>amet</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consectetuer</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adipiscing</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elit</a:t>
            </a:r>
            <a:r>
              <a:rPr lang="en-US" sz="2000" dirty="0">
                <a:solidFill>
                  <a:schemeClr val="bg1"/>
                </a:solidFill>
                <a:effectLst>
                  <a:outerShdw blurRad="38100" dist="38100" dir="2700000" algn="tl">
                    <a:srgbClr val="000000">
                      <a:alpha val="43137"/>
                    </a:srgbClr>
                  </a:outerShdw>
                </a:effectLst>
              </a:rPr>
              <a:t>. Maecenas </a:t>
            </a:r>
            <a:r>
              <a:rPr lang="en-US" sz="2000" dirty="0" err="1">
                <a:solidFill>
                  <a:schemeClr val="bg1"/>
                </a:solidFill>
                <a:effectLst>
                  <a:outerShdw blurRad="38100" dist="38100" dir="2700000" algn="tl">
                    <a:srgbClr val="000000">
                      <a:alpha val="43137"/>
                    </a:srgbClr>
                  </a:outerShdw>
                </a:effectLst>
              </a:rPr>
              <a:t>porttitor</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congue</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massa</a:t>
            </a:r>
            <a:r>
              <a:rPr lang="en-US" sz="2000" dirty="0">
                <a:solidFill>
                  <a:schemeClr val="bg1"/>
                </a:solidFill>
                <a:effectLst>
                  <a:outerShdw blurRad="38100" dist="38100" dir="2700000" algn="tl">
                    <a:srgbClr val="000000">
                      <a:alpha val="43137"/>
                    </a:srgbClr>
                  </a:outerShdw>
                </a:effectLst>
              </a:rPr>
              <a:t>.</a:t>
            </a:r>
          </a:p>
        </p:txBody>
      </p:sp>
    </p:spTree>
    <p:extLst>
      <p:ext uri="{BB962C8B-B14F-4D97-AF65-F5344CB8AC3E}">
        <p14:creationId xmlns:p14="http://schemas.microsoft.com/office/powerpoint/2010/main" val="30263725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63"/>
          <p:cNvSpPr txBox="1"/>
          <p:nvPr/>
        </p:nvSpPr>
        <p:spPr>
          <a:xfrm>
            <a:off x="1010284" y="3872653"/>
            <a:ext cx="1754304" cy="371513"/>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sz="1800" b="1" dirty="0">
                <a:solidFill>
                  <a:schemeClr val="bg1">
                    <a:lumMod val="50000"/>
                  </a:schemeClr>
                </a:solidFill>
                <a:latin typeface="+mn-lt"/>
              </a:rPr>
              <a:t>Keyword Here</a:t>
            </a:r>
          </a:p>
        </p:txBody>
      </p:sp>
      <p:sp>
        <p:nvSpPr>
          <p:cNvPr id="65" name="TextBox 64"/>
          <p:cNvSpPr txBox="1"/>
          <p:nvPr/>
        </p:nvSpPr>
        <p:spPr>
          <a:xfrm>
            <a:off x="3114140" y="3872653"/>
            <a:ext cx="1754304" cy="371513"/>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sz="1800" b="1" dirty="0">
                <a:solidFill>
                  <a:schemeClr val="bg1">
                    <a:lumMod val="50000"/>
                  </a:schemeClr>
                </a:solidFill>
              </a:rPr>
              <a:t>Keyword Here</a:t>
            </a:r>
          </a:p>
        </p:txBody>
      </p:sp>
      <p:sp>
        <p:nvSpPr>
          <p:cNvPr id="66" name="TextBox 65"/>
          <p:cNvSpPr txBox="1"/>
          <p:nvPr/>
        </p:nvSpPr>
        <p:spPr>
          <a:xfrm>
            <a:off x="5219698" y="3872653"/>
            <a:ext cx="1754304" cy="371513"/>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sz="1800" b="1" dirty="0">
                <a:solidFill>
                  <a:schemeClr val="bg1">
                    <a:lumMod val="50000"/>
                  </a:schemeClr>
                </a:solidFill>
              </a:rPr>
              <a:t>Keyword Here</a:t>
            </a:r>
          </a:p>
        </p:txBody>
      </p:sp>
      <p:sp>
        <p:nvSpPr>
          <p:cNvPr id="67" name="TextBox 66"/>
          <p:cNvSpPr txBox="1"/>
          <p:nvPr/>
        </p:nvSpPr>
        <p:spPr>
          <a:xfrm>
            <a:off x="7321855" y="3872653"/>
            <a:ext cx="1754304" cy="371513"/>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sz="1800" b="1" dirty="0">
                <a:solidFill>
                  <a:schemeClr val="bg1">
                    <a:lumMod val="50000"/>
                  </a:schemeClr>
                </a:solidFill>
              </a:rPr>
              <a:t>Keyword Here</a:t>
            </a:r>
          </a:p>
        </p:txBody>
      </p:sp>
      <p:sp>
        <p:nvSpPr>
          <p:cNvPr id="68" name="TextBox 67"/>
          <p:cNvSpPr txBox="1"/>
          <p:nvPr/>
        </p:nvSpPr>
        <p:spPr>
          <a:xfrm>
            <a:off x="9427412" y="3872653"/>
            <a:ext cx="1754304" cy="371513"/>
          </a:xfrm>
          <a:prstGeom prst="rect">
            <a:avLst/>
          </a:prstGeom>
          <a:noFill/>
        </p:spPr>
        <p:txBody>
          <a:bodyPr wrap="none" lIns="90000" tIns="46800" rIns="90000" bIns="46800" rtlCol="0">
            <a:spAutoFit/>
          </a:bodyPr>
          <a:lstStyle>
            <a:defPPr>
              <a:defRPr lang="en-US"/>
            </a:defPPr>
            <a:lvl1pPr algn="ctr">
              <a:defRPr sz="1600">
                <a:solidFill>
                  <a:schemeClr val="bg1"/>
                </a:solidFill>
                <a:latin typeface="+mj-lt"/>
              </a:defRPr>
            </a:lvl1pPr>
          </a:lstStyle>
          <a:p>
            <a:r>
              <a:rPr lang="en-US" sz="1800" b="1" dirty="0">
                <a:solidFill>
                  <a:schemeClr val="bg1">
                    <a:lumMod val="50000"/>
                  </a:schemeClr>
                </a:solidFill>
              </a:rPr>
              <a:t>Keyword Here</a:t>
            </a:r>
          </a:p>
        </p:txBody>
      </p:sp>
      <p:sp>
        <p:nvSpPr>
          <p:cNvPr id="71" name="TextBox 70"/>
          <p:cNvSpPr txBox="1"/>
          <p:nvPr/>
        </p:nvSpPr>
        <p:spPr>
          <a:xfrm>
            <a:off x="859899" y="4392048"/>
            <a:ext cx="2055073" cy="904544"/>
          </a:xfrm>
          <a:prstGeom prst="rect">
            <a:avLst/>
          </a:prstGeom>
          <a:noFill/>
        </p:spPr>
        <p:txBody>
          <a:bodyPr wrap="square" lIns="90000" tIns="46800" rIns="90000" bIns="46800" rtlCol="0">
            <a:spAutoFit/>
          </a:bodyPr>
          <a:lstStyle/>
          <a:p>
            <a:pPr algn="ctr">
              <a:lnSpc>
                <a:spcPct val="130000"/>
              </a:lnSpc>
            </a:pPr>
            <a:r>
              <a:rPr lang="en-US" sz="1400" dirty="0">
                <a:solidFill>
                  <a:schemeClr val="bg1">
                    <a:lumMod val="50000"/>
                  </a:schemeClr>
                </a:solidFill>
              </a:rPr>
              <a:t>Sed ut perspiciatis unde omnis iste natus error voluptatem</a:t>
            </a:r>
          </a:p>
        </p:txBody>
      </p:sp>
      <p:sp>
        <p:nvSpPr>
          <p:cNvPr id="72" name="TextBox 71"/>
          <p:cNvSpPr txBox="1"/>
          <p:nvPr/>
        </p:nvSpPr>
        <p:spPr>
          <a:xfrm>
            <a:off x="2964181" y="4392048"/>
            <a:ext cx="2055073" cy="904544"/>
          </a:xfrm>
          <a:prstGeom prst="rect">
            <a:avLst/>
          </a:prstGeom>
          <a:noFill/>
        </p:spPr>
        <p:txBody>
          <a:bodyPr wrap="square" lIns="90000" tIns="46800" rIns="90000" bIns="46800" rtlCol="0">
            <a:spAutoFit/>
          </a:bodyPr>
          <a:lstStyle/>
          <a:p>
            <a:pPr algn="ctr">
              <a:lnSpc>
                <a:spcPct val="130000"/>
              </a:lnSpc>
            </a:pPr>
            <a:r>
              <a:rPr lang="en-US" sz="1400" dirty="0">
                <a:solidFill>
                  <a:schemeClr val="bg1">
                    <a:lumMod val="50000"/>
                  </a:schemeClr>
                </a:solidFill>
              </a:rPr>
              <a:t>Sed ut perspiciatis unde omnis iste natus error voluptatem</a:t>
            </a:r>
          </a:p>
        </p:txBody>
      </p:sp>
      <p:sp>
        <p:nvSpPr>
          <p:cNvPr id="73" name="TextBox 72"/>
          <p:cNvSpPr txBox="1"/>
          <p:nvPr/>
        </p:nvSpPr>
        <p:spPr>
          <a:xfrm>
            <a:off x="5068463" y="4392048"/>
            <a:ext cx="2055073" cy="904544"/>
          </a:xfrm>
          <a:prstGeom prst="rect">
            <a:avLst/>
          </a:prstGeom>
          <a:noFill/>
        </p:spPr>
        <p:txBody>
          <a:bodyPr wrap="square" lIns="90000" tIns="46800" rIns="90000" bIns="46800" rtlCol="0">
            <a:spAutoFit/>
          </a:bodyPr>
          <a:lstStyle/>
          <a:p>
            <a:pPr algn="ctr">
              <a:lnSpc>
                <a:spcPct val="130000"/>
              </a:lnSpc>
            </a:pPr>
            <a:r>
              <a:rPr lang="en-US" sz="1400" dirty="0">
                <a:solidFill>
                  <a:schemeClr val="bg1">
                    <a:lumMod val="50000"/>
                  </a:schemeClr>
                </a:solidFill>
              </a:rPr>
              <a:t>Sed ut perspiciatis unde omnis iste natus error voluptatem</a:t>
            </a:r>
          </a:p>
        </p:txBody>
      </p:sp>
      <p:sp>
        <p:nvSpPr>
          <p:cNvPr id="74" name="TextBox 73"/>
          <p:cNvSpPr txBox="1"/>
          <p:nvPr/>
        </p:nvSpPr>
        <p:spPr>
          <a:xfrm>
            <a:off x="7172745" y="4392048"/>
            <a:ext cx="2055073" cy="904544"/>
          </a:xfrm>
          <a:prstGeom prst="rect">
            <a:avLst/>
          </a:prstGeom>
          <a:noFill/>
        </p:spPr>
        <p:txBody>
          <a:bodyPr wrap="square" lIns="90000" tIns="46800" rIns="90000" bIns="46800" rtlCol="0">
            <a:spAutoFit/>
          </a:bodyPr>
          <a:lstStyle/>
          <a:p>
            <a:pPr algn="ctr">
              <a:lnSpc>
                <a:spcPct val="130000"/>
              </a:lnSpc>
            </a:pPr>
            <a:r>
              <a:rPr lang="en-US" sz="1400" dirty="0">
                <a:solidFill>
                  <a:schemeClr val="bg1">
                    <a:lumMod val="50000"/>
                  </a:schemeClr>
                </a:solidFill>
              </a:rPr>
              <a:t>Sed ut perspiciatis unde omnis iste natus error voluptatem</a:t>
            </a:r>
          </a:p>
        </p:txBody>
      </p:sp>
      <p:sp>
        <p:nvSpPr>
          <p:cNvPr id="75" name="TextBox 74"/>
          <p:cNvSpPr txBox="1"/>
          <p:nvPr/>
        </p:nvSpPr>
        <p:spPr>
          <a:xfrm>
            <a:off x="9277028" y="4392048"/>
            <a:ext cx="2055073" cy="904544"/>
          </a:xfrm>
          <a:prstGeom prst="rect">
            <a:avLst/>
          </a:prstGeom>
          <a:noFill/>
        </p:spPr>
        <p:txBody>
          <a:bodyPr wrap="square" lIns="90000" tIns="46800" rIns="90000" bIns="46800" rtlCol="0">
            <a:spAutoFit/>
          </a:bodyPr>
          <a:lstStyle/>
          <a:p>
            <a:pPr algn="ctr">
              <a:lnSpc>
                <a:spcPct val="130000"/>
              </a:lnSpc>
            </a:pPr>
            <a:r>
              <a:rPr lang="en-US" sz="1400" dirty="0">
                <a:solidFill>
                  <a:schemeClr val="bg1">
                    <a:lumMod val="50000"/>
                  </a:schemeClr>
                </a:solidFill>
              </a:rPr>
              <a:t>Sed ut perspiciatis unde omnis iste natus error voluptatem</a:t>
            </a:r>
          </a:p>
        </p:txBody>
      </p:sp>
      <p:sp>
        <p:nvSpPr>
          <p:cNvPr id="39" name="Notched Right Arrow 38"/>
          <p:cNvSpPr/>
          <p:nvPr/>
        </p:nvSpPr>
        <p:spPr>
          <a:xfrm>
            <a:off x="785050" y="2094780"/>
            <a:ext cx="2396582" cy="1264729"/>
          </a:xfrm>
          <a:prstGeom prst="notchedRightArrow">
            <a:avLst>
              <a:gd name="adj1" fmla="val 60686"/>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0" name="Notched Right Arrow 39"/>
          <p:cNvSpPr/>
          <p:nvPr/>
        </p:nvSpPr>
        <p:spPr>
          <a:xfrm>
            <a:off x="2887302" y="2094780"/>
            <a:ext cx="2396582" cy="1264729"/>
          </a:xfrm>
          <a:prstGeom prst="notchedRightArrow">
            <a:avLst>
              <a:gd name="adj1" fmla="val 60686"/>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1" name="Notched Right Arrow 40"/>
          <p:cNvSpPr/>
          <p:nvPr/>
        </p:nvSpPr>
        <p:spPr>
          <a:xfrm>
            <a:off x="4989554" y="2094780"/>
            <a:ext cx="2396582" cy="1264729"/>
          </a:xfrm>
          <a:prstGeom prst="notchedRightArrow">
            <a:avLst>
              <a:gd name="adj1" fmla="val 60686"/>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2" name="Freeform 6"/>
          <p:cNvSpPr>
            <a:spLocks/>
          </p:cNvSpPr>
          <p:nvPr/>
        </p:nvSpPr>
        <p:spPr bwMode="auto">
          <a:xfrm>
            <a:off x="5349219" y="1992424"/>
            <a:ext cx="1469441" cy="1469442"/>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3"/>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90000" tIns="46800" rIns="90000" bIns="46800" numCol="1" anchor="t" anchorCtr="0" compatLnSpc="1">
            <a:prstTxWarp prst="textNoShape">
              <a:avLst/>
            </a:prstTxWarp>
          </a:bodyPr>
          <a:lstStyle/>
          <a:p>
            <a:endParaRPr lang="en-US"/>
          </a:p>
        </p:txBody>
      </p:sp>
      <p:sp>
        <p:nvSpPr>
          <p:cNvPr id="43" name="Notched Right Arrow 42"/>
          <p:cNvSpPr/>
          <p:nvPr/>
        </p:nvSpPr>
        <p:spPr>
          <a:xfrm>
            <a:off x="7091805" y="2094780"/>
            <a:ext cx="2396582" cy="1264729"/>
          </a:xfrm>
          <a:prstGeom prst="notchedRightArrow">
            <a:avLst>
              <a:gd name="adj1" fmla="val 60686"/>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4" name="Notched Right Arrow 43"/>
          <p:cNvSpPr/>
          <p:nvPr/>
        </p:nvSpPr>
        <p:spPr>
          <a:xfrm>
            <a:off x="9194057" y="2094780"/>
            <a:ext cx="2396582" cy="1264729"/>
          </a:xfrm>
          <a:prstGeom prst="notchedRightArrow">
            <a:avLst>
              <a:gd name="adj1" fmla="val 60686"/>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5" name="Freeform 6"/>
          <p:cNvSpPr>
            <a:spLocks/>
          </p:cNvSpPr>
          <p:nvPr/>
        </p:nvSpPr>
        <p:spPr bwMode="auto">
          <a:xfrm>
            <a:off x="1144715" y="1992424"/>
            <a:ext cx="1469441" cy="1469442"/>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1"/>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90000" tIns="46800" rIns="90000" bIns="46800" numCol="1" anchor="t" anchorCtr="0" compatLnSpc="1">
            <a:prstTxWarp prst="textNoShape">
              <a:avLst/>
            </a:prstTxWarp>
          </a:bodyPr>
          <a:lstStyle/>
          <a:p>
            <a:endParaRPr lang="en-US"/>
          </a:p>
        </p:txBody>
      </p:sp>
      <p:sp>
        <p:nvSpPr>
          <p:cNvPr id="46" name="Freeform 7"/>
          <p:cNvSpPr>
            <a:spLocks/>
          </p:cNvSpPr>
          <p:nvPr/>
        </p:nvSpPr>
        <p:spPr bwMode="auto">
          <a:xfrm>
            <a:off x="1248474" y="2094780"/>
            <a:ext cx="1261924" cy="1264729"/>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90000" tIns="46800" rIns="90000" bIns="46800" numCol="1" anchor="t" anchorCtr="0" compatLnSpc="1">
            <a:prstTxWarp prst="textNoShape">
              <a:avLst/>
            </a:prstTxWarp>
          </a:bodyPr>
          <a:lstStyle/>
          <a:p>
            <a:endParaRPr lang="en-US"/>
          </a:p>
        </p:txBody>
      </p:sp>
      <p:sp>
        <p:nvSpPr>
          <p:cNvPr id="47" name="Freeform 6"/>
          <p:cNvSpPr>
            <a:spLocks/>
          </p:cNvSpPr>
          <p:nvPr/>
        </p:nvSpPr>
        <p:spPr bwMode="auto">
          <a:xfrm>
            <a:off x="3246967" y="1992424"/>
            <a:ext cx="1469441" cy="1469442"/>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2"/>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90000" tIns="46800" rIns="90000" bIns="46800" numCol="1" anchor="t" anchorCtr="0" compatLnSpc="1">
            <a:prstTxWarp prst="textNoShape">
              <a:avLst/>
            </a:prstTxWarp>
          </a:bodyPr>
          <a:lstStyle/>
          <a:p>
            <a:endParaRPr lang="en-US"/>
          </a:p>
        </p:txBody>
      </p:sp>
      <p:sp>
        <p:nvSpPr>
          <p:cNvPr id="55" name="Freeform 7"/>
          <p:cNvSpPr>
            <a:spLocks/>
          </p:cNvSpPr>
          <p:nvPr/>
        </p:nvSpPr>
        <p:spPr bwMode="auto">
          <a:xfrm>
            <a:off x="3350726" y="2094780"/>
            <a:ext cx="1261924" cy="1264729"/>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90000" tIns="46800" rIns="90000" bIns="46800" numCol="1" anchor="t" anchorCtr="0" compatLnSpc="1">
            <a:prstTxWarp prst="textNoShape">
              <a:avLst/>
            </a:prstTxWarp>
          </a:bodyPr>
          <a:lstStyle/>
          <a:p>
            <a:endParaRPr lang="en-US"/>
          </a:p>
        </p:txBody>
      </p:sp>
      <p:sp>
        <p:nvSpPr>
          <p:cNvPr id="56" name="Freeform 7"/>
          <p:cNvSpPr>
            <a:spLocks/>
          </p:cNvSpPr>
          <p:nvPr/>
        </p:nvSpPr>
        <p:spPr bwMode="auto">
          <a:xfrm>
            <a:off x="5452978" y="2094780"/>
            <a:ext cx="1261924" cy="1264729"/>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90000" tIns="46800" rIns="90000" bIns="46800" numCol="1" anchor="t" anchorCtr="0" compatLnSpc="1">
            <a:prstTxWarp prst="textNoShape">
              <a:avLst/>
            </a:prstTxWarp>
          </a:bodyPr>
          <a:lstStyle/>
          <a:p>
            <a:endParaRPr lang="en-US"/>
          </a:p>
        </p:txBody>
      </p:sp>
      <p:sp>
        <p:nvSpPr>
          <p:cNvPr id="59" name="Freeform 6"/>
          <p:cNvSpPr>
            <a:spLocks/>
          </p:cNvSpPr>
          <p:nvPr/>
        </p:nvSpPr>
        <p:spPr bwMode="auto">
          <a:xfrm>
            <a:off x="7451470" y="1992424"/>
            <a:ext cx="1469441" cy="1469442"/>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4"/>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90000" tIns="46800" rIns="90000" bIns="46800" numCol="1" anchor="t" anchorCtr="0" compatLnSpc="1">
            <a:prstTxWarp prst="textNoShape">
              <a:avLst/>
            </a:prstTxWarp>
          </a:bodyPr>
          <a:lstStyle/>
          <a:p>
            <a:endParaRPr lang="en-US"/>
          </a:p>
        </p:txBody>
      </p:sp>
      <p:sp>
        <p:nvSpPr>
          <p:cNvPr id="61" name="Freeform 7"/>
          <p:cNvSpPr>
            <a:spLocks/>
          </p:cNvSpPr>
          <p:nvPr/>
        </p:nvSpPr>
        <p:spPr bwMode="auto">
          <a:xfrm>
            <a:off x="7555229" y="2094780"/>
            <a:ext cx="1261924" cy="1264729"/>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90000" tIns="46800" rIns="90000" bIns="46800" numCol="1" anchor="t" anchorCtr="0" compatLnSpc="1">
            <a:prstTxWarp prst="textNoShape">
              <a:avLst/>
            </a:prstTxWarp>
          </a:bodyPr>
          <a:lstStyle/>
          <a:p>
            <a:endParaRPr lang="en-US"/>
          </a:p>
        </p:txBody>
      </p:sp>
      <p:sp>
        <p:nvSpPr>
          <p:cNvPr id="62" name="Freeform 6"/>
          <p:cNvSpPr>
            <a:spLocks/>
          </p:cNvSpPr>
          <p:nvPr/>
        </p:nvSpPr>
        <p:spPr bwMode="auto">
          <a:xfrm>
            <a:off x="9553722" y="1992424"/>
            <a:ext cx="1469441" cy="1469442"/>
          </a:xfrm>
          <a:custGeom>
            <a:avLst/>
            <a:gdLst>
              <a:gd name="T0" fmla="*/ 503 w 612"/>
              <a:gd name="T1" fmla="*/ 504 h 613"/>
              <a:gd name="T2" fmla="*/ 503 w 612"/>
              <a:gd name="T3" fmla="*/ 504 h 613"/>
              <a:gd name="T4" fmla="*/ 109 w 612"/>
              <a:gd name="T5" fmla="*/ 504 h 613"/>
              <a:gd name="T6" fmla="*/ 109 w 612"/>
              <a:gd name="T7" fmla="*/ 504 h 613"/>
              <a:gd name="T8" fmla="*/ 109 w 612"/>
              <a:gd name="T9" fmla="*/ 109 h 613"/>
              <a:gd name="T10" fmla="*/ 109 w 612"/>
              <a:gd name="T11" fmla="*/ 109 h 613"/>
              <a:gd name="T12" fmla="*/ 503 w 612"/>
              <a:gd name="T13" fmla="*/ 109 h 613"/>
              <a:gd name="T14" fmla="*/ 503 w 612"/>
              <a:gd name="T15" fmla="*/ 109 h 613"/>
              <a:gd name="T16" fmla="*/ 503 w 612"/>
              <a:gd name="T17" fmla="*/ 504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3">
                <a:moveTo>
                  <a:pt x="503" y="504"/>
                </a:moveTo>
                <a:cubicBezTo>
                  <a:pt x="503" y="504"/>
                  <a:pt x="503" y="504"/>
                  <a:pt x="503" y="504"/>
                </a:cubicBezTo>
                <a:cubicBezTo>
                  <a:pt x="394" y="613"/>
                  <a:pt x="218" y="613"/>
                  <a:pt x="109" y="504"/>
                </a:cubicBezTo>
                <a:cubicBezTo>
                  <a:pt x="109" y="504"/>
                  <a:pt x="109" y="504"/>
                  <a:pt x="109" y="504"/>
                </a:cubicBezTo>
                <a:cubicBezTo>
                  <a:pt x="0" y="395"/>
                  <a:pt x="0" y="218"/>
                  <a:pt x="109" y="109"/>
                </a:cubicBezTo>
                <a:cubicBezTo>
                  <a:pt x="109" y="109"/>
                  <a:pt x="109" y="109"/>
                  <a:pt x="109" y="109"/>
                </a:cubicBezTo>
                <a:cubicBezTo>
                  <a:pt x="218" y="0"/>
                  <a:pt x="394" y="0"/>
                  <a:pt x="503" y="109"/>
                </a:cubicBezTo>
                <a:cubicBezTo>
                  <a:pt x="503" y="109"/>
                  <a:pt x="503" y="109"/>
                  <a:pt x="503" y="109"/>
                </a:cubicBezTo>
                <a:cubicBezTo>
                  <a:pt x="612" y="218"/>
                  <a:pt x="612" y="395"/>
                  <a:pt x="503" y="504"/>
                </a:cubicBezTo>
                <a:close/>
              </a:path>
            </a:pathLst>
          </a:custGeom>
          <a:solidFill>
            <a:schemeClr val="accent1"/>
          </a:solidFill>
          <a:ln w="11113" cap="flat">
            <a:noFill/>
            <a:prstDash val="solid"/>
            <a:miter lim="800000"/>
            <a:headEnd/>
            <a:tailEnd/>
          </a:ln>
          <a:effectLst>
            <a:outerShdw blurRad="88900" dist="38100" dir="2700000" algn="tl" rotWithShape="0">
              <a:prstClr val="black">
                <a:alpha val="20000"/>
              </a:prstClr>
            </a:outerShdw>
          </a:effectLst>
        </p:spPr>
        <p:txBody>
          <a:bodyPr vert="horz" wrap="square" lIns="90000" tIns="46800" rIns="90000" bIns="46800" numCol="1" anchor="t" anchorCtr="0" compatLnSpc="1">
            <a:prstTxWarp prst="textNoShape">
              <a:avLst/>
            </a:prstTxWarp>
          </a:bodyPr>
          <a:lstStyle/>
          <a:p>
            <a:endParaRPr lang="en-US"/>
          </a:p>
        </p:txBody>
      </p:sp>
      <p:sp>
        <p:nvSpPr>
          <p:cNvPr id="69" name="Freeform 7"/>
          <p:cNvSpPr>
            <a:spLocks/>
          </p:cNvSpPr>
          <p:nvPr/>
        </p:nvSpPr>
        <p:spPr bwMode="auto">
          <a:xfrm>
            <a:off x="9657481" y="2094780"/>
            <a:ext cx="1261924" cy="1264729"/>
          </a:xfrm>
          <a:custGeom>
            <a:avLst/>
            <a:gdLst>
              <a:gd name="T0" fmla="*/ 433 w 526"/>
              <a:gd name="T1" fmla="*/ 433 h 527"/>
              <a:gd name="T2" fmla="*/ 433 w 526"/>
              <a:gd name="T3" fmla="*/ 433 h 527"/>
              <a:gd name="T4" fmla="*/ 93 w 526"/>
              <a:gd name="T5" fmla="*/ 433 h 527"/>
              <a:gd name="T6" fmla="*/ 93 w 526"/>
              <a:gd name="T7" fmla="*/ 433 h 527"/>
              <a:gd name="T8" fmla="*/ 93 w 526"/>
              <a:gd name="T9" fmla="*/ 94 h 527"/>
              <a:gd name="T10" fmla="*/ 93 w 526"/>
              <a:gd name="T11" fmla="*/ 94 h 527"/>
              <a:gd name="T12" fmla="*/ 433 w 526"/>
              <a:gd name="T13" fmla="*/ 94 h 527"/>
              <a:gd name="T14" fmla="*/ 433 w 526"/>
              <a:gd name="T15" fmla="*/ 94 h 527"/>
              <a:gd name="T16" fmla="*/ 433 w 526"/>
              <a:gd name="T17" fmla="*/ 43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6" h="527">
                <a:moveTo>
                  <a:pt x="433" y="433"/>
                </a:moveTo>
                <a:cubicBezTo>
                  <a:pt x="433" y="433"/>
                  <a:pt x="433" y="433"/>
                  <a:pt x="433" y="433"/>
                </a:cubicBezTo>
                <a:cubicBezTo>
                  <a:pt x="339" y="527"/>
                  <a:pt x="187" y="527"/>
                  <a:pt x="93" y="433"/>
                </a:cubicBezTo>
                <a:cubicBezTo>
                  <a:pt x="93" y="433"/>
                  <a:pt x="93" y="433"/>
                  <a:pt x="93" y="433"/>
                </a:cubicBezTo>
                <a:cubicBezTo>
                  <a:pt x="0" y="339"/>
                  <a:pt x="0" y="188"/>
                  <a:pt x="93" y="94"/>
                </a:cubicBezTo>
                <a:cubicBezTo>
                  <a:pt x="93" y="94"/>
                  <a:pt x="93" y="94"/>
                  <a:pt x="93" y="94"/>
                </a:cubicBezTo>
                <a:cubicBezTo>
                  <a:pt x="187" y="0"/>
                  <a:pt x="339" y="0"/>
                  <a:pt x="433" y="94"/>
                </a:cubicBezTo>
                <a:cubicBezTo>
                  <a:pt x="433" y="94"/>
                  <a:pt x="433" y="94"/>
                  <a:pt x="433" y="94"/>
                </a:cubicBezTo>
                <a:cubicBezTo>
                  <a:pt x="526" y="188"/>
                  <a:pt x="526" y="339"/>
                  <a:pt x="433" y="433"/>
                </a:cubicBezTo>
                <a:close/>
              </a:path>
            </a:pathLst>
          </a:custGeom>
          <a:solidFill>
            <a:srgbClr val="FFFFFF"/>
          </a:solidFill>
          <a:ln w="11113" cap="flat">
            <a:noFill/>
            <a:prstDash val="solid"/>
            <a:miter lim="800000"/>
            <a:headEnd/>
            <a:tailEnd/>
          </a:ln>
        </p:spPr>
        <p:txBody>
          <a:bodyPr vert="horz" wrap="square" lIns="90000" tIns="46800" rIns="90000" bIns="46800" numCol="1" anchor="t" anchorCtr="0" compatLnSpc="1">
            <a:prstTxWarp prst="textNoShape">
              <a:avLst/>
            </a:prstTxWarp>
          </a:bodyPr>
          <a:lstStyle/>
          <a:p>
            <a:endParaRPr lang="en-US"/>
          </a:p>
        </p:txBody>
      </p:sp>
      <p:sp>
        <p:nvSpPr>
          <p:cNvPr id="50" name="Freeform 731"/>
          <p:cNvSpPr>
            <a:spLocks/>
          </p:cNvSpPr>
          <p:nvPr/>
        </p:nvSpPr>
        <p:spPr bwMode="auto">
          <a:xfrm>
            <a:off x="5918879" y="2576290"/>
            <a:ext cx="342458" cy="349829"/>
          </a:xfrm>
          <a:custGeom>
            <a:avLst/>
            <a:gdLst>
              <a:gd name="T0" fmla="*/ 300 w 3626"/>
              <a:gd name="T1" fmla="*/ 29 h 3703"/>
              <a:gd name="T2" fmla="*/ 492 w 3626"/>
              <a:gd name="T3" fmla="*/ 151 h 3703"/>
              <a:gd name="T4" fmla="*/ 613 w 3626"/>
              <a:gd name="T5" fmla="*/ 343 h 3703"/>
              <a:gd name="T6" fmla="*/ 644 w 3626"/>
              <a:gd name="T7" fmla="*/ 647 h 3703"/>
              <a:gd name="T8" fmla="*/ 3566 w 3626"/>
              <a:gd name="T9" fmla="*/ 666 h 3703"/>
              <a:gd name="T10" fmla="*/ 3622 w 3626"/>
              <a:gd name="T11" fmla="*/ 738 h 3703"/>
              <a:gd name="T12" fmla="*/ 3297 w 3626"/>
              <a:gd name="T13" fmla="*/ 1941 h 3703"/>
              <a:gd name="T14" fmla="*/ 3189 w 3626"/>
              <a:gd name="T15" fmla="*/ 2147 h 3703"/>
              <a:gd name="T16" fmla="*/ 3012 w 3626"/>
              <a:gd name="T17" fmla="*/ 2306 h 3703"/>
              <a:gd name="T18" fmla="*/ 2793 w 3626"/>
              <a:gd name="T19" fmla="*/ 2396 h 3703"/>
              <a:gd name="T20" fmla="*/ 853 w 3626"/>
              <a:gd name="T21" fmla="*/ 2405 h 3703"/>
              <a:gd name="T22" fmla="*/ 644 w 3626"/>
              <a:gd name="T23" fmla="*/ 2333 h 3703"/>
              <a:gd name="T24" fmla="*/ 674 w 3626"/>
              <a:gd name="T25" fmla="*/ 2661 h 3703"/>
              <a:gd name="T26" fmla="*/ 788 w 3626"/>
              <a:gd name="T27" fmla="*/ 2775 h 3703"/>
              <a:gd name="T28" fmla="*/ 3108 w 3626"/>
              <a:gd name="T29" fmla="*/ 2805 h 3703"/>
              <a:gd name="T30" fmla="*/ 3206 w 3626"/>
              <a:gd name="T31" fmla="*/ 2852 h 3703"/>
              <a:gd name="T32" fmla="*/ 3231 w 3626"/>
              <a:gd name="T33" fmla="*/ 2959 h 3703"/>
              <a:gd name="T34" fmla="*/ 3163 w 3626"/>
              <a:gd name="T35" fmla="*/ 3043 h 3703"/>
              <a:gd name="T36" fmla="*/ 2867 w 3626"/>
              <a:gd name="T37" fmla="*/ 3080 h 3703"/>
              <a:gd name="T38" fmla="*/ 2987 w 3626"/>
              <a:gd name="T39" fmla="*/ 3221 h 3703"/>
              <a:gd name="T40" fmla="*/ 3015 w 3626"/>
              <a:gd name="T41" fmla="*/ 3408 h 3703"/>
              <a:gd name="T42" fmla="*/ 2946 w 3626"/>
              <a:gd name="T43" fmla="*/ 3571 h 3703"/>
              <a:gd name="T44" fmla="*/ 2810 w 3626"/>
              <a:gd name="T45" fmla="*/ 3676 h 3703"/>
              <a:gd name="T46" fmla="*/ 2630 w 3626"/>
              <a:gd name="T47" fmla="*/ 3700 h 3703"/>
              <a:gd name="T48" fmla="*/ 2469 w 3626"/>
              <a:gd name="T49" fmla="*/ 3632 h 3703"/>
              <a:gd name="T50" fmla="*/ 2362 w 3626"/>
              <a:gd name="T51" fmla="*/ 3494 h 3703"/>
              <a:gd name="T52" fmla="*/ 2339 w 3626"/>
              <a:gd name="T53" fmla="*/ 3312 h 3703"/>
              <a:gd name="T54" fmla="*/ 2417 w 3626"/>
              <a:gd name="T55" fmla="*/ 3142 h 3703"/>
              <a:gd name="T56" fmla="*/ 1208 w 3626"/>
              <a:gd name="T57" fmla="*/ 3056 h 3703"/>
              <a:gd name="T58" fmla="*/ 1346 w 3626"/>
              <a:gd name="T59" fmla="*/ 3179 h 3703"/>
              <a:gd name="T60" fmla="*/ 1399 w 3626"/>
              <a:gd name="T61" fmla="*/ 3362 h 3703"/>
              <a:gd name="T62" fmla="*/ 1353 w 3626"/>
              <a:gd name="T63" fmla="*/ 3534 h 3703"/>
              <a:gd name="T64" fmla="*/ 1230 w 3626"/>
              <a:gd name="T65" fmla="*/ 3657 h 3703"/>
              <a:gd name="T66" fmla="*/ 1058 w 3626"/>
              <a:gd name="T67" fmla="*/ 3703 h 3703"/>
              <a:gd name="T68" fmla="*/ 885 w 3626"/>
              <a:gd name="T69" fmla="*/ 3657 h 3703"/>
              <a:gd name="T70" fmla="*/ 763 w 3626"/>
              <a:gd name="T71" fmla="*/ 3534 h 3703"/>
              <a:gd name="T72" fmla="*/ 717 w 3626"/>
              <a:gd name="T73" fmla="*/ 3362 h 3703"/>
              <a:gd name="T74" fmla="*/ 770 w 3626"/>
              <a:gd name="T75" fmla="*/ 3179 h 3703"/>
              <a:gd name="T76" fmla="*/ 908 w 3626"/>
              <a:gd name="T77" fmla="*/ 3056 h 3703"/>
              <a:gd name="T78" fmla="*/ 681 w 3626"/>
              <a:gd name="T79" fmla="*/ 3002 h 3703"/>
              <a:gd name="T80" fmla="*/ 506 w 3626"/>
              <a:gd name="T81" fmla="*/ 2861 h 3703"/>
              <a:gd name="T82" fmla="*/ 406 w 3626"/>
              <a:gd name="T83" fmla="*/ 2656 h 3703"/>
              <a:gd name="T84" fmla="*/ 389 w 3626"/>
              <a:gd name="T85" fmla="*/ 474 h 3703"/>
              <a:gd name="T86" fmla="*/ 315 w 3626"/>
              <a:gd name="T87" fmla="*/ 328 h 3703"/>
              <a:gd name="T88" fmla="*/ 169 w 3626"/>
              <a:gd name="T89" fmla="*/ 254 h 3703"/>
              <a:gd name="T90" fmla="*/ 47 w 3626"/>
              <a:gd name="T91" fmla="*/ 222 h 3703"/>
              <a:gd name="T92" fmla="*/ 0 w 3626"/>
              <a:gd name="T93" fmla="*/ 125 h 3703"/>
              <a:gd name="T94" fmla="*/ 47 w 3626"/>
              <a:gd name="T95" fmla="*/ 27 h 3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26" h="3703">
                <a:moveTo>
                  <a:pt x="125" y="0"/>
                </a:moveTo>
                <a:lnTo>
                  <a:pt x="186" y="3"/>
                </a:lnTo>
                <a:lnTo>
                  <a:pt x="245" y="13"/>
                </a:lnTo>
                <a:lnTo>
                  <a:pt x="300" y="29"/>
                </a:lnTo>
                <a:lnTo>
                  <a:pt x="353" y="52"/>
                </a:lnTo>
                <a:lnTo>
                  <a:pt x="403" y="80"/>
                </a:lnTo>
                <a:lnTo>
                  <a:pt x="449" y="113"/>
                </a:lnTo>
                <a:lnTo>
                  <a:pt x="492" y="151"/>
                </a:lnTo>
                <a:lnTo>
                  <a:pt x="530" y="193"/>
                </a:lnTo>
                <a:lnTo>
                  <a:pt x="563" y="239"/>
                </a:lnTo>
                <a:lnTo>
                  <a:pt x="591" y="290"/>
                </a:lnTo>
                <a:lnTo>
                  <a:pt x="613" y="343"/>
                </a:lnTo>
                <a:lnTo>
                  <a:pt x="630" y="398"/>
                </a:lnTo>
                <a:lnTo>
                  <a:pt x="640" y="457"/>
                </a:lnTo>
                <a:lnTo>
                  <a:pt x="644" y="517"/>
                </a:lnTo>
                <a:lnTo>
                  <a:pt x="644" y="647"/>
                </a:lnTo>
                <a:lnTo>
                  <a:pt x="3501" y="647"/>
                </a:lnTo>
                <a:lnTo>
                  <a:pt x="3523" y="649"/>
                </a:lnTo>
                <a:lnTo>
                  <a:pt x="3546" y="656"/>
                </a:lnTo>
                <a:lnTo>
                  <a:pt x="3566" y="666"/>
                </a:lnTo>
                <a:lnTo>
                  <a:pt x="3585" y="679"/>
                </a:lnTo>
                <a:lnTo>
                  <a:pt x="3601" y="696"/>
                </a:lnTo>
                <a:lnTo>
                  <a:pt x="3613" y="717"/>
                </a:lnTo>
                <a:lnTo>
                  <a:pt x="3622" y="738"/>
                </a:lnTo>
                <a:lnTo>
                  <a:pt x="3626" y="761"/>
                </a:lnTo>
                <a:lnTo>
                  <a:pt x="3626" y="783"/>
                </a:lnTo>
                <a:lnTo>
                  <a:pt x="3622" y="807"/>
                </a:lnTo>
                <a:lnTo>
                  <a:pt x="3297" y="1941"/>
                </a:lnTo>
                <a:lnTo>
                  <a:pt x="3278" y="1996"/>
                </a:lnTo>
                <a:lnTo>
                  <a:pt x="3253" y="2049"/>
                </a:lnTo>
                <a:lnTo>
                  <a:pt x="3224" y="2100"/>
                </a:lnTo>
                <a:lnTo>
                  <a:pt x="3189" y="2147"/>
                </a:lnTo>
                <a:lnTo>
                  <a:pt x="3151" y="2192"/>
                </a:lnTo>
                <a:lnTo>
                  <a:pt x="3108" y="2234"/>
                </a:lnTo>
                <a:lnTo>
                  <a:pt x="3061" y="2273"/>
                </a:lnTo>
                <a:lnTo>
                  <a:pt x="3012" y="2306"/>
                </a:lnTo>
                <a:lnTo>
                  <a:pt x="2960" y="2337"/>
                </a:lnTo>
                <a:lnTo>
                  <a:pt x="2906" y="2362"/>
                </a:lnTo>
                <a:lnTo>
                  <a:pt x="2850" y="2381"/>
                </a:lnTo>
                <a:lnTo>
                  <a:pt x="2793" y="2396"/>
                </a:lnTo>
                <a:lnTo>
                  <a:pt x="2735" y="2406"/>
                </a:lnTo>
                <a:lnTo>
                  <a:pt x="2676" y="2408"/>
                </a:lnTo>
                <a:lnTo>
                  <a:pt x="910" y="2408"/>
                </a:lnTo>
                <a:lnTo>
                  <a:pt x="853" y="2405"/>
                </a:lnTo>
                <a:lnTo>
                  <a:pt x="797" y="2396"/>
                </a:lnTo>
                <a:lnTo>
                  <a:pt x="743" y="2381"/>
                </a:lnTo>
                <a:lnTo>
                  <a:pt x="692" y="2359"/>
                </a:lnTo>
                <a:lnTo>
                  <a:pt x="644" y="2333"/>
                </a:lnTo>
                <a:lnTo>
                  <a:pt x="644" y="2538"/>
                </a:lnTo>
                <a:lnTo>
                  <a:pt x="647" y="2581"/>
                </a:lnTo>
                <a:lnTo>
                  <a:pt x="657" y="2623"/>
                </a:lnTo>
                <a:lnTo>
                  <a:pt x="674" y="2661"/>
                </a:lnTo>
                <a:lnTo>
                  <a:pt x="696" y="2696"/>
                </a:lnTo>
                <a:lnTo>
                  <a:pt x="722" y="2726"/>
                </a:lnTo>
                <a:lnTo>
                  <a:pt x="753" y="2753"/>
                </a:lnTo>
                <a:lnTo>
                  <a:pt x="788" y="2775"/>
                </a:lnTo>
                <a:lnTo>
                  <a:pt x="827" y="2791"/>
                </a:lnTo>
                <a:lnTo>
                  <a:pt x="867" y="2801"/>
                </a:lnTo>
                <a:lnTo>
                  <a:pt x="910" y="2805"/>
                </a:lnTo>
                <a:lnTo>
                  <a:pt x="3108" y="2805"/>
                </a:lnTo>
                <a:lnTo>
                  <a:pt x="3137" y="2808"/>
                </a:lnTo>
                <a:lnTo>
                  <a:pt x="3163" y="2818"/>
                </a:lnTo>
                <a:lnTo>
                  <a:pt x="3187" y="2833"/>
                </a:lnTo>
                <a:lnTo>
                  <a:pt x="3206" y="2852"/>
                </a:lnTo>
                <a:lnTo>
                  <a:pt x="3221" y="2875"/>
                </a:lnTo>
                <a:lnTo>
                  <a:pt x="3231" y="2901"/>
                </a:lnTo>
                <a:lnTo>
                  <a:pt x="3233" y="2931"/>
                </a:lnTo>
                <a:lnTo>
                  <a:pt x="3231" y="2959"/>
                </a:lnTo>
                <a:lnTo>
                  <a:pt x="3221" y="2985"/>
                </a:lnTo>
                <a:lnTo>
                  <a:pt x="3206" y="3009"/>
                </a:lnTo>
                <a:lnTo>
                  <a:pt x="3187" y="3028"/>
                </a:lnTo>
                <a:lnTo>
                  <a:pt x="3163" y="3043"/>
                </a:lnTo>
                <a:lnTo>
                  <a:pt x="3137" y="3053"/>
                </a:lnTo>
                <a:lnTo>
                  <a:pt x="3108" y="3056"/>
                </a:lnTo>
                <a:lnTo>
                  <a:pt x="2827" y="3056"/>
                </a:lnTo>
                <a:lnTo>
                  <a:pt x="2867" y="3080"/>
                </a:lnTo>
                <a:lnTo>
                  <a:pt x="2904" y="3108"/>
                </a:lnTo>
                <a:lnTo>
                  <a:pt x="2937" y="3142"/>
                </a:lnTo>
                <a:lnTo>
                  <a:pt x="2964" y="3179"/>
                </a:lnTo>
                <a:lnTo>
                  <a:pt x="2987" y="3221"/>
                </a:lnTo>
                <a:lnTo>
                  <a:pt x="3004" y="3265"/>
                </a:lnTo>
                <a:lnTo>
                  <a:pt x="3014" y="3312"/>
                </a:lnTo>
                <a:lnTo>
                  <a:pt x="3017" y="3362"/>
                </a:lnTo>
                <a:lnTo>
                  <a:pt x="3015" y="3408"/>
                </a:lnTo>
                <a:lnTo>
                  <a:pt x="3006" y="3452"/>
                </a:lnTo>
                <a:lnTo>
                  <a:pt x="2991" y="3494"/>
                </a:lnTo>
                <a:lnTo>
                  <a:pt x="2971" y="3534"/>
                </a:lnTo>
                <a:lnTo>
                  <a:pt x="2946" y="3571"/>
                </a:lnTo>
                <a:lnTo>
                  <a:pt x="2918" y="3604"/>
                </a:lnTo>
                <a:lnTo>
                  <a:pt x="2885" y="3632"/>
                </a:lnTo>
                <a:lnTo>
                  <a:pt x="2849" y="3657"/>
                </a:lnTo>
                <a:lnTo>
                  <a:pt x="2810" y="3676"/>
                </a:lnTo>
                <a:lnTo>
                  <a:pt x="2767" y="3691"/>
                </a:lnTo>
                <a:lnTo>
                  <a:pt x="2723" y="3700"/>
                </a:lnTo>
                <a:lnTo>
                  <a:pt x="2676" y="3703"/>
                </a:lnTo>
                <a:lnTo>
                  <a:pt x="2630" y="3700"/>
                </a:lnTo>
                <a:lnTo>
                  <a:pt x="2586" y="3691"/>
                </a:lnTo>
                <a:lnTo>
                  <a:pt x="2544" y="3676"/>
                </a:lnTo>
                <a:lnTo>
                  <a:pt x="2505" y="3657"/>
                </a:lnTo>
                <a:lnTo>
                  <a:pt x="2469" y="3632"/>
                </a:lnTo>
                <a:lnTo>
                  <a:pt x="2436" y="3604"/>
                </a:lnTo>
                <a:lnTo>
                  <a:pt x="2406" y="3571"/>
                </a:lnTo>
                <a:lnTo>
                  <a:pt x="2382" y="3534"/>
                </a:lnTo>
                <a:lnTo>
                  <a:pt x="2362" y="3494"/>
                </a:lnTo>
                <a:lnTo>
                  <a:pt x="2348" y="3452"/>
                </a:lnTo>
                <a:lnTo>
                  <a:pt x="2339" y="3408"/>
                </a:lnTo>
                <a:lnTo>
                  <a:pt x="2335" y="3362"/>
                </a:lnTo>
                <a:lnTo>
                  <a:pt x="2339" y="3312"/>
                </a:lnTo>
                <a:lnTo>
                  <a:pt x="2349" y="3265"/>
                </a:lnTo>
                <a:lnTo>
                  <a:pt x="2366" y="3221"/>
                </a:lnTo>
                <a:lnTo>
                  <a:pt x="2388" y="3179"/>
                </a:lnTo>
                <a:lnTo>
                  <a:pt x="2417" y="3142"/>
                </a:lnTo>
                <a:lnTo>
                  <a:pt x="2448" y="3108"/>
                </a:lnTo>
                <a:lnTo>
                  <a:pt x="2485" y="3080"/>
                </a:lnTo>
                <a:lnTo>
                  <a:pt x="2526" y="3056"/>
                </a:lnTo>
                <a:lnTo>
                  <a:pt x="1208" y="3056"/>
                </a:lnTo>
                <a:lnTo>
                  <a:pt x="1249" y="3080"/>
                </a:lnTo>
                <a:lnTo>
                  <a:pt x="1286" y="3108"/>
                </a:lnTo>
                <a:lnTo>
                  <a:pt x="1319" y="3142"/>
                </a:lnTo>
                <a:lnTo>
                  <a:pt x="1346" y="3179"/>
                </a:lnTo>
                <a:lnTo>
                  <a:pt x="1369" y="3221"/>
                </a:lnTo>
                <a:lnTo>
                  <a:pt x="1386" y="3265"/>
                </a:lnTo>
                <a:lnTo>
                  <a:pt x="1396" y="3312"/>
                </a:lnTo>
                <a:lnTo>
                  <a:pt x="1399" y="3362"/>
                </a:lnTo>
                <a:lnTo>
                  <a:pt x="1396" y="3408"/>
                </a:lnTo>
                <a:lnTo>
                  <a:pt x="1387" y="3452"/>
                </a:lnTo>
                <a:lnTo>
                  <a:pt x="1372" y="3494"/>
                </a:lnTo>
                <a:lnTo>
                  <a:pt x="1353" y="3534"/>
                </a:lnTo>
                <a:lnTo>
                  <a:pt x="1328" y="3571"/>
                </a:lnTo>
                <a:lnTo>
                  <a:pt x="1299" y="3604"/>
                </a:lnTo>
                <a:lnTo>
                  <a:pt x="1266" y="3632"/>
                </a:lnTo>
                <a:lnTo>
                  <a:pt x="1230" y="3657"/>
                </a:lnTo>
                <a:lnTo>
                  <a:pt x="1190" y="3676"/>
                </a:lnTo>
                <a:lnTo>
                  <a:pt x="1148" y="3691"/>
                </a:lnTo>
                <a:lnTo>
                  <a:pt x="1104" y="3700"/>
                </a:lnTo>
                <a:lnTo>
                  <a:pt x="1058" y="3703"/>
                </a:lnTo>
                <a:lnTo>
                  <a:pt x="1012" y="3700"/>
                </a:lnTo>
                <a:lnTo>
                  <a:pt x="968" y="3691"/>
                </a:lnTo>
                <a:lnTo>
                  <a:pt x="925" y="3676"/>
                </a:lnTo>
                <a:lnTo>
                  <a:pt x="885" y="3657"/>
                </a:lnTo>
                <a:lnTo>
                  <a:pt x="849" y="3632"/>
                </a:lnTo>
                <a:lnTo>
                  <a:pt x="816" y="3604"/>
                </a:lnTo>
                <a:lnTo>
                  <a:pt x="788" y="3571"/>
                </a:lnTo>
                <a:lnTo>
                  <a:pt x="763" y="3534"/>
                </a:lnTo>
                <a:lnTo>
                  <a:pt x="743" y="3494"/>
                </a:lnTo>
                <a:lnTo>
                  <a:pt x="728" y="3452"/>
                </a:lnTo>
                <a:lnTo>
                  <a:pt x="719" y="3408"/>
                </a:lnTo>
                <a:lnTo>
                  <a:pt x="717" y="3362"/>
                </a:lnTo>
                <a:lnTo>
                  <a:pt x="720" y="3312"/>
                </a:lnTo>
                <a:lnTo>
                  <a:pt x="731" y="3265"/>
                </a:lnTo>
                <a:lnTo>
                  <a:pt x="747" y="3221"/>
                </a:lnTo>
                <a:lnTo>
                  <a:pt x="770" y="3179"/>
                </a:lnTo>
                <a:lnTo>
                  <a:pt x="797" y="3142"/>
                </a:lnTo>
                <a:lnTo>
                  <a:pt x="830" y="3108"/>
                </a:lnTo>
                <a:lnTo>
                  <a:pt x="867" y="3080"/>
                </a:lnTo>
                <a:lnTo>
                  <a:pt x="908" y="3056"/>
                </a:lnTo>
                <a:lnTo>
                  <a:pt x="848" y="3052"/>
                </a:lnTo>
                <a:lnTo>
                  <a:pt x="789" y="3041"/>
                </a:lnTo>
                <a:lnTo>
                  <a:pt x="734" y="3024"/>
                </a:lnTo>
                <a:lnTo>
                  <a:pt x="681" y="3002"/>
                </a:lnTo>
                <a:lnTo>
                  <a:pt x="631" y="2974"/>
                </a:lnTo>
                <a:lnTo>
                  <a:pt x="586" y="2941"/>
                </a:lnTo>
                <a:lnTo>
                  <a:pt x="544" y="2903"/>
                </a:lnTo>
                <a:lnTo>
                  <a:pt x="506" y="2861"/>
                </a:lnTo>
                <a:lnTo>
                  <a:pt x="473" y="2814"/>
                </a:lnTo>
                <a:lnTo>
                  <a:pt x="445" y="2765"/>
                </a:lnTo>
                <a:lnTo>
                  <a:pt x="423" y="2712"/>
                </a:lnTo>
                <a:lnTo>
                  <a:pt x="406" y="2656"/>
                </a:lnTo>
                <a:lnTo>
                  <a:pt x="396" y="2598"/>
                </a:lnTo>
                <a:lnTo>
                  <a:pt x="393" y="2538"/>
                </a:lnTo>
                <a:lnTo>
                  <a:pt x="393" y="517"/>
                </a:lnTo>
                <a:lnTo>
                  <a:pt x="389" y="474"/>
                </a:lnTo>
                <a:lnTo>
                  <a:pt x="379" y="433"/>
                </a:lnTo>
                <a:lnTo>
                  <a:pt x="364" y="395"/>
                </a:lnTo>
                <a:lnTo>
                  <a:pt x="341" y="360"/>
                </a:lnTo>
                <a:lnTo>
                  <a:pt x="315" y="328"/>
                </a:lnTo>
                <a:lnTo>
                  <a:pt x="283" y="301"/>
                </a:lnTo>
                <a:lnTo>
                  <a:pt x="248" y="280"/>
                </a:lnTo>
                <a:lnTo>
                  <a:pt x="210" y="264"/>
                </a:lnTo>
                <a:lnTo>
                  <a:pt x="169" y="254"/>
                </a:lnTo>
                <a:lnTo>
                  <a:pt x="126" y="250"/>
                </a:lnTo>
                <a:lnTo>
                  <a:pt x="97" y="247"/>
                </a:lnTo>
                <a:lnTo>
                  <a:pt x="71" y="237"/>
                </a:lnTo>
                <a:lnTo>
                  <a:pt x="47" y="222"/>
                </a:lnTo>
                <a:lnTo>
                  <a:pt x="28" y="203"/>
                </a:lnTo>
                <a:lnTo>
                  <a:pt x="13" y="179"/>
                </a:lnTo>
                <a:lnTo>
                  <a:pt x="3" y="153"/>
                </a:lnTo>
                <a:lnTo>
                  <a:pt x="0" y="125"/>
                </a:lnTo>
                <a:lnTo>
                  <a:pt x="3" y="96"/>
                </a:lnTo>
                <a:lnTo>
                  <a:pt x="13" y="70"/>
                </a:lnTo>
                <a:lnTo>
                  <a:pt x="28" y="46"/>
                </a:lnTo>
                <a:lnTo>
                  <a:pt x="47" y="27"/>
                </a:lnTo>
                <a:lnTo>
                  <a:pt x="71" y="12"/>
                </a:lnTo>
                <a:lnTo>
                  <a:pt x="97" y="2"/>
                </a:lnTo>
                <a:lnTo>
                  <a:pt x="125" y="0"/>
                </a:lnTo>
                <a:close/>
              </a:path>
            </a:pathLst>
          </a:custGeom>
          <a:solidFill>
            <a:schemeClr val="accent3"/>
          </a:solidFill>
          <a:ln w="0">
            <a:noFill/>
            <a:prstDash val="solid"/>
            <a:round/>
            <a:headEnd/>
            <a:tailEnd/>
          </a:ln>
        </p:spPr>
        <p:txBody>
          <a:bodyPr vert="horz" wrap="square" lIns="90000" tIns="46800" rIns="90000" bIns="46800" numCol="1" anchor="t" anchorCtr="0" compatLnSpc="1">
            <a:prstTxWarp prst="textNoShape">
              <a:avLst/>
            </a:prstTxWarp>
          </a:bodyPr>
          <a:lstStyle/>
          <a:p>
            <a:endParaRPr lang="en-US"/>
          </a:p>
        </p:txBody>
      </p:sp>
      <p:grpSp>
        <p:nvGrpSpPr>
          <p:cNvPr id="51" name="Group 741"/>
          <p:cNvGrpSpPr>
            <a:grpSpLocks noChangeAspect="1"/>
          </p:cNvGrpSpPr>
          <p:nvPr/>
        </p:nvGrpSpPr>
        <p:grpSpPr bwMode="auto">
          <a:xfrm>
            <a:off x="10132645" y="2548396"/>
            <a:ext cx="356022" cy="371954"/>
            <a:chOff x="91" y="2455"/>
            <a:chExt cx="1944" cy="2031"/>
          </a:xfrm>
          <a:solidFill>
            <a:schemeClr val="accent1"/>
          </a:solidFill>
        </p:grpSpPr>
        <p:sp>
          <p:nvSpPr>
            <p:cNvPr id="52" name="Freeform 743"/>
            <p:cNvSpPr>
              <a:spLocks/>
            </p:cNvSpPr>
            <p:nvPr/>
          </p:nvSpPr>
          <p:spPr bwMode="auto">
            <a:xfrm>
              <a:off x="1004" y="3622"/>
              <a:ext cx="506" cy="536"/>
            </a:xfrm>
            <a:custGeom>
              <a:avLst/>
              <a:gdLst>
                <a:gd name="T0" fmla="*/ 222 w 1013"/>
                <a:gd name="T1" fmla="*/ 0 h 1072"/>
                <a:gd name="T2" fmla="*/ 309 w 1013"/>
                <a:gd name="T3" fmla="*/ 47 h 1072"/>
                <a:gd name="T4" fmla="*/ 819 w 1013"/>
                <a:gd name="T5" fmla="*/ 299 h 1072"/>
                <a:gd name="T6" fmla="*/ 866 w 1013"/>
                <a:gd name="T7" fmla="*/ 326 h 1072"/>
                <a:gd name="T8" fmla="*/ 909 w 1013"/>
                <a:gd name="T9" fmla="*/ 357 h 1072"/>
                <a:gd name="T10" fmla="*/ 947 w 1013"/>
                <a:gd name="T11" fmla="*/ 394 h 1072"/>
                <a:gd name="T12" fmla="*/ 983 w 1013"/>
                <a:gd name="T13" fmla="*/ 434 h 1072"/>
                <a:gd name="T14" fmla="*/ 1013 w 1013"/>
                <a:gd name="T15" fmla="*/ 478 h 1072"/>
                <a:gd name="T16" fmla="*/ 419 w 1013"/>
                <a:gd name="T17" fmla="*/ 1072 h 1072"/>
                <a:gd name="T18" fmla="*/ 35 w 1013"/>
                <a:gd name="T19" fmla="*/ 687 h 1072"/>
                <a:gd name="T20" fmla="*/ 0 w 1013"/>
                <a:gd name="T21" fmla="*/ 653 h 1072"/>
                <a:gd name="T22" fmla="*/ 159 w 1013"/>
                <a:gd name="T23" fmla="*/ 457 h 1072"/>
                <a:gd name="T24" fmla="*/ 384 w 1013"/>
                <a:gd name="T25" fmla="*/ 475 h 1072"/>
                <a:gd name="T26" fmla="*/ 222 w 1013"/>
                <a:gd name="T2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13" h="1072">
                  <a:moveTo>
                    <a:pt x="222" y="0"/>
                  </a:moveTo>
                  <a:lnTo>
                    <a:pt x="309" y="47"/>
                  </a:lnTo>
                  <a:lnTo>
                    <a:pt x="819" y="299"/>
                  </a:lnTo>
                  <a:lnTo>
                    <a:pt x="866" y="326"/>
                  </a:lnTo>
                  <a:lnTo>
                    <a:pt x="909" y="357"/>
                  </a:lnTo>
                  <a:lnTo>
                    <a:pt x="947" y="394"/>
                  </a:lnTo>
                  <a:lnTo>
                    <a:pt x="983" y="434"/>
                  </a:lnTo>
                  <a:lnTo>
                    <a:pt x="1013" y="478"/>
                  </a:lnTo>
                  <a:lnTo>
                    <a:pt x="419" y="1072"/>
                  </a:lnTo>
                  <a:lnTo>
                    <a:pt x="35" y="687"/>
                  </a:lnTo>
                  <a:lnTo>
                    <a:pt x="0" y="653"/>
                  </a:lnTo>
                  <a:lnTo>
                    <a:pt x="159" y="457"/>
                  </a:lnTo>
                  <a:lnTo>
                    <a:pt x="384" y="475"/>
                  </a:lnTo>
                  <a:lnTo>
                    <a:pt x="2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744"/>
            <p:cNvSpPr>
              <a:spLocks/>
            </p:cNvSpPr>
            <p:nvPr/>
          </p:nvSpPr>
          <p:spPr bwMode="auto">
            <a:xfrm>
              <a:off x="91" y="3622"/>
              <a:ext cx="574" cy="575"/>
            </a:xfrm>
            <a:custGeom>
              <a:avLst/>
              <a:gdLst>
                <a:gd name="T0" fmla="*/ 933 w 1148"/>
                <a:gd name="T1" fmla="*/ 0 h 1148"/>
                <a:gd name="T2" fmla="*/ 769 w 1148"/>
                <a:gd name="T3" fmla="*/ 475 h 1148"/>
                <a:gd name="T4" fmla="*/ 994 w 1148"/>
                <a:gd name="T5" fmla="*/ 457 h 1148"/>
                <a:gd name="T6" fmla="*/ 1148 w 1148"/>
                <a:gd name="T7" fmla="*/ 648 h 1148"/>
                <a:gd name="T8" fmla="*/ 648 w 1148"/>
                <a:gd name="T9" fmla="*/ 1148 h 1148"/>
                <a:gd name="T10" fmla="*/ 53 w 1148"/>
                <a:gd name="T11" fmla="*/ 1148 h 1148"/>
                <a:gd name="T12" fmla="*/ 35 w 1148"/>
                <a:gd name="T13" fmla="*/ 1145 h 1148"/>
                <a:gd name="T14" fmla="*/ 19 w 1148"/>
                <a:gd name="T15" fmla="*/ 1136 h 1148"/>
                <a:gd name="T16" fmla="*/ 6 w 1148"/>
                <a:gd name="T17" fmla="*/ 1121 h 1148"/>
                <a:gd name="T18" fmla="*/ 0 w 1148"/>
                <a:gd name="T19" fmla="*/ 1104 h 1148"/>
                <a:gd name="T20" fmla="*/ 0 w 1148"/>
                <a:gd name="T21" fmla="*/ 1084 h 1148"/>
                <a:gd name="T22" fmla="*/ 81 w 1148"/>
                <a:gd name="T23" fmla="*/ 634 h 1148"/>
                <a:gd name="T24" fmla="*/ 94 w 1148"/>
                <a:gd name="T25" fmla="*/ 581 h 1148"/>
                <a:gd name="T26" fmla="*/ 114 w 1148"/>
                <a:gd name="T27" fmla="*/ 529 h 1148"/>
                <a:gd name="T28" fmla="*/ 138 w 1148"/>
                <a:gd name="T29" fmla="*/ 481 h 1148"/>
                <a:gd name="T30" fmla="*/ 168 w 1148"/>
                <a:gd name="T31" fmla="*/ 436 h 1148"/>
                <a:gd name="T32" fmla="*/ 204 w 1148"/>
                <a:gd name="T33" fmla="*/ 394 h 1148"/>
                <a:gd name="T34" fmla="*/ 243 w 1148"/>
                <a:gd name="T35" fmla="*/ 357 h 1148"/>
                <a:gd name="T36" fmla="*/ 288 w 1148"/>
                <a:gd name="T37" fmla="*/ 325 h 1148"/>
                <a:gd name="T38" fmla="*/ 335 w 1148"/>
                <a:gd name="T39" fmla="*/ 298 h 1148"/>
                <a:gd name="T40" fmla="*/ 832 w 1148"/>
                <a:gd name="T41" fmla="*/ 52 h 1148"/>
                <a:gd name="T42" fmla="*/ 933 w 1148"/>
                <a:gd name="T43" fmla="*/ 0 h 1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8" h="1148">
                  <a:moveTo>
                    <a:pt x="933" y="0"/>
                  </a:moveTo>
                  <a:lnTo>
                    <a:pt x="769" y="475"/>
                  </a:lnTo>
                  <a:lnTo>
                    <a:pt x="994" y="457"/>
                  </a:lnTo>
                  <a:lnTo>
                    <a:pt x="1148" y="648"/>
                  </a:lnTo>
                  <a:lnTo>
                    <a:pt x="648" y="1148"/>
                  </a:lnTo>
                  <a:lnTo>
                    <a:pt x="53" y="1148"/>
                  </a:lnTo>
                  <a:lnTo>
                    <a:pt x="35" y="1145"/>
                  </a:lnTo>
                  <a:lnTo>
                    <a:pt x="19" y="1136"/>
                  </a:lnTo>
                  <a:lnTo>
                    <a:pt x="6" y="1121"/>
                  </a:lnTo>
                  <a:lnTo>
                    <a:pt x="0" y="1104"/>
                  </a:lnTo>
                  <a:lnTo>
                    <a:pt x="0" y="1084"/>
                  </a:lnTo>
                  <a:lnTo>
                    <a:pt x="81" y="634"/>
                  </a:lnTo>
                  <a:lnTo>
                    <a:pt x="94" y="581"/>
                  </a:lnTo>
                  <a:lnTo>
                    <a:pt x="114" y="529"/>
                  </a:lnTo>
                  <a:lnTo>
                    <a:pt x="138" y="481"/>
                  </a:lnTo>
                  <a:lnTo>
                    <a:pt x="168" y="436"/>
                  </a:lnTo>
                  <a:lnTo>
                    <a:pt x="204" y="394"/>
                  </a:lnTo>
                  <a:lnTo>
                    <a:pt x="243" y="357"/>
                  </a:lnTo>
                  <a:lnTo>
                    <a:pt x="288" y="325"/>
                  </a:lnTo>
                  <a:lnTo>
                    <a:pt x="335" y="298"/>
                  </a:lnTo>
                  <a:lnTo>
                    <a:pt x="832" y="52"/>
                  </a:lnTo>
                  <a:lnTo>
                    <a:pt x="9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745"/>
            <p:cNvSpPr>
              <a:spLocks/>
            </p:cNvSpPr>
            <p:nvPr/>
          </p:nvSpPr>
          <p:spPr bwMode="auto">
            <a:xfrm>
              <a:off x="1439" y="2771"/>
              <a:ext cx="384" cy="742"/>
            </a:xfrm>
            <a:custGeom>
              <a:avLst/>
              <a:gdLst>
                <a:gd name="T0" fmla="*/ 419 w 770"/>
                <a:gd name="T1" fmla="*/ 0 h 1485"/>
                <a:gd name="T2" fmla="*/ 470 w 770"/>
                <a:gd name="T3" fmla="*/ 11 h 1485"/>
                <a:gd name="T4" fmla="*/ 482 w 770"/>
                <a:gd name="T5" fmla="*/ 62 h 1485"/>
                <a:gd name="T6" fmla="*/ 483 w 770"/>
                <a:gd name="T7" fmla="*/ 135 h 1485"/>
                <a:gd name="T8" fmla="*/ 505 w 770"/>
                <a:gd name="T9" fmla="*/ 161 h 1485"/>
                <a:gd name="T10" fmla="*/ 597 w 770"/>
                <a:gd name="T11" fmla="*/ 179 h 1485"/>
                <a:gd name="T12" fmla="*/ 705 w 770"/>
                <a:gd name="T13" fmla="*/ 220 h 1485"/>
                <a:gd name="T14" fmla="*/ 721 w 770"/>
                <a:gd name="T15" fmla="*/ 254 h 1485"/>
                <a:gd name="T16" fmla="*/ 683 w 770"/>
                <a:gd name="T17" fmla="*/ 390 h 1485"/>
                <a:gd name="T18" fmla="*/ 662 w 770"/>
                <a:gd name="T19" fmla="*/ 423 h 1485"/>
                <a:gd name="T20" fmla="*/ 623 w 770"/>
                <a:gd name="T21" fmla="*/ 414 h 1485"/>
                <a:gd name="T22" fmla="*/ 454 w 770"/>
                <a:gd name="T23" fmla="*/ 370 h 1485"/>
                <a:gd name="T24" fmla="*/ 352 w 770"/>
                <a:gd name="T25" fmla="*/ 375 h 1485"/>
                <a:gd name="T26" fmla="*/ 292 w 770"/>
                <a:gd name="T27" fmla="*/ 412 h 1485"/>
                <a:gd name="T28" fmla="*/ 273 w 770"/>
                <a:gd name="T29" fmla="*/ 475 h 1485"/>
                <a:gd name="T30" fmla="*/ 310 w 770"/>
                <a:gd name="T31" fmla="*/ 537 h 1485"/>
                <a:gd name="T32" fmla="*/ 410 w 770"/>
                <a:gd name="T33" fmla="*/ 592 h 1485"/>
                <a:gd name="T34" fmla="*/ 592 w 770"/>
                <a:gd name="T35" fmla="*/ 674 h 1485"/>
                <a:gd name="T36" fmla="*/ 698 w 770"/>
                <a:gd name="T37" fmla="*/ 764 h 1485"/>
                <a:gd name="T38" fmla="*/ 757 w 770"/>
                <a:gd name="T39" fmla="*/ 880 h 1485"/>
                <a:gd name="T40" fmla="*/ 767 w 770"/>
                <a:gd name="T41" fmla="*/ 1008 h 1485"/>
                <a:gd name="T42" fmla="*/ 724 w 770"/>
                <a:gd name="T43" fmla="*/ 1131 h 1485"/>
                <a:gd name="T44" fmla="*/ 634 w 770"/>
                <a:gd name="T45" fmla="*/ 1230 h 1485"/>
                <a:gd name="T46" fmla="*/ 515 w 770"/>
                <a:gd name="T47" fmla="*/ 1286 h 1485"/>
                <a:gd name="T48" fmla="*/ 477 w 770"/>
                <a:gd name="T49" fmla="*/ 1312 h 1485"/>
                <a:gd name="T50" fmla="*/ 472 w 770"/>
                <a:gd name="T51" fmla="*/ 1391 h 1485"/>
                <a:gd name="T52" fmla="*/ 465 w 770"/>
                <a:gd name="T53" fmla="*/ 1468 h 1485"/>
                <a:gd name="T54" fmla="*/ 429 w 770"/>
                <a:gd name="T55" fmla="*/ 1485 h 1485"/>
                <a:gd name="T56" fmla="*/ 309 w 770"/>
                <a:gd name="T57" fmla="*/ 1483 h 1485"/>
                <a:gd name="T58" fmla="*/ 282 w 770"/>
                <a:gd name="T59" fmla="*/ 1454 h 1485"/>
                <a:gd name="T60" fmla="*/ 279 w 770"/>
                <a:gd name="T61" fmla="*/ 1366 h 1485"/>
                <a:gd name="T62" fmla="*/ 272 w 770"/>
                <a:gd name="T63" fmla="*/ 1319 h 1485"/>
                <a:gd name="T64" fmla="*/ 228 w 770"/>
                <a:gd name="T65" fmla="*/ 1306 h 1485"/>
                <a:gd name="T66" fmla="*/ 88 w 770"/>
                <a:gd name="T67" fmla="*/ 1271 h 1485"/>
                <a:gd name="T68" fmla="*/ 11 w 770"/>
                <a:gd name="T69" fmla="*/ 1232 h 1485"/>
                <a:gd name="T70" fmla="*/ 3 w 770"/>
                <a:gd name="T71" fmla="*/ 1192 h 1485"/>
                <a:gd name="T72" fmla="*/ 39 w 770"/>
                <a:gd name="T73" fmla="*/ 1063 h 1485"/>
                <a:gd name="T74" fmla="*/ 60 w 770"/>
                <a:gd name="T75" fmla="*/ 1028 h 1485"/>
                <a:gd name="T76" fmla="*/ 100 w 770"/>
                <a:gd name="T77" fmla="*/ 1038 h 1485"/>
                <a:gd name="T78" fmla="*/ 251 w 770"/>
                <a:gd name="T79" fmla="*/ 1089 h 1485"/>
                <a:gd name="T80" fmla="*/ 372 w 770"/>
                <a:gd name="T81" fmla="*/ 1099 h 1485"/>
                <a:gd name="T82" fmla="*/ 462 w 770"/>
                <a:gd name="T83" fmla="*/ 1067 h 1485"/>
                <a:gd name="T84" fmla="*/ 503 w 770"/>
                <a:gd name="T85" fmla="*/ 1009 h 1485"/>
                <a:gd name="T86" fmla="*/ 496 w 770"/>
                <a:gd name="T87" fmla="*/ 940 h 1485"/>
                <a:gd name="T88" fmla="*/ 439 w 770"/>
                <a:gd name="T89" fmla="*/ 880 h 1485"/>
                <a:gd name="T90" fmla="*/ 334 w 770"/>
                <a:gd name="T91" fmla="*/ 831 h 1485"/>
                <a:gd name="T92" fmla="*/ 178 w 770"/>
                <a:gd name="T93" fmla="*/ 759 h 1485"/>
                <a:gd name="T94" fmla="*/ 86 w 770"/>
                <a:gd name="T95" fmla="*/ 686 h 1485"/>
                <a:gd name="T96" fmla="*/ 28 w 770"/>
                <a:gd name="T97" fmla="*/ 594 h 1485"/>
                <a:gd name="T98" fmla="*/ 11 w 770"/>
                <a:gd name="T99" fmla="*/ 477 h 1485"/>
                <a:gd name="T100" fmla="*/ 45 w 770"/>
                <a:gd name="T101" fmla="*/ 348 h 1485"/>
                <a:gd name="T102" fmla="*/ 121 w 770"/>
                <a:gd name="T103" fmla="*/ 252 h 1485"/>
                <a:gd name="T104" fmla="*/ 239 w 770"/>
                <a:gd name="T105" fmla="*/ 189 h 1485"/>
                <a:gd name="T106" fmla="*/ 284 w 770"/>
                <a:gd name="T107" fmla="*/ 168 h 1485"/>
                <a:gd name="T108" fmla="*/ 295 w 770"/>
                <a:gd name="T109" fmla="*/ 132 h 1485"/>
                <a:gd name="T110" fmla="*/ 295 w 770"/>
                <a:gd name="T111" fmla="*/ 52 h 1485"/>
                <a:gd name="T112" fmla="*/ 305 w 770"/>
                <a:gd name="T113" fmla="*/ 10 h 1485"/>
                <a:gd name="T114" fmla="*/ 347 w 770"/>
                <a:gd name="T115" fmla="*/ 0 h 1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0" h="1485">
                  <a:moveTo>
                    <a:pt x="347" y="0"/>
                  </a:moveTo>
                  <a:lnTo>
                    <a:pt x="388" y="0"/>
                  </a:lnTo>
                  <a:lnTo>
                    <a:pt x="419" y="0"/>
                  </a:lnTo>
                  <a:lnTo>
                    <a:pt x="442" y="1"/>
                  </a:lnTo>
                  <a:lnTo>
                    <a:pt x="458" y="5"/>
                  </a:lnTo>
                  <a:lnTo>
                    <a:pt x="470" y="11"/>
                  </a:lnTo>
                  <a:lnTo>
                    <a:pt x="477" y="22"/>
                  </a:lnTo>
                  <a:lnTo>
                    <a:pt x="481" y="39"/>
                  </a:lnTo>
                  <a:lnTo>
                    <a:pt x="482" y="62"/>
                  </a:lnTo>
                  <a:lnTo>
                    <a:pt x="482" y="93"/>
                  </a:lnTo>
                  <a:lnTo>
                    <a:pt x="482" y="118"/>
                  </a:lnTo>
                  <a:lnTo>
                    <a:pt x="483" y="135"/>
                  </a:lnTo>
                  <a:lnTo>
                    <a:pt x="487" y="147"/>
                  </a:lnTo>
                  <a:lnTo>
                    <a:pt x="494" y="156"/>
                  </a:lnTo>
                  <a:lnTo>
                    <a:pt x="505" y="161"/>
                  </a:lnTo>
                  <a:lnTo>
                    <a:pt x="523" y="165"/>
                  </a:lnTo>
                  <a:lnTo>
                    <a:pt x="547" y="170"/>
                  </a:lnTo>
                  <a:lnTo>
                    <a:pt x="597" y="179"/>
                  </a:lnTo>
                  <a:lnTo>
                    <a:pt x="645" y="193"/>
                  </a:lnTo>
                  <a:lnTo>
                    <a:pt x="692" y="213"/>
                  </a:lnTo>
                  <a:lnTo>
                    <a:pt x="705" y="220"/>
                  </a:lnTo>
                  <a:lnTo>
                    <a:pt x="714" y="229"/>
                  </a:lnTo>
                  <a:lnTo>
                    <a:pt x="720" y="240"/>
                  </a:lnTo>
                  <a:lnTo>
                    <a:pt x="721" y="254"/>
                  </a:lnTo>
                  <a:lnTo>
                    <a:pt x="719" y="268"/>
                  </a:lnTo>
                  <a:lnTo>
                    <a:pt x="702" y="329"/>
                  </a:lnTo>
                  <a:lnTo>
                    <a:pt x="683" y="390"/>
                  </a:lnTo>
                  <a:lnTo>
                    <a:pt x="677" y="406"/>
                  </a:lnTo>
                  <a:lnTo>
                    <a:pt x="671" y="417"/>
                  </a:lnTo>
                  <a:lnTo>
                    <a:pt x="662" y="423"/>
                  </a:lnTo>
                  <a:lnTo>
                    <a:pt x="652" y="424"/>
                  </a:lnTo>
                  <a:lnTo>
                    <a:pt x="639" y="422"/>
                  </a:lnTo>
                  <a:lnTo>
                    <a:pt x="623" y="414"/>
                  </a:lnTo>
                  <a:lnTo>
                    <a:pt x="568" y="392"/>
                  </a:lnTo>
                  <a:lnTo>
                    <a:pt x="512" y="377"/>
                  </a:lnTo>
                  <a:lnTo>
                    <a:pt x="454" y="370"/>
                  </a:lnTo>
                  <a:lnTo>
                    <a:pt x="394" y="370"/>
                  </a:lnTo>
                  <a:lnTo>
                    <a:pt x="372" y="371"/>
                  </a:lnTo>
                  <a:lnTo>
                    <a:pt x="352" y="375"/>
                  </a:lnTo>
                  <a:lnTo>
                    <a:pt x="333" y="382"/>
                  </a:lnTo>
                  <a:lnTo>
                    <a:pt x="309" y="396"/>
                  </a:lnTo>
                  <a:lnTo>
                    <a:pt x="292" y="412"/>
                  </a:lnTo>
                  <a:lnTo>
                    <a:pt x="279" y="432"/>
                  </a:lnTo>
                  <a:lnTo>
                    <a:pt x="273" y="453"/>
                  </a:lnTo>
                  <a:lnTo>
                    <a:pt x="273" y="475"/>
                  </a:lnTo>
                  <a:lnTo>
                    <a:pt x="279" y="496"/>
                  </a:lnTo>
                  <a:lnTo>
                    <a:pt x="292" y="517"/>
                  </a:lnTo>
                  <a:lnTo>
                    <a:pt x="310" y="537"/>
                  </a:lnTo>
                  <a:lnTo>
                    <a:pt x="342" y="558"/>
                  </a:lnTo>
                  <a:lnTo>
                    <a:pt x="376" y="576"/>
                  </a:lnTo>
                  <a:lnTo>
                    <a:pt x="410" y="592"/>
                  </a:lnTo>
                  <a:lnTo>
                    <a:pt x="472" y="617"/>
                  </a:lnTo>
                  <a:lnTo>
                    <a:pt x="533" y="644"/>
                  </a:lnTo>
                  <a:lnTo>
                    <a:pt x="592" y="674"/>
                  </a:lnTo>
                  <a:lnTo>
                    <a:pt x="633" y="700"/>
                  </a:lnTo>
                  <a:lnTo>
                    <a:pt x="667" y="730"/>
                  </a:lnTo>
                  <a:lnTo>
                    <a:pt x="698" y="764"/>
                  </a:lnTo>
                  <a:lnTo>
                    <a:pt x="723" y="800"/>
                  </a:lnTo>
                  <a:lnTo>
                    <a:pt x="744" y="840"/>
                  </a:lnTo>
                  <a:lnTo>
                    <a:pt x="757" y="880"/>
                  </a:lnTo>
                  <a:lnTo>
                    <a:pt x="767" y="923"/>
                  </a:lnTo>
                  <a:lnTo>
                    <a:pt x="770" y="965"/>
                  </a:lnTo>
                  <a:lnTo>
                    <a:pt x="767" y="1008"/>
                  </a:lnTo>
                  <a:lnTo>
                    <a:pt x="759" y="1050"/>
                  </a:lnTo>
                  <a:lnTo>
                    <a:pt x="745" y="1092"/>
                  </a:lnTo>
                  <a:lnTo>
                    <a:pt x="724" y="1131"/>
                  </a:lnTo>
                  <a:lnTo>
                    <a:pt x="697" y="1170"/>
                  </a:lnTo>
                  <a:lnTo>
                    <a:pt x="667" y="1202"/>
                  </a:lnTo>
                  <a:lnTo>
                    <a:pt x="634" y="1230"/>
                  </a:lnTo>
                  <a:lnTo>
                    <a:pt x="597" y="1254"/>
                  </a:lnTo>
                  <a:lnTo>
                    <a:pt x="557" y="1272"/>
                  </a:lnTo>
                  <a:lnTo>
                    <a:pt x="515" y="1286"/>
                  </a:lnTo>
                  <a:lnTo>
                    <a:pt x="499" y="1292"/>
                  </a:lnTo>
                  <a:lnTo>
                    <a:pt x="486" y="1301"/>
                  </a:lnTo>
                  <a:lnTo>
                    <a:pt x="477" y="1312"/>
                  </a:lnTo>
                  <a:lnTo>
                    <a:pt x="473" y="1326"/>
                  </a:lnTo>
                  <a:lnTo>
                    <a:pt x="472" y="1343"/>
                  </a:lnTo>
                  <a:lnTo>
                    <a:pt x="472" y="1391"/>
                  </a:lnTo>
                  <a:lnTo>
                    <a:pt x="472" y="1439"/>
                  </a:lnTo>
                  <a:lnTo>
                    <a:pt x="470" y="1455"/>
                  </a:lnTo>
                  <a:lnTo>
                    <a:pt x="465" y="1468"/>
                  </a:lnTo>
                  <a:lnTo>
                    <a:pt x="456" y="1476"/>
                  </a:lnTo>
                  <a:lnTo>
                    <a:pt x="444" y="1483"/>
                  </a:lnTo>
                  <a:lnTo>
                    <a:pt x="429" y="1485"/>
                  </a:lnTo>
                  <a:lnTo>
                    <a:pt x="377" y="1485"/>
                  </a:lnTo>
                  <a:lnTo>
                    <a:pt x="325" y="1485"/>
                  </a:lnTo>
                  <a:lnTo>
                    <a:pt x="309" y="1483"/>
                  </a:lnTo>
                  <a:lnTo>
                    <a:pt x="297" y="1476"/>
                  </a:lnTo>
                  <a:lnTo>
                    <a:pt x="287" y="1467"/>
                  </a:lnTo>
                  <a:lnTo>
                    <a:pt x="282" y="1454"/>
                  </a:lnTo>
                  <a:lnTo>
                    <a:pt x="281" y="1437"/>
                  </a:lnTo>
                  <a:lnTo>
                    <a:pt x="279" y="1402"/>
                  </a:lnTo>
                  <a:lnTo>
                    <a:pt x="279" y="1366"/>
                  </a:lnTo>
                  <a:lnTo>
                    <a:pt x="279" y="1345"/>
                  </a:lnTo>
                  <a:lnTo>
                    <a:pt x="277" y="1329"/>
                  </a:lnTo>
                  <a:lnTo>
                    <a:pt x="272" y="1319"/>
                  </a:lnTo>
                  <a:lnTo>
                    <a:pt x="263" y="1313"/>
                  </a:lnTo>
                  <a:lnTo>
                    <a:pt x="249" y="1308"/>
                  </a:lnTo>
                  <a:lnTo>
                    <a:pt x="228" y="1306"/>
                  </a:lnTo>
                  <a:lnTo>
                    <a:pt x="181" y="1296"/>
                  </a:lnTo>
                  <a:lnTo>
                    <a:pt x="134" y="1285"/>
                  </a:lnTo>
                  <a:lnTo>
                    <a:pt x="88" y="1271"/>
                  </a:lnTo>
                  <a:lnTo>
                    <a:pt x="44" y="1253"/>
                  </a:lnTo>
                  <a:lnTo>
                    <a:pt x="24" y="1242"/>
                  </a:lnTo>
                  <a:lnTo>
                    <a:pt x="11" y="1232"/>
                  </a:lnTo>
                  <a:lnTo>
                    <a:pt x="3" y="1222"/>
                  </a:lnTo>
                  <a:lnTo>
                    <a:pt x="0" y="1208"/>
                  </a:lnTo>
                  <a:lnTo>
                    <a:pt x="3" y="1192"/>
                  </a:lnTo>
                  <a:lnTo>
                    <a:pt x="8" y="1170"/>
                  </a:lnTo>
                  <a:lnTo>
                    <a:pt x="23" y="1117"/>
                  </a:lnTo>
                  <a:lnTo>
                    <a:pt x="39" y="1063"/>
                  </a:lnTo>
                  <a:lnTo>
                    <a:pt x="45" y="1046"/>
                  </a:lnTo>
                  <a:lnTo>
                    <a:pt x="52" y="1034"/>
                  </a:lnTo>
                  <a:lnTo>
                    <a:pt x="60" y="1028"/>
                  </a:lnTo>
                  <a:lnTo>
                    <a:pt x="71" y="1026"/>
                  </a:lnTo>
                  <a:lnTo>
                    <a:pt x="83" y="1029"/>
                  </a:lnTo>
                  <a:lnTo>
                    <a:pt x="100" y="1038"/>
                  </a:lnTo>
                  <a:lnTo>
                    <a:pt x="150" y="1060"/>
                  </a:lnTo>
                  <a:lnTo>
                    <a:pt x="199" y="1077"/>
                  </a:lnTo>
                  <a:lnTo>
                    <a:pt x="251" y="1089"/>
                  </a:lnTo>
                  <a:lnTo>
                    <a:pt x="304" y="1098"/>
                  </a:lnTo>
                  <a:lnTo>
                    <a:pt x="339" y="1101"/>
                  </a:lnTo>
                  <a:lnTo>
                    <a:pt x="372" y="1099"/>
                  </a:lnTo>
                  <a:lnTo>
                    <a:pt x="405" y="1092"/>
                  </a:lnTo>
                  <a:lnTo>
                    <a:pt x="437" y="1081"/>
                  </a:lnTo>
                  <a:lnTo>
                    <a:pt x="462" y="1067"/>
                  </a:lnTo>
                  <a:lnTo>
                    <a:pt x="481" y="1050"/>
                  </a:lnTo>
                  <a:lnTo>
                    <a:pt x="494" y="1030"/>
                  </a:lnTo>
                  <a:lnTo>
                    <a:pt x="503" y="1009"/>
                  </a:lnTo>
                  <a:lnTo>
                    <a:pt x="507" y="986"/>
                  </a:lnTo>
                  <a:lnTo>
                    <a:pt x="504" y="962"/>
                  </a:lnTo>
                  <a:lnTo>
                    <a:pt x="496" y="940"/>
                  </a:lnTo>
                  <a:lnTo>
                    <a:pt x="482" y="918"/>
                  </a:lnTo>
                  <a:lnTo>
                    <a:pt x="462" y="898"/>
                  </a:lnTo>
                  <a:lnTo>
                    <a:pt x="439" y="880"/>
                  </a:lnTo>
                  <a:lnTo>
                    <a:pt x="413" y="866"/>
                  </a:lnTo>
                  <a:lnTo>
                    <a:pt x="387" y="853"/>
                  </a:lnTo>
                  <a:lnTo>
                    <a:pt x="334" y="831"/>
                  </a:lnTo>
                  <a:lnTo>
                    <a:pt x="281" y="810"/>
                  </a:lnTo>
                  <a:lnTo>
                    <a:pt x="229" y="787"/>
                  </a:lnTo>
                  <a:lnTo>
                    <a:pt x="178" y="759"/>
                  </a:lnTo>
                  <a:lnTo>
                    <a:pt x="144" y="737"/>
                  </a:lnTo>
                  <a:lnTo>
                    <a:pt x="113" y="714"/>
                  </a:lnTo>
                  <a:lnTo>
                    <a:pt x="86" y="686"/>
                  </a:lnTo>
                  <a:lnTo>
                    <a:pt x="62" y="658"/>
                  </a:lnTo>
                  <a:lnTo>
                    <a:pt x="42" y="627"/>
                  </a:lnTo>
                  <a:lnTo>
                    <a:pt x="28" y="594"/>
                  </a:lnTo>
                  <a:lnTo>
                    <a:pt x="16" y="558"/>
                  </a:lnTo>
                  <a:lnTo>
                    <a:pt x="11" y="519"/>
                  </a:lnTo>
                  <a:lnTo>
                    <a:pt x="11" y="477"/>
                  </a:lnTo>
                  <a:lnTo>
                    <a:pt x="18" y="430"/>
                  </a:lnTo>
                  <a:lnTo>
                    <a:pt x="29" y="387"/>
                  </a:lnTo>
                  <a:lnTo>
                    <a:pt x="45" y="348"/>
                  </a:lnTo>
                  <a:lnTo>
                    <a:pt x="66" y="313"/>
                  </a:lnTo>
                  <a:lnTo>
                    <a:pt x="92" y="281"/>
                  </a:lnTo>
                  <a:lnTo>
                    <a:pt x="121" y="252"/>
                  </a:lnTo>
                  <a:lnTo>
                    <a:pt x="157" y="228"/>
                  </a:lnTo>
                  <a:lnTo>
                    <a:pt x="195" y="207"/>
                  </a:lnTo>
                  <a:lnTo>
                    <a:pt x="239" y="189"/>
                  </a:lnTo>
                  <a:lnTo>
                    <a:pt x="260" y="181"/>
                  </a:lnTo>
                  <a:lnTo>
                    <a:pt x="274" y="175"/>
                  </a:lnTo>
                  <a:lnTo>
                    <a:pt x="284" y="168"/>
                  </a:lnTo>
                  <a:lnTo>
                    <a:pt x="291" y="160"/>
                  </a:lnTo>
                  <a:lnTo>
                    <a:pt x="294" y="149"/>
                  </a:lnTo>
                  <a:lnTo>
                    <a:pt x="295" y="132"/>
                  </a:lnTo>
                  <a:lnTo>
                    <a:pt x="295" y="111"/>
                  </a:lnTo>
                  <a:lnTo>
                    <a:pt x="294" y="82"/>
                  </a:lnTo>
                  <a:lnTo>
                    <a:pt x="295" y="52"/>
                  </a:lnTo>
                  <a:lnTo>
                    <a:pt x="297" y="34"/>
                  </a:lnTo>
                  <a:lnTo>
                    <a:pt x="300" y="20"/>
                  </a:lnTo>
                  <a:lnTo>
                    <a:pt x="305" y="10"/>
                  </a:lnTo>
                  <a:lnTo>
                    <a:pt x="315" y="4"/>
                  </a:lnTo>
                  <a:lnTo>
                    <a:pt x="329" y="1"/>
                  </a:lnTo>
                  <a:lnTo>
                    <a:pt x="3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746"/>
            <p:cNvSpPr>
              <a:spLocks/>
            </p:cNvSpPr>
            <p:nvPr/>
          </p:nvSpPr>
          <p:spPr bwMode="auto">
            <a:xfrm>
              <a:off x="289" y="2455"/>
              <a:ext cx="1089" cy="1425"/>
            </a:xfrm>
            <a:custGeom>
              <a:avLst/>
              <a:gdLst>
                <a:gd name="T0" fmla="*/ 1124 w 2178"/>
                <a:gd name="T1" fmla="*/ 8 h 2850"/>
                <a:gd name="T2" fmla="*/ 1229 w 2178"/>
                <a:gd name="T3" fmla="*/ 39 h 2850"/>
                <a:gd name="T4" fmla="*/ 1305 w 2178"/>
                <a:gd name="T5" fmla="*/ 78 h 2850"/>
                <a:gd name="T6" fmla="*/ 1355 w 2178"/>
                <a:gd name="T7" fmla="*/ 117 h 2850"/>
                <a:gd name="T8" fmla="*/ 1378 w 2178"/>
                <a:gd name="T9" fmla="*/ 139 h 2850"/>
                <a:gd name="T10" fmla="*/ 1489 w 2178"/>
                <a:gd name="T11" fmla="*/ 141 h 2850"/>
                <a:gd name="T12" fmla="*/ 1627 w 2178"/>
                <a:gd name="T13" fmla="*/ 181 h 2850"/>
                <a:gd name="T14" fmla="*/ 1739 w 2178"/>
                <a:gd name="T15" fmla="*/ 264 h 2850"/>
                <a:gd name="T16" fmla="*/ 1823 w 2178"/>
                <a:gd name="T17" fmla="*/ 384 h 2850"/>
                <a:gd name="T18" fmla="*/ 1881 w 2178"/>
                <a:gd name="T19" fmla="*/ 533 h 2850"/>
                <a:gd name="T20" fmla="*/ 1915 w 2178"/>
                <a:gd name="T21" fmla="*/ 710 h 2850"/>
                <a:gd name="T22" fmla="*/ 1929 w 2178"/>
                <a:gd name="T23" fmla="*/ 905 h 2850"/>
                <a:gd name="T24" fmla="*/ 1923 w 2178"/>
                <a:gd name="T25" fmla="*/ 1116 h 2850"/>
                <a:gd name="T26" fmla="*/ 1910 w 2178"/>
                <a:gd name="T27" fmla="*/ 1328 h 2850"/>
                <a:gd name="T28" fmla="*/ 1925 w 2178"/>
                <a:gd name="T29" fmla="*/ 1500 h 2850"/>
                <a:gd name="T30" fmla="*/ 1965 w 2178"/>
                <a:gd name="T31" fmla="*/ 1632 h 2850"/>
                <a:gd name="T32" fmla="*/ 2016 w 2178"/>
                <a:gd name="T33" fmla="*/ 1728 h 2850"/>
                <a:gd name="T34" fmla="*/ 2073 w 2178"/>
                <a:gd name="T35" fmla="*/ 1793 h 2850"/>
                <a:gd name="T36" fmla="*/ 2125 w 2178"/>
                <a:gd name="T37" fmla="*/ 1833 h 2850"/>
                <a:gd name="T38" fmla="*/ 2163 w 2178"/>
                <a:gd name="T39" fmla="*/ 1852 h 2850"/>
                <a:gd name="T40" fmla="*/ 2178 w 2178"/>
                <a:gd name="T41" fmla="*/ 1859 h 2850"/>
                <a:gd name="T42" fmla="*/ 2051 w 2178"/>
                <a:gd name="T43" fmla="*/ 1951 h 2850"/>
                <a:gd name="T44" fmla="*/ 1904 w 2178"/>
                <a:gd name="T45" fmla="*/ 2012 h 2850"/>
                <a:gd name="T46" fmla="*/ 1756 w 2178"/>
                <a:gd name="T47" fmla="*/ 2047 h 2850"/>
                <a:gd name="T48" fmla="*/ 1625 w 2178"/>
                <a:gd name="T49" fmla="*/ 2063 h 2850"/>
                <a:gd name="T50" fmla="*/ 1532 w 2178"/>
                <a:gd name="T51" fmla="*/ 2068 h 2850"/>
                <a:gd name="T52" fmla="*/ 1498 w 2178"/>
                <a:gd name="T53" fmla="*/ 2068 h 2850"/>
                <a:gd name="T54" fmla="*/ 1284 w 2178"/>
                <a:gd name="T55" fmla="*/ 2850 h 2850"/>
                <a:gd name="T56" fmla="*/ 1173 w 2178"/>
                <a:gd name="T57" fmla="*/ 2798 h 2850"/>
                <a:gd name="T58" fmla="*/ 1050 w 2178"/>
                <a:gd name="T59" fmla="*/ 2790 h 2850"/>
                <a:gd name="T60" fmla="*/ 937 w 2178"/>
                <a:gd name="T61" fmla="*/ 2824 h 2850"/>
                <a:gd name="T62" fmla="*/ 690 w 2178"/>
                <a:gd name="T63" fmla="*/ 2071 h 2850"/>
                <a:gd name="T64" fmla="*/ 475 w 2178"/>
                <a:gd name="T65" fmla="*/ 2059 h 2850"/>
                <a:gd name="T66" fmla="*/ 306 w 2178"/>
                <a:gd name="T67" fmla="*/ 2024 h 2850"/>
                <a:gd name="T68" fmla="*/ 179 w 2178"/>
                <a:gd name="T69" fmla="*/ 1979 h 2850"/>
                <a:gd name="T70" fmla="*/ 90 w 2178"/>
                <a:gd name="T71" fmla="*/ 1928 h 2850"/>
                <a:gd name="T72" fmla="*/ 33 w 2178"/>
                <a:gd name="T73" fmla="*/ 1883 h 2850"/>
                <a:gd name="T74" fmla="*/ 5 w 2178"/>
                <a:gd name="T75" fmla="*/ 1855 h 2850"/>
                <a:gd name="T76" fmla="*/ 1 w 2178"/>
                <a:gd name="T77" fmla="*/ 1849 h 2850"/>
                <a:gd name="T78" fmla="*/ 19 w 2178"/>
                <a:gd name="T79" fmla="*/ 1845 h 2850"/>
                <a:gd name="T80" fmla="*/ 51 w 2178"/>
                <a:gd name="T81" fmla="*/ 1834 h 2850"/>
                <a:gd name="T82" fmla="*/ 94 w 2178"/>
                <a:gd name="T83" fmla="*/ 1806 h 2850"/>
                <a:gd name="T84" fmla="*/ 142 w 2178"/>
                <a:gd name="T85" fmla="*/ 1756 h 2850"/>
                <a:gd name="T86" fmla="*/ 190 w 2178"/>
                <a:gd name="T87" fmla="*/ 1678 h 2850"/>
                <a:gd name="T88" fmla="*/ 235 w 2178"/>
                <a:gd name="T89" fmla="*/ 1564 h 2850"/>
                <a:gd name="T90" fmla="*/ 267 w 2178"/>
                <a:gd name="T91" fmla="*/ 1409 h 2850"/>
                <a:gd name="T92" fmla="*/ 285 w 2178"/>
                <a:gd name="T93" fmla="*/ 1206 h 2850"/>
                <a:gd name="T94" fmla="*/ 285 w 2178"/>
                <a:gd name="T95" fmla="*/ 950 h 2850"/>
                <a:gd name="T96" fmla="*/ 303 w 2178"/>
                <a:gd name="T97" fmla="*/ 714 h 2850"/>
                <a:gd name="T98" fmla="*/ 343 w 2178"/>
                <a:gd name="T99" fmla="*/ 525 h 2850"/>
                <a:gd name="T100" fmla="*/ 401 w 2178"/>
                <a:gd name="T101" fmla="*/ 376 h 2850"/>
                <a:gd name="T102" fmla="*/ 472 w 2178"/>
                <a:gd name="T103" fmla="*/ 263 h 2850"/>
                <a:gd name="T104" fmla="*/ 548 w 2178"/>
                <a:gd name="T105" fmla="*/ 180 h 2850"/>
                <a:gd name="T106" fmla="*/ 626 w 2178"/>
                <a:gd name="T107" fmla="*/ 122 h 2850"/>
                <a:gd name="T108" fmla="*/ 698 w 2178"/>
                <a:gd name="T109" fmla="*/ 82 h 2850"/>
                <a:gd name="T110" fmla="*/ 758 w 2178"/>
                <a:gd name="T111" fmla="*/ 57 h 2850"/>
                <a:gd name="T112" fmla="*/ 890 w 2178"/>
                <a:gd name="T113" fmla="*/ 15 h 2850"/>
                <a:gd name="T114" fmla="*/ 1040 w 2178"/>
                <a:gd name="T115" fmla="*/ 0 h 2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78" h="2850">
                  <a:moveTo>
                    <a:pt x="1040" y="0"/>
                  </a:moveTo>
                  <a:lnTo>
                    <a:pt x="1083" y="3"/>
                  </a:lnTo>
                  <a:lnTo>
                    <a:pt x="1124" y="8"/>
                  </a:lnTo>
                  <a:lnTo>
                    <a:pt x="1162" y="16"/>
                  </a:lnTo>
                  <a:lnTo>
                    <a:pt x="1197" y="26"/>
                  </a:lnTo>
                  <a:lnTo>
                    <a:pt x="1229" y="39"/>
                  </a:lnTo>
                  <a:lnTo>
                    <a:pt x="1257" y="51"/>
                  </a:lnTo>
                  <a:lnTo>
                    <a:pt x="1283" y="65"/>
                  </a:lnTo>
                  <a:lnTo>
                    <a:pt x="1305" y="78"/>
                  </a:lnTo>
                  <a:lnTo>
                    <a:pt x="1325" y="92"/>
                  </a:lnTo>
                  <a:lnTo>
                    <a:pt x="1341" y="106"/>
                  </a:lnTo>
                  <a:lnTo>
                    <a:pt x="1355" y="117"/>
                  </a:lnTo>
                  <a:lnTo>
                    <a:pt x="1366" y="127"/>
                  </a:lnTo>
                  <a:lnTo>
                    <a:pt x="1373" y="134"/>
                  </a:lnTo>
                  <a:lnTo>
                    <a:pt x="1378" y="139"/>
                  </a:lnTo>
                  <a:lnTo>
                    <a:pt x="1379" y="141"/>
                  </a:lnTo>
                  <a:lnTo>
                    <a:pt x="1436" y="138"/>
                  </a:lnTo>
                  <a:lnTo>
                    <a:pt x="1489" y="141"/>
                  </a:lnTo>
                  <a:lnTo>
                    <a:pt x="1539" y="150"/>
                  </a:lnTo>
                  <a:lnTo>
                    <a:pt x="1584" y="164"/>
                  </a:lnTo>
                  <a:lnTo>
                    <a:pt x="1627" y="181"/>
                  </a:lnTo>
                  <a:lnTo>
                    <a:pt x="1668" y="204"/>
                  </a:lnTo>
                  <a:lnTo>
                    <a:pt x="1705" y="232"/>
                  </a:lnTo>
                  <a:lnTo>
                    <a:pt x="1739" y="264"/>
                  </a:lnTo>
                  <a:lnTo>
                    <a:pt x="1769" y="300"/>
                  </a:lnTo>
                  <a:lnTo>
                    <a:pt x="1797" y="339"/>
                  </a:lnTo>
                  <a:lnTo>
                    <a:pt x="1823" y="384"/>
                  </a:lnTo>
                  <a:lnTo>
                    <a:pt x="1845" y="431"/>
                  </a:lnTo>
                  <a:lnTo>
                    <a:pt x="1863" y="480"/>
                  </a:lnTo>
                  <a:lnTo>
                    <a:pt x="1881" y="533"/>
                  </a:lnTo>
                  <a:lnTo>
                    <a:pt x="1894" y="590"/>
                  </a:lnTo>
                  <a:lnTo>
                    <a:pt x="1907" y="648"/>
                  </a:lnTo>
                  <a:lnTo>
                    <a:pt x="1915" y="710"/>
                  </a:lnTo>
                  <a:lnTo>
                    <a:pt x="1923" y="773"/>
                  </a:lnTo>
                  <a:lnTo>
                    <a:pt x="1928" y="839"/>
                  </a:lnTo>
                  <a:lnTo>
                    <a:pt x="1929" y="905"/>
                  </a:lnTo>
                  <a:lnTo>
                    <a:pt x="1929" y="973"/>
                  </a:lnTo>
                  <a:lnTo>
                    <a:pt x="1928" y="1044"/>
                  </a:lnTo>
                  <a:lnTo>
                    <a:pt x="1923" y="1116"/>
                  </a:lnTo>
                  <a:lnTo>
                    <a:pt x="1916" y="1187"/>
                  </a:lnTo>
                  <a:lnTo>
                    <a:pt x="1911" y="1260"/>
                  </a:lnTo>
                  <a:lnTo>
                    <a:pt x="1910" y="1328"/>
                  </a:lnTo>
                  <a:lnTo>
                    <a:pt x="1911" y="1390"/>
                  </a:lnTo>
                  <a:lnTo>
                    <a:pt x="1918" y="1448"/>
                  </a:lnTo>
                  <a:lnTo>
                    <a:pt x="1925" y="1500"/>
                  </a:lnTo>
                  <a:lnTo>
                    <a:pt x="1936" y="1548"/>
                  </a:lnTo>
                  <a:lnTo>
                    <a:pt x="1950" y="1593"/>
                  </a:lnTo>
                  <a:lnTo>
                    <a:pt x="1965" y="1632"/>
                  </a:lnTo>
                  <a:lnTo>
                    <a:pt x="1981" y="1668"/>
                  </a:lnTo>
                  <a:lnTo>
                    <a:pt x="1998" y="1699"/>
                  </a:lnTo>
                  <a:lnTo>
                    <a:pt x="2016" y="1728"/>
                  </a:lnTo>
                  <a:lnTo>
                    <a:pt x="2035" y="1752"/>
                  </a:lnTo>
                  <a:lnTo>
                    <a:pt x="2055" y="1775"/>
                  </a:lnTo>
                  <a:lnTo>
                    <a:pt x="2073" y="1793"/>
                  </a:lnTo>
                  <a:lnTo>
                    <a:pt x="2092" y="1809"/>
                  </a:lnTo>
                  <a:lnTo>
                    <a:pt x="2109" y="1822"/>
                  </a:lnTo>
                  <a:lnTo>
                    <a:pt x="2125" y="1833"/>
                  </a:lnTo>
                  <a:lnTo>
                    <a:pt x="2140" y="1841"/>
                  </a:lnTo>
                  <a:lnTo>
                    <a:pt x="2152" y="1848"/>
                  </a:lnTo>
                  <a:lnTo>
                    <a:pt x="2163" y="1852"/>
                  </a:lnTo>
                  <a:lnTo>
                    <a:pt x="2171" y="1856"/>
                  </a:lnTo>
                  <a:lnTo>
                    <a:pt x="2176" y="1857"/>
                  </a:lnTo>
                  <a:lnTo>
                    <a:pt x="2178" y="1859"/>
                  </a:lnTo>
                  <a:lnTo>
                    <a:pt x="2140" y="1893"/>
                  </a:lnTo>
                  <a:lnTo>
                    <a:pt x="2097" y="1924"/>
                  </a:lnTo>
                  <a:lnTo>
                    <a:pt x="2051" y="1951"/>
                  </a:lnTo>
                  <a:lnTo>
                    <a:pt x="2004" y="1975"/>
                  </a:lnTo>
                  <a:lnTo>
                    <a:pt x="1955" y="1995"/>
                  </a:lnTo>
                  <a:lnTo>
                    <a:pt x="1904" y="2012"/>
                  </a:lnTo>
                  <a:lnTo>
                    <a:pt x="1853" y="2026"/>
                  </a:lnTo>
                  <a:lnTo>
                    <a:pt x="1804" y="2038"/>
                  </a:lnTo>
                  <a:lnTo>
                    <a:pt x="1756" y="2047"/>
                  </a:lnTo>
                  <a:lnTo>
                    <a:pt x="1709" y="2054"/>
                  </a:lnTo>
                  <a:lnTo>
                    <a:pt x="1666" y="2059"/>
                  </a:lnTo>
                  <a:lnTo>
                    <a:pt x="1625" y="2063"/>
                  </a:lnTo>
                  <a:lnTo>
                    <a:pt x="1589" y="2065"/>
                  </a:lnTo>
                  <a:lnTo>
                    <a:pt x="1558" y="2068"/>
                  </a:lnTo>
                  <a:lnTo>
                    <a:pt x="1532" y="2068"/>
                  </a:lnTo>
                  <a:lnTo>
                    <a:pt x="1514" y="2068"/>
                  </a:lnTo>
                  <a:lnTo>
                    <a:pt x="1502" y="2068"/>
                  </a:lnTo>
                  <a:lnTo>
                    <a:pt x="1498" y="2068"/>
                  </a:lnTo>
                  <a:lnTo>
                    <a:pt x="1498" y="2214"/>
                  </a:lnTo>
                  <a:lnTo>
                    <a:pt x="1499" y="2225"/>
                  </a:lnTo>
                  <a:lnTo>
                    <a:pt x="1284" y="2850"/>
                  </a:lnTo>
                  <a:lnTo>
                    <a:pt x="1250" y="2828"/>
                  </a:lnTo>
                  <a:lnTo>
                    <a:pt x="1213" y="2811"/>
                  </a:lnTo>
                  <a:lnTo>
                    <a:pt x="1173" y="2798"/>
                  </a:lnTo>
                  <a:lnTo>
                    <a:pt x="1131" y="2791"/>
                  </a:lnTo>
                  <a:lnTo>
                    <a:pt x="1089" y="2787"/>
                  </a:lnTo>
                  <a:lnTo>
                    <a:pt x="1050" y="2790"/>
                  </a:lnTo>
                  <a:lnTo>
                    <a:pt x="1011" y="2797"/>
                  </a:lnTo>
                  <a:lnTo>
                    <a:pt x="973" y="2808"/>
                  </a:lnTo>
                  <a:lnTo>
                    <a:pt x="937" y="2824"/>
                  </a:lnTo>
                  <a:lnTo>
                    <a:pt x="903" y="2844"/>
                  </a:lnTo>
                  <a:lnTo>
                    <a:pt x="690" y="2221"/>
                  </a:lnTo>
                  <a:lnTo>
                    <a:pt x="690" y="2071"/>
                  </a:lnTo>
                  <a:lnTo>
                    <a:pt x="613" y="2070"/>
                  </a:lnTo>
                  <a:lnTo>
                    <a:pt x="541" y="2066"/>
                  </a:lnTo>
                  <a:lnTo>
                    <a:pt x="475" y="2059"/>
                  </a:lnTo>
                  <a:lnTo>
                    <a:pt x="414" y="2049"/>
                  </a:lnTo>
                  <a:lnTo>
                    <a:pt x="358" y="2038"/>
                  </a:lnTo>
                  <a:lnTo>
                    <a:pt x="306" y="2024"/>
                  </a:lnTo>
                  <a:lnTo>
                    <a:pt x="259" y="2010"/>
                  </a:lnTo>
                  <a:lnTo>
                    <a:pt x="217" y="1995"/>
                  </a:lnTo>
                  <a:lnTo>
                    <a:pt x="179" y="1979"/>
                  </a:lnTo>
                  <a:lnTo>
                    <a:pt x="146" y="1961"/>
                  </a:lnTo>
                  <a:lnTo>
                    <a:pt x="116" y="1944"/>
                  </a:lnTo>
                  <a:lnTo>
                    <a:pt x="90" y="1928"/>
                  </a:lnTo>
                  <a:lnTo>
                    <a:pt x="68" y="1912"/>
                  </a:lnTo>
                  <a:lnTo>
                    <a:pt x="49" y="1897"/>
                  </a:lnTo>
                  <a:lnTo>
                    <a:pt x="33" y="1883"/>
                  </a:lnTo>
                  <a:lnTo>
                    <a:pt x="21" y="1872"/>
                  </a:lnTo>
                  <a:lnTo>
                    <a:pt x="12" y="1862"/>
                  </a:lnTo>
                  <a:lnTo>
                    <a:pt x="5" y="1855"/>
                  </a:lnTo>
                  <a:lnTo>
                    <a:pt x="1" y="1850"/>
                  </a:lnTo>
                  <a:lnTo>
                    <a:pt x="0" y="1849"/>
                  </a:lnTo>
                  <a:lnTo>
                    <a:pt x="1" y="1849"/>
                  </a:lnTo>
                  <a:lnTo>
                    <a:pt x="5" y="1848"/>
                  </a:lnTo>
                  <a:lnTo>
                    <a:pt x="11" y="1848"/>
                  </a:lnTo>
                  <a:lnTo>
                    <a:pt x="19" y="1845"/>
                  </a:lnTo>
                  <a:lnTo>
                    <a:pt x="29" y="1843"/>
                  </a:lnTo>
                  <a:lnTo>
                    <a:pt x="38" y="1839"/>
                  </a:lnTo>
                  <a:lnTo>
                    <a:pt x="51" y="1834"/>
                  </a:lnTo>
                  <a:lnTo>
                    <a:pt x="64" y="1827"/>
                  </a:lnTo>
                  <a:lnTo>
                    <a:pt x="79" y="1818"/>
                  </a:lnTo>
                  <a:lnTo>
                    <a:pt x="94" y="1806"/>
                  </a:lnTo>
                  <a:lnTo>
                    <a:pt x="110" y="1792"/>
                  </a:lnTo>
                  <a:lnTo>
                    <a:pt x="126" y="1776"/>
                  </a:lnTo>
                  <a:lnTo>
                    <a:pt x="142" y="1756"/>
                  </a:lnTo>
                  <a:lnTo>
                    <a:pt x="158" y="1734"/>
                  </a:lnTo>
                  <a:lnTo>
                    <a:pt x="175" y="1708"/>
                  </a:lnTo>
                  <a:lnTo>
                    <a:pt x="190" y="1678"/>
                  </a:lnTo>
                  <a:lnTo>
                    <a:pt x="206" y="1645"/>
                  </a:lnTo>
                  <a:lnTo>
                    <a:pt x="221" y="1606"/>
                  </a:lnTo>
                  <a:lnTo>
                    <a:pt x="235" y="1564"/>
                  </a:lnTo>
                  <a:lnTo>
                    <a:pt x="247" y="1517"/>
                  </a:lnTo>
                  <a:lnTo>
                    <a:pt x="258" y="1466"/>
                  </a:lnTo>
                  <a:lnTo>
                    <a:pt x="267" y="1409"/>
                  </a:lnTo>
                  <a:lnTo>
                    <a:pt x="275" y="1347"/>
                  </a:lnTo>
                  <a:lnTo>
                    <a:pt x="282" y="1279"/>
                  </a:lnTo>
                  <a:lnTo>
                    <a:pt x="285" y="1206"/>
                  </a:lnTo>
                  <a:lnTo>
                    <a:pt x="287" y="1126"/>
                  </a:lnTo>
                  <a:lnTo>
                    <a:pt x="287" y="1039"/>
                  </a:lnTo>
                  <a:lnTo>
                    <a:pt x="285" y="950"/>
                  </a:lnTo>
                  <a:lnTo>
                    <a:pt x="288" y="866"/>
                  </a:lnTo>
                  <a:lnTo>
                    <a:pt x="294" y="787"/>
                  </a:lnTo>
                  <a:lnTo>
                    <a:pt x="303" y="714"/>
                  </a:lnTo>
                  <a:lnTo>
                    <a:pt x="314" y="646"/>
                  </a:lnTo>
                  <a:lnTo>
                    <a:pt x="327" y="583"/>
                  </a:lnTo>
                  <a:lnTo>
                    <a:pt x="343" y="525"/>
                  </a:lnTo>
                  <a:lnTo>
                    <a:pt x="361" y="470"/>
                  </a:lnTo>
                  <a:lnTo>
                    <a:pt x="380" y="421"/>
                  </a:lnTo>
                  <a:lnTo>
                    <a:pt x="401" y="376"/>
                  </a:lnTo>
                  <a:lnTo>
                    <a:pt x="424" y="334"/>
                  </a:lnTo>
                  <a:lnTo>
                    <a:pt x="447" y="297"/>
                  </a:lnTo>
                  <a:lnTo>
                    <a:pt x="472" y="263"/>
                  </a:lnTo>
                  <a:lnTo>
                    <a:pt x="496" y="233"/>
                  </a:lnTo>
                  <a:lnTo>
                    <a:pt x="522" y="204"/>
                  </a:lnTo>
                  <a:lnTo>
                    <a:pt x="548" y="180"/>
                  </a:lnTo>
                  <a:lnTo>
                    <a:pt x="574" y="159"/>
                  </a:lnTo>
                  <a:lnTo>
                    <a:pt x="600" y="139"/>
                  </a:lnTo>
                  <a:lnTo>
                    <a:pt x="626" y="122"/>
                  </a:lnTo>
                  <a:lnTo>
                    <a:pt x="651" y="107"/>
                  </a:lnTo>
                  <a:lnTo>
                    <a:pt x="674" y="93"/>
                  </a:lnTo>
                  <a:lnTo>
                    <a:pt x="698" y="82"/>
                  </a:lnTo>
                  <a:lnTo>
                    <a:pt x="720" y="72"/>
                  </a:lnTo>
                  <a:lnTo>
                    <a:pt x="740" y="63"/>
                  </a:lnTo>
                  <a:lnTo>
                    <a:pt x="758" y="57"/>
                  </a:lnTo>
                  <a:lnTo>
                    <a:pt x="776" y="50"/>
                  </a:lnTo>
                  <a:lnTo>
                    <a:pt x="835" y="30"/>
                  </a:lnTo>
                  <a:lnTo>
                    <a:pt x="890" y="15"/>
                  </a:lnTo>
                  <a:lnTo>
                    <a:pt x="943" y="7"/>
                  </a:lnTo>
                  <a:lnTo>
                    <a:pt x="993" y="0"/>
                  </a:lnTo>
                  <a:lnTo>
                    <a:pt x="104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747"/>
            <p:cNvSpPr>
              <a:spLocks/>
            </p:cNvSpPr>
            <p:nvPr/>
          </p:nvSpPr>
          <p:spPr bwMode="auto">
            <a:xfrm>
              <a:off x="449" y="3592"/>
              <a:ext cx="1586" cy="894"/>
            </a:xfrm>
            <a:custGeom>
              <a:avLst/>
              <a:gdLst>
                <a:gd name="T0" fmla="*/ 3102 w 3172"/>
                <a:gd name="T1" fmla="*/ 0 h 1789"/>
                <a:gd name="T2" fmla="*/ 3144 w 3172"/>
                <a:gd name="T3" fmla="*/ 9 h 1789"/>
                <a:gd name="T4" fmla="*/ 3167 w 3172"/>
                <a:gd name="T5" fmla="*/ 35 h 1789"/>
                <a:gd name="T6" fmla="*/ 3172 w 3172"/>
                <a:gd name="T7" fmla="*/ 78 h 1789"/>
                <a:gd name="T8" fmla="*/ 3146 w 3172"/>
                <a:gd name="T9" fmla="*/ 606 h 1789"/>
                <a:gd name="T10" fmla="*/ 3141 w 3172"/>
                <a:gd name="T11" fmla="*/ 643 h 1789"/>
                <a:gd name="T12" fmla="*/ 3123 w 3172"/>
                <a:gd name="T13" fmla="*/ 673 h 1789"/>
                <a:gd name="T14" fmla="*/ 3092 w 3172"/>
                <a:gd name="T15" fmla="*/ 690 h 1789"/>
                <a:gd name="T16" fmla="*/ 3065 w 3172"/>
                <a:gd name="T17" fmla="*/ 689 h 1789"/>
                <a:gd name="T18" fmla="*/ 3040 w 3172"/>
                <a:gd name="T19" fmla="*/ 671 h 1789"/>
                <a:gd name="T20" fmla="*/ 2866 w 3172"/>
                <a:gd name="T21" fmla="*/ 498 h 1789"/>
                <a:gd name="T22" fmla="*/ 1594 w 3172"/>
                <a:gd name="T23" fmla="*/ 1769 h 1789"/>
                <a:gd name="T24" fmla="*/ 1551 w 3172"/>
                <a:gd name="T25" fmla="*/ 1787 h 1789"/>
                <a:gd name="T26" fmla="*/ 1506 w 3172"/>
                <a:gd name="T27" fmla="*/ 1787 h 1789"/>
                <a:gd name="T28" fmla="*/ 1463 w 3172"/>
                <a:gd name="T29" fmla="*/ 1769 h 1789"/>
                <a:gd name="T30" fmla="*/ 768 w 3172"/>
                <a:gd name="T31" fmla="*/ 1077 h 1789"/>
                <a:gd name="T32" fmla="*/ 213 w 3172"/>
                <a:gd name="T33" fmla="*/ 1631 h 1789"/>
                <a:gd name="T34" fmla="*/ 171 w 3172"/>
                <a:gd name="T35" fmla="*/ 1648 h 1789"/>
                <a:gd name="T36" fmla="*/ 125 w 3172"/>
                <a:gd name="T37" fmla="*/ 1648 h 1789"/>
                <a:gd name="T38" fmla="*/ 83 w 3172"/>
                <a:gd name="T39" fmla="*/ 1631 h 1789"/>
                <a:gd name="T40" fmla="*/ 33 w 3172"/>
                <a:gd name="T41" fmla="*/ 1585 h 1789"/>
                <a:gd name="T42" fmla="*/ 5 w 3172"/>
                <a:gd name="T43" fmla="*/ 1541 h 1789"/>
                <a:gd name="T44" fmla="*/ 0 w 3172"/>
                <a:gd name="T45" fmla="*/ 1489 h 1789"/>
                <a:gd name="T46" fmla="*/ 17 w 3172"/>
                <a:gd name="T47" fmla="*/ 1439 h 1789"/>
                <a:gd name="T48" fmla="*/ 656 w 3172"/>
                <a:gd name="T49" fmla="*/ 794 h 1789"/>
                <a:gd name="T50" fmla="*/ 704 w 3172"/>
                <a:gd name="T51" fmla="*/ 749 h 1789"/>
                <a:gd name="T52" fmla="*/ 746 w 3172"/>
                <a:gd name="T53" fmla="*/ 732 h 1789"/>
                <a:gd name="T54" fmla="*/ 792 w 3172"/>
                <a:gd name="T55" fmla="*/ 732 h 1789"/>
                <a:gd name="T56" fmla="*/ 834 w 3172"/>
                <a:gd name="T57" fmla="*/ 749 h 1789"/>
                <a:gd name="T58" fmla="*/ 883 w 3172"/>
                <a:gd name="T59" fmla="*/ 794 h 1789"/>
                <a:gd name="T60" fmla="*/ 1504 w 3172"/>
                <a:gd name="T61" fmla="*/ 1417 h 1789"/>
                <a:gd name="T62" fmla="*/ 2670 w 3172"/>
                <a:gd name="T63" fmla="*/ 301 h 1789"/>
                <a:gd name="T64" fmla="*/ 2504 w 3172"/>
                <a:gd name="T65" fmla="*/ 134 h 1789"/>
                <a:gd name="T66" fmla="*/ 2487 w 3172"/>
                <a:gd name="T67" fmla="*/ 115 h 1789"/>
                <a:gd name="T68" fmla="*/ 2477 w 3172"/>
                <a:gd name="T69" fmla="*/ 92 h 1789"/>
                <a:gd name="T70" fmla="*/ 2482 w 3172"/>
                <a:gd name="T71" fmla="*/ 63 h 1789"/>
                <a:gd name="T72" fmla="*/ 2502 w 3172"/>
                <a:gd name="T73" fmla="*/ 38 h 1789"/>
                <a:gd name="T74" fmla="*/ 2526 w 3172"/>
                <a:gd name="T75" fmla="*/ 29 h 1789"/>
                <a:gd name="T76" fmla="*/ 2554 w 3172"/>
                <a:gd name="T77" fmla="*/ 26 h 1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72" h="1789">
                  <a:moveTo>
                    <a:pt x="3093" y="0"/>
                  </a:moveTo>
                  <a:lnTo>
                    <a:pt x="3102" y="0"/>
                  </a:lnTo>
                  <a:lnTo>
                    <a:pt x="3125" y="3"/>
                  </a:lnTo>
                  <a:lnTo>
                    <a:pt x="3144" y="9"/>
                  </a:lnTo>
                  <a:lnTo>
                    <a:pt x="3157" y="20"/>
                  </a:lnTo>
                  <a:lnTo>
                    <a:pt x="3167" y="35"/>
                  </a:lnTo>
                  <a:lnTo>
                    <a:pt x="3171" y="54"/>
                  </a:lnTo>
                  <a:lnTo>
                    <a:pt x="3172" y="78"/>
                  </a:lnTo>
                  <a:lnTo>
                    <a:pt x="3159" y="343"/>
                  </a:lnTo>
                  <a:lnTo>
                    <a:pt x="3146" y="606"/>
                  </a:lnTo>
                  <a:lnTo>
                    <a:pt x="3145" y="624"/>
                  </a:lnTo>
                  <a:lnTo>
                    <a:pt x="3141" y="643"/>
                  </a:lnTo>
                  <a:lnTo>
                    <a:pt x="3134" y="658"/>
                  </a:lnTo>
                  <a:lnTo>
                    <a:pt x="3123" y="673"/>
                  </a:lnTo>
                  <a:lnTo>
                    <a:pt x="3107" y="684"/>
                  </a:lnTo>
                  <a:lnTo>
                    <a:pt x="3092" y="690"/>
                  </a:lnTo>
                  <a:lnTo>
                    <a:pt x="3080" y="691"/>
                  </a:lnTo>
                  <a:lnTo>
                    <a:pt x="3065" y="689"/>
                  </a:lnTo>
                  <a:lnTo>
                    <a:pt x="3051" y="681"/>
                  </a:lnTo>
                  <a:lnTo>
                    <a:pt x="3040" y="671"/>
                  </a:lnTo>
                  <a:lnTo>
                    <a:pt x="3028" y="660"/>
                  </a:lnTo>
                  <a:lnTo>
                    <a:pt x="2866" y="498"/>
                  </a:lnTo>
                  <a:lnTo>
                    <a:pt x="1613" y="1753"/>
                  </a:lnTo>
                  <a:lnTo>
                    <a:pt x="1594" y="1769"/>
                  </a:lnTo>
                  <a:lnTo>
                    <a:pt x="1573" y="1780"/>
                  </a:lnTo>
                  <a:lnTo>
                    <a:pt x="1551" y="1787"/>
                  </a:lnTo>
                  <a:lnTo>
                    <a:pt x="1529" y="1789"/>
                  </a:lnTo>
                  <a:lnTo>
                    <a:pt x="1506" y="1787"/>
                  </a:lnTo>
                  <a:lnTo>
                    <a:pt x="1484" y="1780"/>
                  </a:lnTo>
                  <a:lnTo>
                    <a:pt x="1463" y="1769"/>
                  </a:lnTo>
                  <a:lnTo>
                    <a:pt x="1445" y="1753"/>
                  </a:lnTo>
                  <a:lnTo>
                    <a:pt x="768" y="1077"/>
                  </a:lnTo>
                  <a:lnTo>
                    <a:pt x="231" y="1615"/>
                  </a:lnTo>
                  <a:lnTo>
                    <a:pt x="213" y="1631"/>
                  </a:lnTo>
                  <a:lnTo>
                    <a:pt x="193" y="1641"/>
                  </a:lnTo>
                  <a:lnTo>
                    <a:pt x="171" y="1648"/>
                  </a:lnTo>
                  <a:lnTo>
                    <a:pt x="147" y="1649"/>
                  </a:lnTo>
                  <a:lnTo>
                    <a:pt x="125" y="1648"/>
                  </a:lnTo>
                  <a:lnTo>
                    <a:pt x="103" y="1641"/>
                  </a:lnTo>
                  <a:lnTo>
                    <a:pt x="83" y="1631"/>
                  </a:lnTo>
                  <a:lnTo>
                    <a:pt x="64" y="1615"/>
                  </a:lnTo>
                  <a:lnTo>
                    <a:pt x="33" y="1585"/>
                  </a:lnTo>
                  <a:lnTo>
                    <a:pt x="17" y="1564"/>
                  </a:lnTo>
                  <a:lnTo>
                    <a:pt x="5" y="1541"/>
                  </a:lnTo>
                  <a:lnTo>
                    <a:pt x="0" y="1515"/>
                  </a:lnTo>
                  <a:lnTo>
                    <a:pt x="0" y="1489"/>
                  </a:lnTo>
                  <a:lnTo>
                    <a:pt x="5" y="1463"/>
                  </a:lnTo>
                  <a:lnTo>
                    <a:pt x="17" y="1439"/>
                  </a:lnTo>
                  <a:lnTo>
                    <a:pt x="33" y="1417"/>
                  </a:lnTo>
                  <a:lnTo>
                    <a:pt x="656" y="794"/>
                  </a:lnTo>
                  <a:lnTo>
                    <a:pt x="685" y="764"/>
                  </a:lnTo>
                  <a:lnTo>
                    <a:pt x="704" y="749"/>
                  </a:lnTo>
                  <a:lnTo>
                    <a:pt x="724" y="738"/>
                  </a:lnTo>
                  <a:lnTo>
                    <a:pt x="746" y="732"/>
                  </a:lnTo>
                  <a:lnTo>
                    <a:pt x="768" y="730"/>
                  </a:lnTo>
                  <a:lnTo>
                    <a:pt x="792" y="732"/>
                  </a:lnTo>
                  <a:lnTo>
                    <a:pt x="813" y="738"/>
                  </a:lnTo>
                  <a:lnTo>
                    <a:pt x="834" y="749"/>
                  </a:lnTo>
                  <a:lnTo>
                    <a:pt x="852" y="764"/>
                  </a:lnTo>
                  <a:lnTo>
                    <a:pt x="883" y="794"/>
                  </a:lnTo>
                  <a:lnTo>
                    <a:pt x="992" y="904"/>
                  </a:lnTo>
                  <a:lnTo>
                    <a:pt x="1504" y="1417"/>
                  </a:lnTo>
                  <a:lnTo>
                    <a:pt x="1529" y="1442"/>
                  </a:lnTo>
                  <a:lnTo>
                    <a:pt x="2670" y="301"/>
                  </a:lnTo>
                  <a:lnTo>
                    <a:pt x="2587" y="218"/>
                  </a:lnTo>
                  <a:lnTo>
                    <a:pt x="2504" y="134"/>
                  </a:lnTo>
                  <a:lnTo>
                    <a:pt x="2494" y="125"/>
                  </a:lnTo>
                  <a:lnTo>
                    <a:pt x="2487" y="115"/>
                  </a:lnTo>
                  <a:lnTo>
                    <a:pt x="2481" y="104"/>
                  </a:lnTo>
                  <a:lnTo>
                    <a:pt x="2477" y="92"/>
                  </a:lnTo>
                  <a:lnTo>
                    <a:pt x="2477" y="78"/>
                  </a:lnTo>
                  <a:lnTo>
                    <a:pt x="2482" y="63"/>
                  </a:lnTo>
                  <a:lnTo>
                    <a:pt x="2491" y="48"/>
                  </a:lnTo>
                  <a:lnTo>
                    <a:pt x="2502" y="38"/>
                  </a:lnTo>
                  <a:lnTo>
                    <a:pt x="2513" y="32"/>
                  </a:lnTo>
                  <a:lnTo>
                    <a:pt x="2526" y="29"/>
                  </a:lnTo>
                  <a:lnTo>
                    <a:pt x="2540" y="27"/>
                  </a:lnTo>
                  <a:lnTo>
                    <a:pt x="2554" y="26"/>
                  </a:lnTo>
                  <a:lnTo>
                    <a:pt x="309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0" name="Group 10"/>
          <p:cNvGrpSpPr>
            <a:grpSpLocks noChangeAspect="1"/>
          </p:cNvGrpSpPr>
          <p:nvPr/>
        </p:nvGrpSpPr>
        <p:grpSpPr bwMode="auto">
          <a:xfrm>
            <a:off x="1698542" y="2533938"/>
            <a:ext cx="453991" cy="386412"/>
            <a:chOff x="5911" y="2226"/>
            <a:chExt cx="262" cy="223"/>
          </a:xfrm>
          <a:solidFill>
            <a:schemeClr val="accent1"/>
          </a:solidFill>
        </p:grpSpPr>
        <p:sp>
          <p:nvSpPr>
            <p:cNvPr id="63" name="Freeform 12"/>
            <p:cNvSpPr>
              <a:spLocks/>
            </p:cNvSpPr>
            <p:nvPr/>
          </p:nvSpPr>
          <p:spPr bwMode="auto">
            <a:xfrm>
              <a:off x="5933" y="2253"/>
              <a:ext cx="123" cy="192"/>
            </a:xfrm>
            <a:custGeom>
              <a:avLst/>
              <a:gdLst>
                <a:gd name="T0" fmla="*/ 816 w 1600"/>
                <a:gd name="T1" fmla="*/ 4 h 2499"/>
                <a:gd name="T2" fmla="*/ 902 w 1600"/>
                <a:gd name="T3" fmla="*/ 28 h 2499"/>
                <a:gd name="T4" fmla="*/ 964 w 1600"/>
                <a:gd name="T5" fmla="*/ 61 h 2499"/>
                <a:gd name="T6" fmla="*/ 1001 w 1600"/>
                <a:gd name="T7" fmla="*/ 91 h 2499"/>
                <a:gd name="T8" fmla="*/ 1014 w 1600"/>
                <a:gd name="T9" fmla="*/ 103 h 2499"/>
                <a:gd name="T10" fmla="*/ 1139 w 1600"/>
                <a:gd name="T11" fmla="*/ 112 h 2499"/>
                <a:gd name="T12" fmla="*/ 1241 w 1600"/>
                <a:gd name="T13" fmla="*/ 161 h 2499"/>
                <a:gd name="T14" fmla="*/ 1317 w 1600"/>
                <a:gd name="T15" fmla="*/ 244 h 2499"/>
                <a:gd name="T16" fmla="*/ 1371 w 1600"/>
                <a:gd name="T17" fmla="*/ 356 h 2499"/>
                <a:gd name="T18" fmla="*/ 1403 w 1600"/>
                <a:gd name="T19" fmla="*/ 492 h 2499"/>
                <a:gd name="T20" fmla="*/ 1417 w 1600"/>
                <a:gd name="T21" fmla="*/ 646 h 2499"/>
                <a:gd name="T22" fmla="*/ 1412 w 1600"/>
                <a:gd name="T23" fmla="*/ 814 h 2499"/>
                <a:gd name="T24" fmla="*/ 1403 w 1600"/>
                <a:gd name="T25" fmla="*/ 979 h 2499"/>
                <a:gd name="T26" fmla="*/ 1416 w 1600"/>
                <a:gd name="T27" fmla="*/ 1109 h 2499"/>
                <a:gd name="T28" fmla="*/ 1447 w 1600"/>
                <a:gd name="T29" fmla="*/ 1208 h 2499"/>
                <a:gd name="T30" fmla="*/ 1488 w 1600"/>
                <a:gd name="T31" fmla="*/ 1277 h 2499"/>
                <a:gd name="T32" fmla="*/ 1532 w 1600"/>
                <a:gd name="T33" fmla="*/ 1324 h 2499"/>
                <a:gd name="T34" fmla="*/ 1570 w 1600"/>
                <a:gd name="T35" fmla="*/ 1351 h 2499"/>
                <a:gd name="T36" fmla="*/ 1595 w 1600"/>
                <a:gd name="T37" fmla="*/ 1362 h 2499"/>
                <a:gd name="T38" fmla="*/ 1570 w 1600"/>
                <a:gd name="T39" fmla="*/ 1391 h 2499"/>
                <a:gd name="T40" fmla="*/ 1464 w 1600"/>
                <a:gd name="T41" fmla="*/ 1453 h 2499"/>
                <a:gd name="T42" fmla="*/ 1347 w 1600"/>
                <a:gd name="T43" fmla="*/ 1491 h 2499"/>
                <a:gd name="T44" fmla="*/ 1237 w 1600"/>
                <a:gd name="T45" fmla="*/ 1510 h 2499"/>
                <a:gd name="T46" fmla="*/ 1150 w 1600"/>
                <a:gd name="T47" fmla="*/ 1517 h 2499"/>
                <a:gd name="T48" fmla="*/ 1104 w 1600"/>
                <a:gd name="T49" fmla="*/ 1518 h 2499"/>
                <a:gd name="T50" fmla="*/ 1101 w 1600"/>
                <a:gd name="T51" fmla="*/ 1633 h 2499"/>
                <a:gd name="T52" fmla="*/ 507 w 1600"/>
                <a:gd name="T53" fmla="*/ 1521 h 2499"/>
                <a:gd name="T54" fmla="*/ 342 w 1600"/>
                <a:gd name="T55" fmla="*/ 1511 h 2499"/>
                <a:gd name="T56" fmla="*/ 214 w 1600"/>
                <a:gd name="T57" fmla="*/ 1483 h 2499"/>
                <a:gd name="T58" fmla="*/ 120 w 1600"/>
                <a:gd name="T59" fmla="*/ 1447 h 2499"/>
                <a:gd name="T60" fmla="*/ 56 w 1600"/>
                <a:gd name="T61" fmla="*/ 1407 h 2499"/>
                <a:gd name="T62" fmla="*/ 18 w 1600"/>
                <a:gd name="T63" fmla="*/ 1375 h 2499"/>
                <a:gd name="T64" fmla="*/ 1 w 1600"/>
                <a:gd name="T65" fmla="*/ 1358 h 2499"/>
                <a:gd name="T66" fmla="*/ 4 w 1600"/>
                <a:gd name="T67" fmla="*/ 1356 h 2499"/>
                <a:gd name="T68" fmla="*/ 24 w 1600"/>
                <a:gd name="T69" fmla="*/ 1352 h 2499"/>
                <a:gd name="T70" fmla="*/ 54 w 1600"/>
                <a:gd name="T71" fmla="*/ 1336 h 2499"/>
                <a:gd name="T72" fmla="*/ 91 w 1600"/>
                <a:gd name="T73" fmla="*/ 1305 h 2499"/>
                <a:gd name="T74" fmla="*/ 130 w 1600"/>
                <a:gd name="T75" fmla="*/ 1250 h 2499"/>
                <a:gd name="T76" fmla="*/ 166 w 1600"/>
                <a:gd name="T77" fmla="*/ 1168 h 2499"/>
                <a:gd name="T78" fmla="*/ 194 w 1600"/>
                <a:gd name="T79" fmla="*/ 1051 h 2499"/>
                <a:gd name="T80" fmla="*/ 210 w 1600"/>
                <a:gd name="T81" fmla="*/ 894 h 2499"/>
                <a:gd name="T82" fmla="*/ 211 w 1600"/>
                <a:gd name="T83" fmla="*/ 692 h 2499"/>
                <a:gd name="T84" fmla="*/ 225 w 1600"/>
                <a:gd name="T85" fmla="*/ 507 h 2499"/>
                <a:gd name="T86" fmla="*/ 260 w 1600"/>
                <a:gd name="T87" fmla="*/ 362 h 2499"/>
                <a:gd name="T88" fmla="*/ 309 w 1600"/>
                <a:gd name="T89" fmla="*/ 251 h 2499"/>
                <a:gd name="T90" fmla="*/ 366 w 1600"/>
                <a:gd name="T91" fmla="*/ 169 h 2499"/>
                <a:gd name="T92" fmla="*/ 428 w 1600"/>
                <a:gd name="T93" fmla="*/ 111 h 2499"/>
                <a:gd name="T94" fmla="*/ 488 w 1600"/>
                <a:gd name="T95" fmla="*/ 72 h 2499"/>
                <a:gd name="T96" fmla="*/ 541 w 1600"/>
                <a:gd name="T97" fmla="*/ 48 h 2499"/>
                <a:gd name="T98" fmla="*/ 617 w 1600"/>
                <a:gd name="T99" fmla="*/ 21 h 2499"/>
                <a:gd name="T100" fmla="*/ 745 w 1600"/>
                <a:gd name="T101" fmla="*/ 0 h 2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00" h="2499">
                  <a:moveTo>
                    <a:pt x="745" y="0"/>
                  </a:moveTo>
                  <a:lnTo>
                    <a:pt x="781" y="1"/>
                  </a:lnTo>
                  <a:lnTo>
                    <a:pt x="816" y="4"/>
                  </a:lnTo>
                  <a:lnTo>
                    <a:pt x="847" y="10"/>
                  </a:lnTo>
                  <a:lnTo>
                    <a:pt x="876" y="19"/>
                  </a:lnTo>
                  <a:lnTo>
                    <a:pt x="902" y="28"/>
                  </a:lnTo>
                  <a:lnTo>
                    <a:pt x="926" y="38"/>
                  </a:lnTo>
                  <a:lnTo>
                    <a:pt x="946" y="49"/>
                  </a:lnTo>
                  <a:lnTo>
                    <a:pt x="964" y="61"/>
                  </a:lnTo>
                  <a:lnTo>
                    <a:pt x="978" y="72"/>
                  </a:lnTo>
                  <a:lnTo>
                    <a:pt x="991" y="82"/>
                  </a:lnTo>
                  <a:lnTo>
                    <a:pt x="1001" y="91"/>
                  </a:lnTo>
                  <a:lnTo>
                    <a:pt x="1007" y="97"/>
                  </a:lnTo>
                  <a:lnTo>
                    <a:pt x="1012" y="101"/>
                  </a:lnTo>
                  <a:lnTo>
                    <a:pt x="1014" y="103"/>
                  </a:lnTo>
                  <a:lnTo>
                    <a:pt x="1058" y="101"/>
                  </a:lnTo>
                  <a:lnTo>
                    <a:pt x="1100" y="104"/>
                  </a:lnTo>
                  <a:lnTo>
                    <a:pt x="1139" y="112"/>
                  </a:lnTo>
                  <a:lnTo>
                    <a:pt x="1176" y="124"/>
                  </a:lnTo>
                  <a:lnTo>
                    <a:pt x="1210" y="140"/>
                  </a:lnTo>
                  <a:lnTo>
                    <a:pt x="1241" y="161"/>
                  </a:lnTo>
                  <a:lnTo>
                    <a:pt x="1269" y="185"/>
                  </a:lnTo>
                  <a:lnTo>
                    <a:pt x="1293" y="213"/>
                  </a:lnTo>
                  <a:lnTo>
                    <a:pt x="1317" y="244"/>
                  </a:lnTo>
                  <a:lnTo>
                    <a:pt x="1337" y="279"/>
                  </a:lnTo>
                  <a:lnTo>
                    <a:pt x="1355" y="316"/>
                  </a:lnTo>
                  <a:lnTo>
                    <a:pt x="1371" y="356"/>
                  </a:lnTo>
                  <a:lnTo>
                    <a:pt x="1383" y="400"/>
                  </a:lnTo>
                  <a:lnTo>
                    <a:pt x="1394" y="445"/>
                  </a:lnTo>
                  <a:lnTo>
                    <a:pt x="1403" y="492"/>
                  </a:lnTo>
                  <a:lnTo>
                    <a:pt x="1410" y="542"/>
                  </a:lnTo>
                  <a:lnTo>
                    <a:pt x="1414" y="594"/>
                  </a:lnTo>
                  <a:lnTo>
                    <a:pt x="1417" y="646"/>
                  </a:lnTo>
                  <a:lnTo>
                    <a:pt x="1417" y="701"/>
                  </a:lnTo>
                  <a:lnTo>
                    <a:pt x="1416" y="757"/>
                  </a:lnTo>
                  <a:lnTo>
                    <a:pt x="1412" y="814"/>
                  </a:lnTo>
                  <a:lnTo>
                    <a:pt x="1408" y="871"/>
                  </a:lnTo>
                  <a:lnTo>
                    <a:pt x="1404" y="927"/>
                  </a:lnTo>
                  <a:lnTo>
                    <a:pt x="1403" y="979"/>
                  </a:lnTo>
                  <a:lnTo>
                    <a:pt x="1405" y="1026"/>
                  </a:lnTo>
                  <a:lnTo>
                    <a:pt x="1410" y="1070"/>
                  </a:lnTo>
                  <a:lnTo>
                    <a:pt x="1416" y="1109"/>
                  </a:lnTo>
                  <a:lnTo>
                    <a:pt x="1425" y="1146"/>
                  </a:lnTo>
                  <a:lnTo>
                    <a:pt x="1436" y="1178"/>
                  </a:lnTo>
                  <a:lnTo>
                    <a:pt x="1447" y="1208"/>
                  </a:lnTo>
                  <a:lnTo>
                    <a:pt x="1460" y="1234"/>
                  </a:lnTo>
                  <a:lnTo>
                    <a:pt x="1474" y="1258"/>
                  </a:lnTo>
                  <a:lnTo>
                    <a:pt x="1488" y="1277"/>
                  </a:lnTo>
                  <a:lnTo>
                    <a:pt x="1503" y="1296"/>
                  </a:lnTo>
                  <a:lnTo>
                    <a:pt x="1517" y="1310"/>
                  </a:lnTo>
                  <a:lnTo>
                    <a:pt x="1532" y="1324"/>
                  </a:lnTo>
                  <a:lnTo>
                    <a:pt x="1545" y="1334"/>
                  </a:lnTo>
                  <a:lnTo>
                    <a:pt x="1559" y="1343"/>
                  </a:lnTo>
                  <a:lnTo>
                    <a:pt x="1570" y="1351"/>
                  </a:lnTo>
                  <a:lnTo>
                    <a:pt x="1580" y="1356"/>
                  </a:lnTo>
                  <a:lnTo>
                    <a:pt x="1588" y="1360"/>
                  </a:lnTo>
                  <a:lnTo>
                    <a:pt x="1595" y="1362"/>
                  </a:lnTo>
                  <a:lnTo>
                    <a:pt x="1599" y="1364"/>
                  </a:lnTo>
                  <a:lnTo>
                    <a:pt x="1600" y="1364"/>
                  </a:lnTo>
                  <a:lnTo>
                    <a:pt x="1570" y="1391"/>
                  </a:lnTo>
                  <a:lnTo>
                    <a:pt x="1537" y="1415"/>
                  </a:lnTo>
                  <a:lnTo>
                    <a:pt x="1501" y="1435"/>
                  </a:lnTo>
                  <a:lnTo>
                    <a:pt x="1464" y="1453"/>
                  </a:lnTo>
                  <a:lnTo>
                    <a:pt x="1425" y="1468"/>
                  </a:lnTo>
                  <a:lnTo>
                    <a:pt x="1386" y="1481"/>
                  </a:lnTo>
                  <a:lnTo>
                    <a:pt x="1347" y="1491"/>
                  </a:lnTo>
                  <a:lnTo>
                    <a:pt x="1309" y="1499"/>
                  </a:lnTo>
                  <a:lnTo>
                    <a:pt x="1272" y="1505"/>
                  </a:lnTo>
                  <a:lnTo>
                    <a:pt x="1237" y="1510"/>
                  </a:lnTo>
                  <a:lnTo>
                    <a:pt x="1205" y="1514"/>
                  </a:lnTo>
                  <a:lnTo>
                    <a:pt x="1176" y="1516"/>
                  </a:lnTo>
                  <a:lnTo>
                    <a:pt x="1150" y="1517"/>
                  </a:lnTo>
                  <a:lnTo>
                    <a:pt x="1129" y="1518"/>
                  </a:lnTo>
                  <a:lnTo>
                    <a:pt x="1114" y="1518"/>
                  </a:lnTo>
                  <a:lnTo>
                    <a:pt x="1104" y="1518"/>
                  </a:lnTo>
                  <a:lnTo>
                    <a:pt x="1100" y="1518"/>
                  </a:lnTo>
                  <a:lnTo>
                    <a:pt x="1100" y="1625"/>
                  </a:lnTo>
                  <a:lnTo>
                    <a:pt x="1101" y="1633"/>
                  </a:lnTo>
                  <a:lnTo>
                    <a:pt x="805" y="2499"/>
                  </a:lnTo>
                  <a:lnTo>
                    <a:pt x="507" y="1630"/>
                  </a:lnTo>
                  <a:lnTo>
                    <a:pt x="507" y="1521"/>
                  </a:lnTo>
                  <a:lnTo>
                    <a:pt x="447" y="1520"/>
                  </a:lnTo>
                  <a:lnTo>
                    <a:pt x="392" y="1516"/>
                  </a:lnTo>
                  <a:lnTo>
                    <a:pt x="342" y="1511"/>
                  </a:lnTo>
                  <a:lnTo>
                    <a:pt x="295" y="1503"/>
                  </a:lnTo>
                  <a:lnTo>
                    <a:pt x="252" y="1494"/>
                  </a:lnTo>
                  <a:lnTo>
                    <a:pt x="214" y="1483"/>
                  </a:lnTo>
                  <a:lnTo>
                    <a:pt x="179" y="1471"/>
                  </a:lnTo>
                  <a:lnTo>
                    <a:pt x="148" y="1459"/>
                  </a:lnTo>
                  <a:lnTo>
                    <a:pt x="120" y="1447"/>
                  </a:lnTo>
                  <a:lnTo>
                    <a:pt x="95" y="1433"/>
                  </a:lnTo>
                  <a:lnTo>
                    <a:pt x="73" y="1420"/>
                  </a:lnTo>
                  <a:lnTo>
                    <a:pt x="56" y="1407"/>
                  </a:lnTo>
                  <a:lnTo>
                    <a:pt x="40" y="1396"/>
                  </a:lnTo>
                  <a:lnTo>
                    <a:pt x="27" y="1385"/>
                  </a:lnTo>
                  <a:lnTo>
                    <a:pt x="18" y="1375"/>
                  </a:lnTo>
                  <a:lnTo>
                    <a:pt x="9" y="1367"/>
                  </a:lnTo>
                  <a:lnTo>
                    <a:pt x="4" y="1362"/>
                  </a:lnTo>
                  <a:lnTo>
                    <a:pt x="1" y="1358"/>
                  </a:lnTo>
                  <a:lnTo>
                    <a:pt x="0" y="1357"/>
                  </a:lnTo>
                  <a:lnTo>
                    <a:pt x="1" y="1357"/>
                  </a:lnTo>
                  <a:lnTo>
                    <a:pt x="4" y="1356"/>
                  </a:lnTo>
                  <a:lnTo>
                    <a:pt x="9" y="1355"/>
                  </a:lnTo>
                  <a:lnTo>
                    <a:pt x="16" y="1354"/>
                  </a:lnTo>
                  <a:lnTo>
                    <a:pt x="24" y="1352"/>
                  </a:lnTo>
                  <a:lnTo>
                    <a:pt x="33" y="1348"/>
                  </a:lnTo>
                  <a:lnTo>
                    <a:pt x="43" y="1342"/>
                  </a:lnTo>
                  <a:lnTo>
                    <a:pt x="54" y="1336"/>
                  </a:lnTo>
                  <a:lnTo>
                    <a:pt x="66" y="1328"/>
                  </a:lnTo>
                  <a:lnTo>
                    <a:pt x="78" y="1318"/>
                  </a:lnTo>
                  <a:lnTo>
                    <a:pt x="91" y="1305"/>
                  </a:lnTo>
                  <a:lnTo>
                    <a:pt x="104" y="1290"/>
                  </a:lnTo>
                  <a:lnTo>
                    <a:pt x="117" y="1271"/>
                  </a:lnTo>
                  <a:lnTo>
                    <a:pt x="130" y="1250"/>
                  </a:lnTo>
                  <a:lnTo>
                    <a:pt x="142" y="1227"/>
                  </a:lnTo>
                  <a:lnTo>
                    <a:pt x="155" y="1199"/>
                  </a:lnTo>
                  <a:lnTo>
                    <a:pt x="166" y="1168"/>
                  </a:lnTo>
                  <a:lnTo>
                    <a:pt x="177" y="1134"/>
                  </a:lnTo>
                  <a:lnTo>
                    <a:pt x="186" y="1095"/>
                  </a:lnTo>
                  <a:lnTo>
                    <a:pt x="194" y="1051"/>
                  </a:lnTo>
                  <a:lnTo>
                    <a:pt x="200" y="1004"/>
                  </a:lnTo>
                  <a:lnTo>
                    <a:pt x="205" y="951"/>
                  </a:lnTo>
                  <a:lnTo>
                    <a:pt x="210" y="894"/>
                  </a:lnTo>
                  <a:lnTo>
                    <a:pt x="211" y="831"/>
                  </a:lnTo>
                  <a:lnTo>
                    <a:pt x="211" y="763"/>
                  </a:lnTo>
                  <a:lnTo>
                    <a:pt x="211" y="692"/>
                  </a:lnTo>
                  <a:lnTo>
                    <a:pt x="213" y="626"/>
                  </a:lnTo>
                  <a:lnTo>
                    <a:pt x="218" y="564"/>
                  </a:lnTo>
                  <a:lnTo>
                    <a:pt x="225" y="507"/>
                  </a:lnTo>
                  <a:lnTo>
                    <a:pt x="234" y="454"/>
                  </a:lnTo>
                  <a:lnTo>
                    <a:pt x="247" y="407"/>
                  </a:lnTo>
                  <a:lnTo>
                    <a:pt x="260" y="362"/>
                  </a:lnTo>
                  <a:lnTo>
                    <a:pt x="275" y="321"/>
                  </a:lnTo>
                  <a:lnTo>
                    <a:pt x="291" y="284"/>
                  </a:lnTo>
                  <a:lnTo>
                    <a:pt x="309" y="251"/>
                  </a:lnTo>
                  <a:lnTo>
                    <a:pt x="327" y="221"/>
                  </a:lnTo>
                  <a:lnTo>
                    <a:pt x="347" y="193"/>
                  </a:lnTo>
                  <a:lnTo>
                    <a:pt x="366" y="169"/>
                  </a:lnTo>
                  <a:lnTo>
                    <a:pt x="387" y="148"/>
                  </a:lnTo>
                  <a:lnTo>
                    <a:pt x="408" y="128"/>
                  </a:lnTo>
                  <a:lnTo>
                    <a:pt x="428" y="111"/>
                  </a:lnTo>
                  <a:lnTo>
                    <a:pt x="449" y="97"/>
                  </a:lnTo>
                  <a:lnTo>
                    <a:pt x="469" y="84"/>
                  </a:lnTo>
                  <a:lnTo>
                    <a:pt x="488" y="72"/>
                  </a:lnTo>
                  <a:lnTo>
                    <a:pt x="507" y="63"/>
                  </a:lnTo>
                  <a:lnTo>
                    <a:pt x="524" y="55"/>
                  </a:lnTo>
                  <a:lnTo>
                    <a:pt x="541" y="48"/>
                  </a:lnTo>
                  <a:lnTo>
                    <a:pt x="556" y="42"/>
                  </a:lnTo>
                  <a:lnTo>
                    <a:pt x="570" y="37"/>
                  </a:lnTo>
                  <a:lnTo>
                    <a:pt x="617" y="21"/>
                  </a:lnTo>
                  <a:lnTo>
                    <a:pt x="663" y="9"/>
                  </a:lnTo>
                  <a:lnTo>
                    <a:pt x="705" y="3"/>
                  </a:lnTo>
                  <a:lnTo>
                    <a:pt x="74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13"/>
            <p:cNvSpPr>
              <a:spLocks/>
            </p:cNvSpPr>
            <p:nvPr/>
          </p:nvSpPr>
          <p:spPr bwMode="auto">
            <a:xfrm>
              <a:off x="5911" y="2385"/>
              <a:ext cx="168" cy="64"/>
            </a:xfrm>
            <a:custGeom>
              <a:avLst/>
              <a:gdLst>
                <a:gd name="T0" fmla="*/ 685 w 2188"/>
                <a:gd name="T1" fmla="*/ 0 h 843"/>
                <a:gd name="T2" fmla="*/ 566 w 2188"/>
                <a:gd name="T3" fmla="*/ 348 h 843"/>
                <a:gd name="T4" fmla="*/ 730 w 2188"/>
                <a:gd name="T5" fmla="*/ 336 h 843"/>
                <a:gd name="T6" fmla="*/ 1094 w 2188"/>
                <a:gd name="T7" fmla="*/ 784 h 843"/>
                <a:gd name="T8" fmla="*/ 1457 w 2188"/>
                <a:gd name="T9" fmla="*/ 336 h 843"/>
                <a:gd name="T10" fmla="*/ 1623 w 2188"/>
                <a:gd name="T11" fmla="*/ 348 h 843"/>
                <a:gd name="T12" fmla="*/ 1505 w 2188"/>
                <a:gd name="T13" fmla="*/ 0 h 843"/>
                <a:gd name="T14" fmla="*/ 1536 w 2188"/>
                <a:gd name="T15" fmla="*/ 18 h 843"/>
                <a:gd name="T16" fmla="*/ 1568 w 2188"/>
                <a:gd name="T17" fmla="*/ 34 h 843"/>
                <a:gd name="T18" fmla="*/ 1941 w 2188"/>
                <a:gd name="T19" fmla="*/ 219 h 843"/>
                <a:gd name="T20" fmla="*/ 1977 w 2188"/>
                <a:gd name="T21" fmla="*/ 240 h 843"/>
                <a:gd name="T22" fmla="*/ 2010 w 2188"/>
                <a:gd name="T23" fmla="*/ 263 h 843"/>
                <a:gd name="T24" fmla="*/ 2038 w 2188"/>
                <a:gd name="T25" fmla="*/ 290 h 843"/>
                <a:gd name="T26" fmla="*/ 2064 w 2188"/>
                <a:gd name="T27" fmla="*/ 320 h 843"/>
                <a:gd name="T28" fmla="*/ 2086 w 2188"/>
                <a:gd name="T29" fmla="*/ 353 h 843"/>
                <a:gd name="T30" fmla="*/ 2105 w 2188"/>
                <a:gd name="T31" fmla="*/ 389 h 843"/>
                <a:gd name="T32" fmla="*/ 2118 w 2188"/>
                <a:gd name="T33" fmla="*/ 427 h 843"/>
                <a:gd name="T34" fmla="*/ 2128 w 2188"/>
                <a:gd name="T35" fmla="*/ 466 h 843"/>
                <a:gd name="T36" fmla="*/ 2188 w 2188"/>
                <a:gd name="T37" fmla="*/ 796 h 843"/>
                <a:gd name="T38" fmla="*/ 2188 w 2188"/>
                <a:gd name="T39" fmla="*/ 810 h 843"/>
                <a:gd name="T40" fmla="*/ 2183 w 2188"/>
                <a:gd name="T41" fmla="*/ 823 h 843"/>
                <a:gd name="T42" fmla="*/ 2175 w 2188"/>
                <a:gd name="T43" fmla="*/ 833 h 843"/>
                <a:gd name="T44" fmla="*/ 2163 w 2188"/>
                <a:gd name="T45" fmla="*/ 840 h 843"/>
                <a:gd name="T46" fmla="*/ 2149 w 2188"/>
                <a:gd name="T47" fmla="*/ 843 h 843"/>
                <a:gd name="T48" fmla="*/ 38 w 2188"/>
                <a:gd name="T49" fmla="*/ 843 h 843"/>
                <a:gd name="T50" fmla="*/ 25 w 2188"/>
                <a:gd name="T51" fmla="*/ 840 h 843"/>
                <a:gd name="T52" fmla="*/ 13 w 2188"/>
                <a:gd name="T53" fmla="*/ 833 h 843"/>
                <a:gd name="T54" fmla="*/ 4 w 2188"/>
                <a:gd name="T55" fmla="*/ 823 h 843"/>
                <a:gd name="T56" fmla="*/ 0 w 2188"/>
                <a:gd name="T57" fmla="*/ 810 h 843"/>
                <a:gd name="T58" fmla="*/ 0 w 2188"/>
                <a:gd name="T59" fmla="*/ 796 h 843"/>
                <a:gd name="T60" fmla="*/ 59 w 2188"/>
                <a:gd name="T61" fmla="*/ 466 h 843"/>
                <a:gd name="T62" fmla="*/ 69 w 2188"/>
                <a:gd name="T63" fmla="*/ 426 h 843"/>
                <a:gd name="T64" fmla="*/ 83 w 2188"/>
                <a:gd name="T65" fmla="*/ 388 h 843"/>
                <a:gd name="T66" fmla="*/ 101 w 2188"/>
                <a:gd name="T67" fmla="*/ 353 h 843"/>
                <a:gd name="T68" fmla="*/ 123 w 2188"/>
                <a:gd name="T69" fmla="*/ 320 h 843"/>
                <a:gd name="T70" fmla="*/ 149 w 2188"/>
                <a:gd name="T71" fmla="*/ 289 h 843"/>
                <a:gd name="T72" fmla="*/ 179 w 2188"/>
                <a:gd name="T73" fmla="*/ 262 h 843"/>
                <a:gd name="T74" fmla="*/ 211 w 2188"/>
                <a:gd name="T75" fmla="*/ 239 h 843"/>
                <a:gd name="T76" fmla="*/ 246 w 2188"/>
                <a:gd name="T77" fmla="*/ 219 h 843"/>
                <a:gd name="T78" fmla="*/ 611 w 2188"/>
                <a:gd name="T79" fmla="*/ 38 h 843"/>
                <a:gd name="T80" fmla="*/ 685 w 2188"/>
                <a:gd name="T81" fmla="*/ 0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88" h="843">
                  <a:moveTo>
                    <a:pt x="685" y="0"/>
                  </a:moveTo>
                  <a:lnTo>
                    <a:pt x="566" y="348"/>
                  </a:lnTo>
                  <a:lnTo>
                    <a:pt x="730" y="336"/>
                  </a:lnTo>
                  <a:lnTo>
                    <a:pt x="1094" y="784"/>
                  </a:lnTo>
                  <a:lnTo>
                    <a:pt x="1457" y="336"/>
                  </a:lnTo>
                  <a:lnTo>
                    <a:pt x="1623" y="348"/>
                  </a:lnTo>
                  <a:lnTo>
                    <a:pt x="1505" y="0"/>
                  </a:lnTo>
                  <a:lnTo>
                    <a:pt x="1536" y="18"/>
                  </a:lnTo>
                  <a:lnTo>
                    <a:pt x="1568" y="34"/>
                  </a:lnTo>
                  <a:lnTo>
                    <a:pt x="1941" y="219"/>
                  </a:lnTo>
                  <a:lnTo>
                    <a:pt x="1977" y="240"/>
                  </a:lnTo>
                  <a:lnTo>
                    <a:pt x="2010" y="263"/>
                  </a:lnTo>
                  <a:lnTo>
                    <a:pt x="2038" y="290"/>
                  </a:lnTo>
                  <a:lnTo>
                    <a:pt x="2064" y="320"/>
                  </a:lnTo>
                  <a:lnTo>
                    <a:pt x="2086" y="353"/>
                  </a:lnTo>
                  <a:lnTo>
                    <a:pt x="2105" y="389"/>
                  </a:lnTo>
                  <a:lnTo>
                    <a:pt x="2118" y="427"/>
                  </a:lnTo>
                  <a:lnTo>
                    <a:pt x="2128" y="466"/>
                  </a:lnTo>
                  <a:lnTo>
                    <a:pt x="2188" y="796"/>
                  </a:lnTo>
                  <a:lnTo>
                    <a:pt x="2188" y="810"/>
                  </a:lnTo>
                  <a:lnTo>
                    <a:pt x="2183" y="823"/>
                  </a:lnTo>
                  <a:lnTo>
                    <a:pt x="2175" y="833"/>
                  </a:lnTo>
                  <a:lnTo>
                    <a:pt x="2163" y="840"/>
                  </a:lnTo>
                  <a:lnTo>
                    <a:pt x="2149" y="843"/>
                  </a:lnTo>
                  <a:lnTo>
                    <a:pt x="38" y="843"/>
                  </a:lnTo>
                  <a:lnTo>
                    <a:pt x="25" y="840"/>
                  </a:lnTo>
                  <a:lnTo>
                    <a:pt x="13" y="833"/>
                  </a:lnTo>
                  <a:lnTo>
                    <a:pt x="4" y="823"/>
                  </a:lnTo>
                  <a:lnTo>
                    <a:pt x="0" y="810"/>
                  </a:lnTo>
                  <a:lnTo>
                    <a:pt x="0" y="796"/>
                  </a:lnTo>
                  <a:lnTo>
                    <a:pt x="59" y="466"/>
                  </a:lnTo>
                  <a:lnTo>
                    <a:pt x="69" y="426"/>
                  </a:lnTo>
                  <a:lnTo>
                    <a:pt x="83" y="388"/>
                  </a:lnTo>
                  <a:lnTo>
                    <a:pt x="101" y="353"/>
                  </a:lnTo>
                  <a:lnTo>
                    <a:pt x="123" y="320"/>
                  </a:lnTo>
                  <a:lnTo>
                    <a:pt x="149" y="289"/>
                  </a:lnTo>
                  <a:lnTo>
                    <a:pt x="179" y="262"/>
                  </a:lnTo>
                  <a:lnTo>
                    <a:pt x="211" y="239"/>
                  </a:lnTo>
                  <a:lnTo>
                    <a:pt x="246" y="219"/>
                  </a:lnTo>
                  <a:lnTo>
                    <a:pt x="611" y="38"/>
                  </a:lnTo>
                  <a:lnTo>
                    <a:pt x="68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14"/>
            <p:cNvSpPr>
              <a:spLocks noEditPoints="1"/>
            </p:cNvSpPr>
            <p:nvPr/>
          </p:nvSpPr>
          <p:spPr bwMode="auto">
            <a:xfrm>
              <a:off x="6059" y="2226"/>
              <a:ext cx="114" cy="114"/>
            </a:xfrm>
            <a:custGeom>
              <a:avLst/>
              <a:gdLst>
                <a:gd name="T0" fmla="*/ 1013 w 1475"/>
                <a:gd name="T1" fmla="*/ 653 h 1477"/>
                <a:gd name="T2" fmla="*/ 969 w 1475"/>
                <a:gd name="T3" fmla="*/ 696 h 1477"/>
                <a:gd name="T4" fmla="*/ 962 w 1475"/>
                <a:gd name="T5" fmla="*/ 760 h 1477"/>
                <a:gd name="T6" fmla="*/ 995 w 1475"/>
                <a:gd name="T7" fmla="*/ 814 h 1477"/>
                <a:gd name="T8" fmla="*/ 1055 w 1475"/>
                <a:gd name="T9" fmla="*/ 834 h 1477"/>
                <a:gd name="T10" fmla="*/ 1115 w 1475"/>
                <a:gd name="T11" fmla="*/ 814 h 1477"/>
                <a:gd name="T12" fmla="*/ 1149 w 1475"/>
                <a:gd name="T13" fmla="*/ 760 h 1477"/>
                <a:gd name="T14" fmla="*/ 1141 w 1475"/>
                <a:gd name="T15" fmla="*/ 696 h 1477"/>
                <a:gd name="T16" fmla="*/ 1097 w 1475"/>
                <a:gd name="T17" fmla="*/ 653 h 1477"/>
                <a:gd name="T18" fmla="*/ 738 w 1475"/>
                <a:gd name="T19" fmla="*/ 642 h 1477"/>
                <a:gd name="T20" fmla="*/ 678 w 1475"/>
                <a:gd name="T21" fmla="*/ 664 h 1477"/>
                <a:gd name="T22" fmla="*/ 644 w 1475"/>
                <a:gd name="T23" fmla="*/ 717 h 1477"/>
                <a:gd name="T24" fmla="*/ 651 w 1475"/>
                <a:gd name="T25" fmla="*/ 781 h 1477"/>
                <a:gd name="T26" fmla="*/ 696 w 1475"/>
                <a:gd name="T27" fmla="*/ 825 h 1477"/>
                <a:gd name="T28" fmla="*/ 760 w 1475"/>
                <a:gd name="T29" fmla="*/ 832 h 1477"/>
                <a:gd name="T30" fmla="*/ 812 w 1475"/>
                <a:gd name="T31" fmla="*/ 798 h 1477"/>
                <a:gd name="T32" fmla="*/ 834 w 1475"/>
                <a:gd name="T33" fmla="*/ 738 h 1477"/>
                <a:gd name="T34" fmla="*/ 812 w 1475"/>
                <a:gd name="T35" fmla="*/ 679 h 1477"/>
                <a:gd name="T36" fmla="*/ 760 w 1475"/>
                <a:gd name="T37" fmla="*/ 646 h 1477"/>
                <a:gd name="T38" fmla="*/ 398 w 1475"/>
                <a:gd name="T39" fmla="*/ 646 h 1477"/>
                <a:gd name="T40" fmla="*/ 345 w 1475"/>
                <a:gd name="T41" fmla="*/ 679 h 1477"/>
                <a:gd name="T42" fmla="*/ 324 w 1475"/>
                <a:gd name="T43" fmla="*/ 738 h 1477"/>
                <a:gd name="T44" fmla="*/ 345 w 1475"/>
                <a:gd name="T45" fmla="*/ 798 h 1477"/>
                <a:gd name="T46" fmla="*/ 398 w 1475"/>
                <a:gd name="T47" fmla="*/ 832 h 1477"/>
                <a:gd name="T48" fmla="*/ 462 w 1475"/>
                <a:gd name="T49" fmla="*/ 825 h 1477"/>
                <a:gd name="T50" fmla="*/ 506 w 1475"/>
                <a:gd name="T51" fmla="*/ 781 h 1477"/>
                <a:gd name="T52" fmla="*/ 513 w 1475"/>
                <a:gd name="T53" fmla="*/ 717 h 1477"/>
                <a:gd name="T54" fmla="*/ 480 w 1475"/>
                <a:gd name="T55" fmla="*/ 664 h 1477"/>
                <a:gd name="T56" fmla="*/ 420 w 1475"/>
                <a:gd name="T57" fmla="*/ 642 h 1477"/>
                <a:gd name="T58" fmla="*/ 885 w 1475"/>
                <a:gd name="T59" fmla="*/ 15 h 1477"/>
                <a:gd name="T60" fmla="*/ 1057 w 1475"/>
                <a:gd name="T61" fmla="*/ 72 h 1477"/>
                <a:gd name="T62" fmla="*/ 1213 w 1475"/>
                <a:gd name="T63" fmla="*/ 174 h 1477"/>
                <a:gd name="T64" fmla="*/ 1341 w 1475"/>
                <a:gd name="T65" fmla="*/ 313 h 1477"/>
                <a:gd name="T66" fmla="*/ 1427 w 1475"/>
                <a:gd name="T67" fmla="*/ 475 h 1477"/>
                <a:gd name="T68" fmla="*/ 1471 w 1475"/>
                <a:gd name="T69" fmla="*/ 650 h 1477"/>
                <a:gd name="T70" fmla="*/ 1471 w 1475"/>
                <a:gd name="T71" fmla="*/ 828 h 1477"/>
                <a:gd name="T72" fmla="*/ 1427 w 1475"/>
                <a:gd name="T73" fmla="*/ 1003 h 1477"/>
                <a:gd name="T74" fmla="*/ 1341 w 1475"/>
                <a:gd name="T75" fmla="*/ 1165 h 1477"/>
                <a:gd name="T76" fmla="*/ 1213 w 1475"/>
                <a:gd name="T77" fmla="*/ 1304 h 1477"/>
                <a:gd name="T78" fmla="*/ 1057 w 1475"/>
                <a:gd name="T79" fmla="*/ 1406 h 1477"/>
                <a:gd name="T80" fmla="*/ 885 w 1475"/>
                <a:gd name="T81" fmla="*/ 1462 h 1477"/>
                <a:gd name="T82" fmla="*/ 707 w 1475"/>
                <a:gd name="T83" fmla="*/ 1477 h 1477"/>
                <a:gd name="T84" fmla="*/ 530 w 1475"/>
                <a:gd name="T85" fmla="*/ 1448 h 1477"/>
                <a:gd name="T86" fmla="*/ 363 w 1475"/>
                <a:gd name="T87" fmla="*/ 1377 h 1477"/>
                <a:gd name="T88" fmla="*/ 278 w 1475"/>
                <a:gd name="T89" fmla="*/ 1426 h 1477"/>
                <a:gd name="T90" fmla="*/ 155 w 1475"/>
                <a:gd name="T91" fmla="*/ 1461 h 1477"/>
                <a:gd name="T92" fmla="*/ 48 w 1475"/>
                <a:gd name="T93" fmla="*/ 1460 h 1477"/>
                <a:gd name="T94" fmla="*/ 25 w 1475"/>
                <a:gd name="T95" fmla="*/ 1442 h 1477"/>
                <a:gd name="T96" fmla="*/ 31 w 1475"/>
                <a:gd name="T97" fmla="*/ 1413 h 1477"/>
                <a:gd name="T98" fmla="*/ 98 w 1475"/>
                <a:gd name="T99" fmla="*/ 1366 h 1477"/>
                <a:gd name="T100" fmla="*/ 163 w 1475"/>
                <a:gd name="T101" fmla="*/ 1289 h 1477"/>
                <a:gd name="T102" fmla="*/ 185 w 1475"/>
                <a:gd name="T103" fmla="*/ 1228 h 1477"/>
                <a:gd name="T104" fmla="*/ 78 w 1475"/>
                <a:gd name="T105" fmla="*/ 1072 h 1477"/>
                <a:gd name="T106" fmla="*/ 16 w 1475"/>
                <a:gd name="T107" fmla="*/ 899 h 1477"/>
                <a:gd name="T108" fmla="*/ 0 w 1475"/>
                <a:gd name="T109" fmla="*/ 718 h 1477"/>
                <a:gd name="T110" fmla="*/ 27 w 1475"/>
                <a:gd name="T111" fmla="*/ 537 h 1477"/>
                <a:gd name="T112" fmla="*/ 99 w 1475"/>
                <a:gd name="T113" fmla="*/ 368 h 1477"/>
                <a:gd name="T114" fmla="*/ 216 w 1475"/>
                <a:gd name="T115" fmla="*/ 216 h 1477"/>
                <a:gd name="T116" fmla="*/ 364 w 1475"/>
                <a:gd name="T117" fmla="*/ 101 h 1477"/>
                <a:gd name="T118" fmla="*/ 531 w 1475"/>
                <a:gd name="T119" fmla="*/ 29 h 1477"/>
                <a:gd name="T120" fmla="*/ 708 w 1475"/>
                <a:gd name="T121" fmla="*/ 0 h 1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75" h="1477">
                  <a:moveTo>
                    <a:pt x="1055" y="642"/>
                  </a:moveTo>
                  <a:lnTo>
                    <a:pt x="1033" y="646"/>
                  </a:lnTo>
                  <a:lnTo>
                    <a:pt x="1013" y="653"/>
                  </a:lnTo>
                  <a:lnTo>
                    <a:pt x="995" y="664"/>
                  </a:lnTo>
                  <a:lnTo>
                    <a:pt x="980" y="679"/>
                  </a:lnTo>
                  <a:lnTo>
                    <a:pt x="969" y="696"/>
                  </a:lnTo>
                  <a:lnTo>
                    <a:pt x="962" y="717"/>
                  </a:lnTo>
                  <a:lnTo>
                    <a:pt x="959" y="738"/>
                  </a:lnTo>
                  <a:lnTo>
                    <a:pt x="962" y="760"/>
                  </a:lnTo>
                  <a:lnTo>
                    <a:pt x="969" y="781"/>
                  </a:lnTo>
                  <a:lnTo>
                    <a:pt x="980" y="798"/>
                  </a:lnTo>
                  <a:lnTo>
                    <a:pt x="995" y="814"/>
                  </a:lnTo>
                  <a:lnTo>
                    <a:pt x="1013" y="825"/>
                  </a:lnTo>
                  <a:lnTo>
                    <a:pt x="1033" y="832"/>
                  </a:lnTo>
                  <a:lnTo>
                    <a:pt x="1055" y="834"/>
                  </a:lnTo>
                  <a:lnTo>
                    <a:pt x="1077" y="832"/>
                  </a:lnTo>
                  <a:lnTo>
                    <a:pt x="1097" y="825"/>
                  </a:lnTo>
                  <a:lnTo>
                    <a:pt x="1115" y="814"/>
                  </a:lnTo>
                  <a:lnTo>
                    <a:pt x="1130" y="798"/>
                  </a:lnTo>
                  <a:lnTo>
                    <a:pt x="1141" y="781"/>
                  </a:lnTo>
                  <a:lnTo>
                    <a:pt x="1149" y="760"/>
                  </a:lnTo>
                  <a:lnTo>
                    <a:pt x="1151" y="738"/>
                  </a:lnTo>
                  <a:lnTo>
                    <a:pt x="1149" y="717"/>
                  </a:lnTo>
                  <a:lnTo>
                    <a:pt x="1141" y="696"/>
                  </a:lnTo>
                  <a:lnTo>
                    <a:pt x="1130" y="679"/>
                  </a:lnTo>
                  <a:lnTo>
                    <a:pt x="1115" y="664"/>
                  </a:lnTo>
                  <a:lnTo>
                    <a:pt x="1097" y="653"/>
                  </a:lnTo>
                  <a:lnTo>
                    <a:pt x="1077" y="646"/>
                  </a:lnTo>
                  <a:lnTo>
                    <a:pt x="1055" y="642"/>
                  </a:lnTo>
                  <a:close/>
                  <a:moveTo>
                    <a:pt x="738" y="642"/>
                  </a:moveTo>
                  <a:lnTo>
                    <a:pt x="715" y="646"/>
                  </a:lnTo>
                  <a:lnTo>
                    <a:pt x="696" y="653"/>
                  </a:lnTo>
                  <a:lnTo>
                    <a:pt x="678" y="664"/>
                  </a:lnTo>
                  <a:lnTo>
                    <a:pt x="663" y="679"/>
                  </a:lnTo>
                  <a:lnTo>
                    <a:pt x="651" y="696"/>
                  </a:lnTo>
                  <a:lnTo>
                    <a:pt x="644" y="717"/>
                  </a:lnTo>
                  <a:lnTo>
                    <a:pt x="642" y="738"/>
                  </a:lnTo>
                  <a:lnTo>
                    <a:pt x="644" y="760"/>
                  </a:lnTo>
                  <a:lnTo>
                    <a:pt x="651" y="781"/>
                  </a:lnTo>
                  <a:lnTo>
                    <a:pt x="663" y="798"/>
                  </a:lnTo>
                  <a:lnTo>
                    <a:pt x="678" y="814"/>
                  </a:lnTo>
                  <a:lnTo>
                    <a:pt x="696" y="825"/>
                  </a:lnTo>
                  <a:lnTo>
                    <a:pt x="715" y="832"/>
                  </a:lnTo>
                  <a:lnTo>
                    <a:pt x="738" y="834"/>
                  </a:lnTo>
                  <a:lnTo>
                    <a:pt x="760" y="832"/>
                  </a:lnTo>
                  <a:lnTo>
                    <a:pt x="779" y="825"/>
                  </a:lnTo>
                  <a:lnTo>
                    <a:pt x="798" y="814"/>
                  </a:lnTo>
                  <a:lnTo>
                    <a:pt x="812" y="798"/>
                  </a:lnTo>
                  <a:lnTo>
                    <a:pt x="824" y="781"/>
                  </a:lnTo>
                  <a:lnTo>
                    <a:pt x="831" y="760"/>
                  </a:lnTo>
                  <a:lnTo>
                    <a:pt x="834" y="738"/>
                  </a:lnTo>
                  <a:lnTo>
                    <a:pt x="831" y="717"/>
                  </a:lnTo>
                  <a:lnTo>
                    <a:pt x="824" y="696"/>
                  </a:lnTo>
                  <a:lnTo>
                    <a:pt x="812" y="679"/>
                  </a:lnTo>
                  <a:lnTo>
                    <a:pt x="798" y="664"/>
                  </a:lnTo>
                  <a:lnTo>
                    <a:pt x="779" y="653"/>
                  </a:lnTo>
                  <a:lnTo>
                    <a:pt x="760" y="646"/>
                  </a:lnTo>
                  <a:lnTo>
                    <a:pt x="738" y="642"/>
                  </a:lnTo>
                  <a:close/>
                  <a:moveTo>
                    <a:pt x="420" y="642"/>
                  </a:moveTo>
                  <a:lnTo>
                    <a:pt x="398" y="646"/>
                  </a:lnTo>
                  <a:lnTo>
                    <a:pt x="378" y="653"/>
                  </a:lnTo>
                  <a:lnTo>
                    <a:pt x="360" y="664"/>
                  </a:lnTo>
                  <a:lnTo>
                    <a:pt x="345" y="679"/>
                  </a:lnTo>
                  <a:lnTo>
                    <a:pt x="333" y="696"/>
                  </a:lnTo>
                  <a:lnTo>
                    <a:pt x="326" y="717"/>
                  </a:lnTo>
                  <a:lnTo>
                    <a:pt x="324" y="738"/>
                  </a:lnTo>
                  <a:lnTo>
                    <a:pt x="326" y="760"/>
                  </a:lnTo>
                  <a:lnTo>
                    <a:pt x="333" y="781"/>
                  </a:lnTo>
                  <a:lnTo>
                    <a:pt x="345" y="798"/>
                  </a:lnTo>
                  <a:lnTo>
                    <a:pt x="360" y="814"/>
                  </a:lnTo>
                  <a:lnTo>
                    <a:pt x="378" y="825"/>
                  </a:lnTo>
                  <a:lnTo>
                    <a:pt x="398" y="832"/>
                  </a:lnTo>
                  <a:lnTo>
                    <a:pt x="420" y="834"/>
                  </a:lnTo>
                  <a:lnTo>
                    <a:pt x="442" y="832"/>
                  </a:lnTo>
                  <a:lnTo>
                    <a:pt x="462" y="825"/>
                  </a:lnTo>
                  <a:lnTo>
                    <a:pt x="480" y="814"/>
                  </a:lnTo>
                  <a:lnTo>
                    <a:pt x="494" y="798"/>
                  </a:lnTo>
                  <a:lnTo>
                    <a:pt x="506" y="781"/>
                  </a:lnTo>
                  <a:lnTo>
                    <a:pt x="513" y="760"/>
                  </a:lnTo>
                  <a:lnTo>
                    <a:pt x="516" y="738"/>
                  </a:lnTo>
                  <a:lnTo>
                    <a:pt x="513" y="717"/>
                  </a:lnTo>
                  <a:lnTo>
                    <a:pt x="506" y="696"/>
                  </a:lnTo>
                  <a:lnTo>
                    <a:pt x="494" y="679"/>
                  </a:lnTo>
                  <a:lnTo>
                    <a:pt x="480" y="664"/>
                  </a:lnTo>
                  <a:lnTo>
                    <a:pt x="462" y="653"/>
                  </a:lnTo>
                  <a:lnTo>
                    <a:pt x="442" y="646"/>
                  </a:lnTo>
                  <a:lnTo>
                    <a:pt x="420" y="642"/>
                  </a:lnTo>
                  <a:close/>
                  <a:moveTo>
                    <a:pt x="768" y="0"/>
                  </a:moveTo>
                  <a:lnTo>
                    <a:pt x="827" y="5"/>
                  </a:lnTo>
                  <a:lnTo>
                    <a:pt x="885" y="15"/>
                  </a:lnTo>
                  <a:lnTo>
                    <a:pt x="944" y="29"/>
                  </a:lnTo>
                  <a:lnTo>
                    <a:pt x="1001" y="49"/>
                  </a:lnTo>
                  <a:lnTo>
                    <a:pt x="1057" y="72"/>
                  </a:lnTo>
                  <a:lnTo>
                    <a:pt x="1111" y="101"/>
                  </a:lnTo>
                  <a:lnTo>
                    <a:pt x="1163" y="134"/>
                  </a:lnTo>
                  <a:lnTo>
                    <a:pt x="1213" y="174"/>
                  </a:lnTo>
                  <a:lnTo>
                    <a:pt x="1259" y="216"/>
                  </a:lnTo>
                  <a:lnTo>
                    <a:pt x="1302" y="263"/>
                  </a:lnTo>
                  <a:lnTo>
                    <a:pt x="1341" y="313"/>
                  </a:lnTo>
                  <a:lnTo>
                    <a:pt x="1375" y="365"/>
                  </a:lnTo>
                  <a:lnTo>
                    <a:pt x="1404" y="419"/>
                  </a:lnTo>
                  <a:lnTo>
                    <a:pt x="1427" y="475"/>
                  </a:lnTo>
                  <a:lnTo>
                    <a:pt x="1447" y="532"/>
                  </a:lnTo>
                  <a:lnTo>
                    <a:pt x="1461" y="591"/>
                  </a:lnTo>
                  <a:lnTo>
                    <a:pt x="1471" y="650"/>
                  </a:lnTo>
                  <a:lnTo>
                    <a:pt x="1475" y="710"/>
                  </a:lnTo>
                  <a:lnTo>
                    <a:pt x="1475" y="768"/>
                  </a:lnTo>
                  <a:lnTo>
                    <a:pt x="1471" y="828"/>
                  </a:lnTo>
                  <a:lnTo>
                    <a:pt x="1461" y="887"/>
                  </a:lnTo>
                  <a:lnTo>
                    <a:pt x="1447" y="946"/>
                  </a:lnTo>
                  <a:lnTo>
                    <a:pt x="1427" y="1003"/>
                  </a:lnTo>
                  <a:lnTo>
                    <a:pt x="1404" y="1059"/>
                  </a:lnTo>
                  <a:lnTo>
                    <a:pt x="1375" y="1113"/>
                  </a:lnTo>
                  <a:lnTo>
                    <a:pt x="1341" y="1165"/>
                  </a:lnTo>
                  <a:lnTo>
                    <a:pt x="1302" y="1214"/>
                  </a:lnTo>
                  <a:lnTo>
                    <a:pt x="1259" y="1262"/>
                  </a:lnTo>
                  <a:lnTo>
                    <a:pt x="1213" y="1304"/>
                  </a:lnTo>
                  <a:lnTo>
                    <a:pt x="1163" y="1344"/>
                  </a:lnTo>
                  <a:lnTo>
                    <a:pt x="1112" y="1377"/>
                  </a:lnTo>
                  <a:lnTo>
                    <a:pt x="1057" y="1406"/>
                  </a:lnTo>
                  <a:lnTo>
                    <a:pt x="1001" y="1429"/>
                  </a:lnTo>
                  <a:lnTo>
                    <a:pt x="944" y="1449"/>
                  </a:lnTo>
                  <a:lnTo>
                    <a:pt x="885" y="1462"/>
                  </a:lnTo>
                  <a:lnTo>
                    <a:pt x="827" y="1473"/>
                  </a:lnTo>
                  <a:lnTo>
                    <a:pt x="767" y="1477"/>
                  </a:lnTo>
                  <a:lnTo>
                    <a:pt x="707" y="1477"/>
                  </a:lnTo>
                  <a:lnTo>
                    <a:pt x="648" y="1473"/>
                  </a:lnTo>
                  <a:lnTo>
                    <a:pt x="589" y="1462"/>
                  </a:lnTo>
                  <a:lnTo>
                    <a:pt x="530" y="1448"/>
                  </a:lnTo>
                  <a:lnTo>
                    <a:pt x="474" y="1429"/>
                  </a:lnTo>
                  <a:lnTo>
                    <a:pt x="418" y="1406"/>
                  </a:lnTo>
                  <a:lnTo>
                    <a:pt x="363" y="1377"/>
                  </a:lnTo>
                  <a:lnTo>
                    <a:pt x="362" y="1375"/>
                  </a:lnTo>
                  <a:lnTo>
                    <a:pt x="320" y="1403"/>
                  </a:lnTo>
                  <a:lnTo>
                    <a:pt x="278" y="1426"/>
                  </a:lnTo>
                  <a:lnTo>
                    <a:pt x="236" y="1443"/>
                  </a:lnTo>
                  <a:lnTo>
                    <a:pt x="195" y="1454"/>
                  </a:lnTo>
                  <a:lnTo>
                    <a:pt x="155" y="1461"/>
                  </a:lnTo>
                  <a:lnTo>
                    <a:pt x="117" y="1464"/>
                  </a:lnTo>
                  <a:lnTo>
                    <a:pt x="80" y="1464"/>
                  </a:lnTo>
                  <a:lnTo>
                    <a:pt x="48" y="1460"/>
                  </a:lnTo>
                  <a:lnTo>
                    <a:pt x="37" y="1457"/>
                  </a:lnTo>
                  <a:lnTo>
                    <a:pt x="30" y="1450"/>
                  </a:lnTo>
                  <a:lnTo>
                    <a:pt x="25" y="1442"/>
                  </a:lnTo>
                  <a:lnTo>
                    <a:pt x="24" y="1431"/>
                  </a:lnTo>
                  <a:lnTo>
                    <a:pt x="26" y="1422"/>
                  </a:lnTo>
                  <a:lnTo>
                    <a:pt x="31" y="1413"/>
                  </a:lnTo>
                  <a:lnTo>
                    <a:pt x="39" y="1407"/>
                  </a:lnTo>
                  <a:lnTo>
                    <a:pt x="71" y="1388"/>
                  </a:lnTo>
                  <a:lnTo>
                    <a:pt x="98" y="1366"/>
                  </a:lnTo>
                  <a:lnTo>
                    <a:pt x="123" y="1343"/>
                  </a:lnTo>
                  <a:lnTo>
                    <a:pt x="144" y="1316"/>
                  </a:lnTo>
                  <a:lnTo>
                    <a:pt x="163" y="1289"/>
                  </a:lnTo>
                  <a:lnTo>
                    <a:pt x="178" y="1261"/>
                  </a:lnTo>
                  <a:lnTo>
                    <a:pt x="192" y="1234"/>
                  </a:lnTo>
                  <a:lnTo>
                    <a:pt x="185" y="1228"/>
                  </a:lnTo>
                  <a:lnTo>
                    <a:pt x="144" y="1178"/>
                  </a:lnTo>
                  <a:lnTo>
                    <a:pt x="108" y="1127"/>
                  </a:lnTo>
                  <a:lnTo>
                    <a:pt x="78" y="1072"/>
                  </a:lnTo>
                  <a:lnTo>
                    <a:pt x="53" y="1015"/>
                  </a:lnTo>
                  <a:lnTo>
                    <a:pt x="32" y="957"/>
                  </a:lnTo>
                  <a:lnTo>
                    <a:pt x="16" y="899"/>
                  </a:lnTo>
                  <a:lnTo>
                    <a:pt x="6" y="839"/>
                  </a:lnTo>
                  <a:lnTo>
                    <a:pt x="0" y="779"/>
                  </a:lnTo>
                  <a:lnTo>
                    <a:pt x="0" y="718"/>
                  </a:lnTo>
                  <a:lnTo>
                    <a:pt x="4" y="657"/>
                  </a:lnTo>
                  <a:lnTo>
                    <a:pt x="13" y="597"/>
                  </a:lnTo>
                  <a:lnTo>
                    <a:pt x="27" y="537"/>
                  </a:lnTo>
                  <a:lnTo>
                    <a:pt x="46" y="479"/>
                  </a:lnTo>
                  <a:lnTo>
                    <a:pt x="70" y="422"/>
                  </a:lnTo>
                  <a:lnTo>
                    <a:pt x="99" y="368"/>
                  </a:lnTo>
                  <a:lnTo>
                    <a:pt x="133" y="315"/>
                  </a:lnTo>
                  <a:lnTo>
                    <a:pt x="171" y="264"/>
                  </a:lnTo>
                  <a:lnTo>
                    <a:pt x="216" y="216"/>
                  </a:lnTo>
                  <a:lnTo>
                    <a:pt x="262" y="174"/>
                  </a:lnTo>
                  <a:lnTo>
                    <a:pt x="312" y="134"/>
                  </a:lnTo>
                  <a:lnTo>
                    <a:pt x="364" y="101"/>
                  </a:lnTo>
                  <a:lnTo>
                    <a:pt x="418" y="72"/>
                  </a:lnTo>
                  <a:lnTo>
                    <a:pt x="474" y="49"/>
                  </a:lnTo>
                  <a:lnTo>
                    <a:pt x="531" y="29"/>
                  </a:lnTo>
                  <a:lnTo>
                    <a:pt x="589" y="15"/>
                  </a:lnTo>
                  <a:lnTo>
                    <a:pt x="648" y="5"/>
                  </a:lnTo>
                  <a:lnTo>
                    <a:pt x="708" y="0"/>
                  </a:lnTo>
                  <a:lnTo>
                    <a:pt x="7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7" name="Group 17"/>
          <p:cNvGrpSpPr>
            <a:grpSpLocks noChangeAspect="1"/>
          </p:cNvGrpSpPr>
          <p:nvPr/>
        </p:nvGrpSpPr>
        <p:grpSpPr bwMode="auto">
          <a:xfrm>
            <a:off x="3814442" y="2536241"/>
            <a:ext cx="452258" cy="407205"/>
            <a:chOff x="6416" y="2220"/>
            <a:chExt cx="261" cy="235"/>
          </a:xfrm>
          <a:solidFill>
            <a:schemeClr val="accent2"/>
          </a:solidFill>
        </p:grpSpPr>
        <p:sp>
          <p:nvSpPr>
            <p:cNvPr id="78" name="Freeform 19"/>
            <p:cNvSpPr>
              <a:spLocks/>
            </p:cNvSpPr>
            <p:nvPr/>
          </p:nvSpPr>
          <p:spPr bwMode="auto">
            <a:xfrm>
              <a:off x="6461" y="2220"/>
              <a:ext cx="100" cy="133"/>
            </a:xfrm>
            <a:custGeom>
              <a:avLst/>
              <a:gdLst>
                <a:gd name="T0" fmla="*/ 752 w 1303"/>
                <a:gd name="T1" fmla="*/ 7 h 1733"/>
                <a:gd name="T2" fmla="*/ 866 w 1303"/>
                <a:gd name="T3" fmla="*/ 38 h 1733"/>
                <a:gd name="T4" fmla="*/ 958 w 1303"/>
                <a:gd name="T5" fmla="*/ 87 h 1733"/>
                <a:gd name="T6" fmla="*/ 1029 w 1303"/>
                <a:gd name="T7" fmla="*/ 145 h 1733"/>
                <a:gd name="T8" fmla="*/ 1068 w 1303"/>
                <a:gd name="T9" fmla="*/ 192 h 1733"/>
                <a:gd name="T10" fmla="*/ 1081 w 1303"/>
                <a:gd name="T11" fmla="*/ 210 h 1733"/>
                <a:gd name="T12" fmla="*/ 1090 w 1303"/>
                <a:gd name="T13" fmla="*/ 212 h 1733"/>
                <a:gd name="T14" fmla="*/ 1116 w 1303"/>
                <a:gd name="T15" fmla="*/ 220 h 1733"/>
                <a:gd name="T16" fmla="*/ 1152 w 1303"/>
                <a:gd name="T17" fmla="*/ 240 h 1733"/>
                <a:gd name="T18" fmla="*/ 1190 w 1303"/>
                <a:gd name="T19" fmla="*/ 276 h 1733"/>
                <a:gd name="T20" fmla="*/ 1227 w 1303"/>
                <a:gd name="T21" fmla="*/ 333 h 1733"/>
                <a:gd name="T22" fmla="*/ 1253 w 1303"/>
                <a:gd name="T23" fmla="*/ 417 h 1733"/>
                <a:gd name="T24" fmla="*/ 1266 w 1303"/>
                <a:gd name="T25" fmla="*/ 533 h 1733"/>
                <a:gd name="T26" fmla="*/ 1257 w 1303"/>
                <a:gd name="T27" fmla="*/ 685 h 1733"/>
                <a:gd name="T28" fmla="*/ 1226 w 1303"/>
                <a:gd name="T29" fmla="*/ 826 h 1733"/>
                <a:gd name="T30" fmla="*/ 1256 w 1303"/>
                <a:gd name="T31" fmla="*/ 829 h 1733"/>
                <a:gd name="T32" fmla="*/ 1283 w 1303"/>
                <a:gd name="T33" fmla="*/ 845 h 1733"/>
                <a:gd name="T34" fmla="*/ 1301 w 1303"/>
                <a:gd name="T35" fmla="*/ 884 h 1733"/>
                <a:gd name="T36" fmla="*/ 1302 w 1303"/>
                <a:gd name="T37" fmla="*/ 950 h 1733"/>
                <a:gd name="T38" fmla="*/ 1280 w 1303"/>
                <a:gd name="T39" fmla="*/ 1050 h 1733"/>
                <a:gd name="T40" fmla="*/ 1240 w 1303"/>
                <a:gd name="T41" fmla="*/ 1163 h 1733"/>
                <a:gd name="T42" fmla="*/ 1204 w 1303"/>
                <a:gd name="T43" fmla="*/ 1220 h 1733"/>
                <a:gd name="T44" fmla="*/ 1171 w 1303"/>
                <a:gd name="T45" fmla="*/ 1238 h 1733"/>
                <a:gd name="T46" fmla="*/ 1136 w 1303"/>
                <a:gd name="T47" fmla="*/ 1363 h 1733"/>
                <a:gd name="T48" fmla="*/ 1066 w 1303"/>
                <a:gd name="T49" fmla="*/ 1489 h 1733"/>
                <a:gd name="T50" fmla="*/ 966 w 1303"/>
                <a:gd name="T51" fmla="*/ 1602 h 1733"/>
                <a:gd name="T52" fmla="*/ 838 w 1303"/>
                <a:gd name="T53" fmla="*/ 1688 h 1733"/>
                <a:gd name="T54" fmla="*/ 697 w 1303"/>
                <a:gd name="T55" fmla="*/ 1730 h 1733"/>
                <a:gd name="T56" fmla="*/ 556 w 1303"/>
                <a:gd name="T57" fmla="*/ 1722 h 1733"/>
                <a:gd name="T58" fmla="*/ 415 w 1303"/>
                <a:gd name="T59" fmla="*/ 1663 h 1733"/>
                <a:gd name="T60" fmla="*/ 296 w 1303"/>
                <a:gd name="T61" fmla="*/ 1567 h 1733"/>
                <a:gd name="T62" fmla="*/ 208 w 1303"/>
                <a:gd name="T63" fmla="*/ 1448 h 1733"/>
                <a:gd name="T64" fmla="*/ 150 w 1303"/>
                <a:gd name="T65" fmla="*/ 1321 h 1733"/>
                <a:gd name="T66" fmla="*/ 120 w 1303"/>
                <a:gd name="T67" fmla="*/ 1236 h 1733"/>
                <a:gd name="T68" fmla="*/ 86 w 1303"/>
                <a:gd name="T69" fmla="*/ 1207 h 1733"/>
                <a:gd name="T70" fmla="*/ 49 w 1303"/>
                <a:gd name="T71" fmla="*/ 1132 h 1733"/>
                <a:gd name="T72" fmla="*/ 12 w 1303"/>
                <a:gd name="T73" fmla="*/ 1012 h 1733"/>
                <a:gd name="T74" fmla="*/ 0 w 1303"/>
                <a:gd name="T75" fmla="*/ 924 h 1733"/>
                <a:gd name="T76" fmla="*/ 6 w 1303"/>
                <a:gd name="T77" fmla="*/ 868 h 1733"/>
                <a:gd name="T78" fmla="*/ 28 w 1303"/>
                <a:gd name="T79" fmla="*/ 837 h 1733"/>
                <a:gd name="T80" fmla="*/ 57 w 1303"/>
                <a:gd name="T81" fmla="*/ 826 h 1733"/>
                <a:gd name="T82" fmla="*/ 64 w 1303"/>
                <a:gd name="T83" fmla="*/ 785 h 1733"/>
                <a:gd name="T84" fmla="*/ 40 w 1303"/>
                <a:gd name="T85" fmla="*/ 635 h 1733"/>
                <a:gd name="T86" fmla="*/ 53 w 1303"/>
                <a:gd name="T87" fmla="*/ 482 h 1733"/>
                <a:gd name="T88" fmla="*/ 103 w 1303"/>
                <a:gd name="T89" fmla="*/ 352 h 1733"/>
                <a:gd name="T90" fmla="*/ 178 w 1303"/>
                <a:gd name="T91" fmla="*/ 244 h 1733"/>
                <a:gd name="T92" fmla="*/ 298 w 1303"/>
                <a:gd name="T93" fmla="*/ 131 h 1733"/>
                <a:gd name="T94" fmla="*/ 414 w 1303"/>
                <a:gd name="T95" fmla="*/ 56 h 1733"/>
                <a:gd name="T96" fmla="*/ 526 w 1303"/>
                <a:gd name="T97" fmla="*/ 14 h 1733"/>
                <a:gd name="T98" fmla="*/ 662 w 1303"/>
                <a:gd name="T99" fmla="*/ 0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3" h="1733">
                  <a:moveTo>
                    <a:pt x="662" y="0"/>
                  </a:moveTo>
                  <a:lnTo>
                    <a:pt x="708" y="2"/>
                  </a:lnTo>
                  <a:lnTo>
                    <a:pt x="752" y="7"/>
                  </a:lnTo>
                  <a:lnTo>
                    <a:pt x="793" y="14"/>
                  </a:lnTo>
                  <a:lnTo>
                    <a:pt x="831" y="26"/>
                  </a:lnTo>
                  <a:lnTo>
                    <a:pt x="866" y="38"/>
                  </a:lnTo>
                  <a:lnTo>
                    <a:pt x="898" y="52"/>
                  </a:lnTo>
                  <a:lnTo>
                    <a:pt x="926" y="69"/>
                  </a:lnTo>
                  <a:lnTo>
                    <a:pt x="958" y="87"/>
                  </a:lnTo>
                  <a:lnTo>
                    <a:pt x="986" y="107"/>
                  </a:lnTo>
                  <a:lnTo>
                    <a:pt x="1009" y="126"/>
                  </a:lnTo>
                  <a:lnTo>
                    <a:pt x="1029" y="145"/>
                  </a:lnTo>
                  <a:lnTo>
                    <a:pt x="1046" y="163"/>
                  </a:lnTo>
                  <a:lnTo>
                    <a:pt x="1058" y="178"/>
                  </a:lnTo>
                  <a:lnTo>
                    <a:pt x="1068" y="192"/>
                  </a:lnTo>
                  <a:lnTo>
                    <a:pt x="1074" y="202"/>
                  </a:lnTo>
                  <a:lnTo>
                    <a:pt x="1079" y="208"/>
                  </a:lnTo>
                  <a:lnTo>
                    <a:pt x="1081" y="210"/>
                  </a:lnTo>
                  <a:lnTo>
                    <a:pt x="1082" y="210"/>
                  </a:lnTo>
                  <a:lnTo>
                    <a:pt x="1085" y="211"/>
                  </a:lnTo>
                  <a:lnTo>
                    <a:pt x="1090" y="212"/>
                  </a:lnTo>
                  <a:lnTo>
                    <a:pt x="1097" y="214"/>
                  </a:lnTo>
                  <a:lnTo>
                    <a:pt x="1106" y="216"/>
                  </a:lnTo>
                  <a:lnTo>
                    <a:pt x="1116" y="220"/>
                  </a:lnTo>
                  <a:lnTo>
                    <a:pt x="1127" y="225"/>
                  </a:lnTo>
                  <a:lnTo>
                    <a:pt x="1139" y="232"/>
                  </a:lnTo>
                  <a:lnTo>
                    <a:pt x="1152" y="240"/>
                  </a:lnTo>
                  <a:lnTo>
                    <a:pt x="1164" y="250"/>
                  </a:lnTo>
                  <a:lnTo>
                    <a:pt x="1177" y="261"/>
                  </a:lnTo>
                  <a:lnTo>
                    <a:pt x="1190" y="276"/>
                  </a:lnTo>
                  <a:lnTo>
                    <a:pt x="1203" y="292"/>
                  </a:lnTo>
                  <a:lnTo>
                    <a:pt x="1215" y="312"/>
                  </a:lnTo>
                  <a:lnTo>
                    <a:pt x="1227" y="333"/>
                  </a:lnTo>
                  <a:lnTo>
                    <a:pt x="1237" y="359"/>
                  </a:lnTo>
                  <a:lnTo>
                    <a:pt x="1246" y="386"/>
                  </a:lnTo>
                  <a:lnTo>
                    <a:pt x="1253" y="417"/>
                  </a:lnTo>
                  <a:lnTo>
                    <a:pt x="1260" y="452"/>
                  </a:lnTo>
                  <a:lnTo>
                    <a:pt x="1264" y="491"/>
                  </a:lnTo>
                  <a:lnTo>
                    <a:pt x="1266" y="533"/>
                  </a:lnTo>
                  <a:lnTo>
                    <a:pt x="1266" y="579"/>
                  </a:lnTo>
                  <a:lnTo>
                    <a:pt x="1263" y="629"/>
                  </a:lnTo>
                  <a:lnTo>
                    <a:pt x="1257" y="685"/>
                  </a:lnTo>
                  <a:lnTo>
                    <a:pt x="1248" y="744"/>
                  </a:lnTo>
                  <a:lnTo>
                    <a:pt x="1239" y="785"/>
                  </a:lnTo>
                  <a:lnTo>
                    <a:pt x="1226" y="826"/>
                  </a:lnTo>
                  <a:lnTo>
                    <a:pt x="1236" y="826"/>
                  </a:lnTo>
                  <a:lnTo>
                    <a:pt x="1246" y="826"/>
                  </a:lnTo>
                  <a:lnTo>
                    <a:pt x="1256" y="829"/>
                  </a:lnTo>
                  <a:lnTo>
                    <a:pt x="1267" y="832"/>
                  </a:lnTo>
                  <a:lnTo>
                    <a:pt x="1275" y="838"/>
                  </a:lnTo>
                  <a:lnTo>
                    <a:pt x="1283" y="845"/>
                  </a:lnTo>
                  <a:lnTo>
                    <a:pt x="1290" y="856"/>
                  </a:lnTo>
                  <a:lnTo>
                    <a:pt x="1297" y="868"/>
                  </a:lnTo>
                  <a:lnTo>
                    <a:pt x="1301" y="884"/>
                  </a:lnTo>
                  <a:lnTo>
                    <a:pt x="1303" y="903"/>
                  </a:lnTo>
                  <a:lnTo>
                    <a:pt x="1303" y="924"/>
                  </a:lnTo>
                  <a:lnTo>
                    <a:pt x="1302" y="950"/>
                  </a:lnTo>
                  <a:lnTo>
                    <a:pt x="1298" y="979"/>
                  </a:lnTo>
                  <a:lnTo>
                    <a:pt x="1290" y="1012"/>
                  </a:lnTo>
                  <a:lnTo>
                    <a:pt x="1280" y="1050"/>
                  </a:lnTo>
                  <a:lnTo>
                    <a:pt x="1267" y="1094"/>
                  </a:lnTo>
                  <a:lnTo>
                    <a:pt x="1253" y="1132"/>
                  </a:lnTo>
                  <a:lnTo>
                    <a:pt x="1240" y="1163"/>
                  </a:lnTo>
                  <a:lnTo>
                    <a:pt x="1228" y="1188"/>
                  </a:lnTo>
                  <a:lnTo>
                    <a:pt x="1215" y="1207"/>
                  </a:lnTo>
                  <a:lnTo>
                    <a:pt x="1204" y="1220"/>
                  </a:lnTo>
                  <a:lnTo>
                    <a:pt x="1193" y="1231"/>
                  </a:lnTo>
                  <a:lnTo>
                    <a:pt x="1181" y="1236"/>
                  </a:lnTo>
                  <a:lnTo>
                    <a:pt x="1171" y="1238"/>
                  </a:lnTo>
                  <a:lnTo>
                    <a:pt x="1164" y="1279"/>
                  </a:lnTo>
                  <a:lnTo>
                    <a:pt x="1152" y="1321"/>
                  </a:lnTo>
                  <a:lnTo>
                    <a:pt x="1136" y="1363"/>
                  </a:lnTo>
                  <a:lnTo>
                    <a:pt x="1117" y="1405"/>
                  </a:lnTo>
                  <a:lnTo>
                    <a:pt x="1093" y="1447"/>
                  </a:lnTo>
                  <a:lnTo>
                    <a:pt x="1066" y="1489"/>
                  </a:lnTo>
                  <a:lnTo>
                    <a:pt x="1036" y="1528"/>
                  </a:lnTo>
                  <a:lnTo>
                    <a:pt x="1004" y="1566"/>
                  </a:lnTo>
                  <a:lnTo>
                    <a:pt x="966" y="1602"/>
                  </a:lnTo>
                  <a:lnTo>
                    <a:pt x="926" y="1633"/>
                  </a:lnTo>
                  <a:lnTo>
                    <a:pt x="884" y="1662"/>
                  </a:lnTo>
                  <a:lnTo>
                    <a:pt x="838" y="1688"/>
                  </a:lnTo>
                  <a:lnTo>
                    <a:pt x="790" y="1708"/>
                  </a:lnTo>
                  <a:lnTo>
                    <a:pt x="744" y="1722"/>
                  </a:lnTo>
                  <a:lnTo>
                    <a:pt x="697" y="1730"/>
                  </a:lnTo>
                  <a:lnTo>
                    <a:pt x="651" y="1733"/>
                  </a:lnTo>
                  <a:lnTo>
                    <a:pt x="604" y="1730"/>
                  </a:lnTo>
                  <a:lnTo>
                    <a:pt x="556" y="1722"/>
                  </a:lnTo>
                  <a:lnTo>
                    <a:pt x="511" y="1708"/>
                  </a:lnTo>
                  <a:lnTo>
                    <a:pt x="462" y="1688"/>
                  </a:lnTo>
                  <a:lnTo>
                    <a:pt x="415" y="1663"/>
                  </a:lnTo>
                  <a:lnTo>
                    <a:pt x="372" y="1634"/>
                  </a:lnTo>
                  <a:lnTo>
                    <a:pt x="333" y="1603"/>
                  </a:lnTo>
                  <a:lnTo>
                    <a:pt x="296" y="1567"/>
                  </a:lnTo>
                  <a:lnTo>
                    <a:pt x="263" y="1529"/>
                  </a:lnTo>
                  <a:lnTo>
                    <a:pt x="233" y="1489"/>
                  </a:lnTo>
                  <a:lnTo>
                    <a:pt x="208" y="1448"/>
                  </a:lnTo>
                  <a:lnTo>
                    <a:pt x="185" y="1406"/>
                  </a:lnTo>
                  <a:lnTo>
                    <a:pt x="166" y="1363"/>
                  </a:lnTo>
                  <a:lnTo>
                    <a:pt x="150" y="1321"/>
                  </a:lnTo>
                  <a:lnTo>
                    <a:pt x="139" y="1279"/>
                  </a:lnTo>
                  <a:lnTo>
                    <a:pt x="131" y="1238"/>
                  </a:lnTo>
                  <a:lnTo>
                    <a:pt x="120" y="1236"/>
                  </a:lnTo>
                  <a:lnTo>
                    <a:pt x="110" y="1231"/>
                  </a:lnTo>
                  <a:lnTo>
                    <a:pt x="99" y="1220"/>
                  </a:lnTo>
                  <a:lnTo>
                    <a:pt x="86" y="1207"/>
                  </a:lnTo>
                  <a:lnTo>
                    <a:pt x="74" y="1188"/>
                  </a:lnTo>
                  <a:lnTo>
                    <a:pt x="62" y="1163"/>
                  </a:lnTo>
                  <a:lnTo>
                    <a:pt x="49" y="1132"/>
                  </a:lnTo>
                  <a:lnTo>
                    <a:pt x="36" y="1094"/>
                  </a:lnTo>
                  <a:lnTo>
                    <a:pt x="23" y="1050"/>
                  </a:lnTo>
                  <a:lnTo>
                    <a:pt x="12" y="1012"/>
                  </a:lnTo>
                  <a:lnTo>
                    <a:pt x="6" y="979"/>
                  </a:lnTo>
                  <a:lnTo>
                    <a:pt x="1" y="950"/>
                  </a:lnTo>
                  <a:lnTo>
                    <a:pt x="0" y="924"/>
                  </a:lnTo>
                  <a:lnTo>
                    <a:pt x="0" y="902"/>
                  </a:lnTo>
                  <a:lnTo>
                    <a:pt x="2" y="883"/>
                  </a:lnTo>
                  <a:lnTo>
                    <a:pt x="6" y="868"/>
                  </a:lnTo>
                  <a:lnTo>
                    <a:pt x="12" y="856"/>
                  </a:lnTo>
                  <a:lnTo>
                    <a:pt x="20" y="845"/>
                  </a:lnTo>
                  <a:lnTo>
                    <a:pt x="28" y="837"/>
                  </a:lnTo>
                  <a:lnTo>
                    <a:pt x="36" y="832"/>
                  </a:lnTo>
                  <a:lnTo>
                    <a:pt x="46" y="828"/>
                  </a:lnTo>
                  <a:lnTo>
                    <a:pt x="57" y="826"/>
                  </a:lnTo>
                  <a:lnTo>
                    <a:pt x="67" y="826"/>
                  </a:lnTo>
                  <a:lnTo>
                    <a:pt x="77" y="826"/>
                  </a:lnTo>
                  <a:lnTo>
                    <a:pt x="64" y="785"/>
                  </a:lnTo>
                  <a:lnTo>
                    <a:pt x="55" y="744"/>
                  </a:lnTo>
                  <a:lnTo>
                    <a:pt x="45" y="689"/>
                  </a:lnTo>
                  <a:lnTo>
                    <a:pt x="40" y="635"/>
                  </a:lnTo>
                  <a:lnTo>
                    <a:pt x="39" y="583"/>
                  </a:lnTo>
                  <a:lnTo>
                    <a:pt x="43" y="532"/>
                  </a:lnTo>
                  <a:lnTo>
                    <a:pt x="53" y="482"/>
                  </a:lnTo>
                  <a:lnTo>
                    <a:pt x="66" y="436"/>
                  </a:lnTo>
                  <a:lnTo>
                    <a:pt x="83" y="391"/>
                  </a:lnTo>
                  <a:lnTo>
                    <a:pt x="103" y="352"/>
                  </a:lnTo>
                  <a:lnTo>
                    <a:pt x="125" y="313"/>
                  </a:lnTo>
                  <a:lnTo>
                    <a:pt x="151" y="277"/>
                  </a:lnTo>
                  <a:lnTo>
                    <a:pt x="178" y="244"/>
                  </a:lnTo>
                  <a:lnTo>
                    <a:pt x="207" y="213"/>
                  </a:lnTo>
                  <a:lnTo>
                    <a:pt x="251" y="170"/>
                  </a:lnTo>
                  <a:lnTo>
                    <a:pt x="298" y="131"/>
                  </a:lnTo>
                  <a:lnTo>
                    <a:pt x="349" y="96"/>
                  </a:lnTo>
                  <a:lnTo>
                    <a:pt x="380" y="76"/>
                  </a:lnTo>
                  <a:lnTo>
                    <a:pt x="414" y="56"/>
                  </a:lnTo>
                  <a:lnTo>
                    <a:pt x="449" y="40"/>
                  </a:lnTo>
                  <a:lnTo>
                    <a:pt x="486" y="27"/>
                  </a:lnTo>
                  <a:lnTo>
                    <a:pt x="526" y="14"/>
                  </a:lnTo>
                  <a:lnTo>
                    <a:pt x="569" y="6"/>
                  </a:lnTo>
                  <a:lnTo>
                    <a:pt x="612" y="2"/>
                  </a:lnTo>
                  <a:lnTo>
                    <a:pt x="66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0"/>
            <p:cNvSpPr>
              <a:spLocks/>
            </p:cNvSpPr>
            <p:nvPr/>
          </p:nvSpPr>
          <p:spPr bwMode="auto">
            <a:xfrm>
              <a:off x="6617" y="2370"/>
              <a:ext cx="26" cy="53"/>
            </a:xfrm>
            <a:custGeom>
              <a:avLst/>
              <a:gdLst>
                <a:gd name="T0" fmla="*/ 83 w 337"/>
                <a:gd name="T1" fmla="*/ 0 h 683"/>
                <a:gd name="T2" fmla="*/ 101 w 337"/>
                <a:gd name="T3" fmla="*/ 3 h 683"/>
                <a:gd name="T4" fmla="*/ 117 w 337"/>
                <a:gd name="T5" fmla="*/ 10 h 683"/>
                <a:gd name="T6" fmla="*/ 129 w 337"/>
                <a:gd name="T7" fmla="*/ 23 h 683"/>
                <a:gd name="T8" fmla="*/ 138 w 337"/>
                <a:gd name="T9" fmla="*/ 37 h 683"/>
                <a:gd name="T10" fmla="*/ 142 w 337"/>
                <a:gd name="T11" fmla="*/ 54 h 683"/>
                <a:gd name="T12" fmla="*/ 164 w 337"/>
                <a:gd name="T13" fmla="*/ 383 h 683"/>
                <a:gd name="T14" fmla="*/ 167 w 337"/>
                <a:gd name="T15" fmla="*/ 397 h 683"/>
                <a:gd name="T16" fmla="*/ 174 w 337"/>
                <a:gd name="T17" fmla="*/ 409 h 683"/>
                <a:gd name="T18" fmla="*/ 321 w 337"/>
                <a:gd name="T19" fmla="*/ 584 h 683"/>
                <a:gd name="T20" fmla="*/ 323 w 337"/>
                <a:gd name="T21" fmla="*/ 586 h 683"/>
                <a:gd name="T22" fmla="*/ 324 w 337"/>
                <a:gd name="T23" fmla="*/ 587 h 683"/>
                <a:gd name="T24" fmla="*/ 333 w 337"/>
                <a:gd name="T25" fmla="*/ 602 h 683"/>
                <a:gd name="T26" fmla="*/ 337 w 337"/>
                <a:gd name="T27" fmla="*/ 618 h 683"/>
                <a:gd name="T28" fmla="*/ 336 w 337"/>
                <a:gd name="T29" fmla="*/ 635 h 683"/>
                <a:gd name="T30" fmla="*/ 330 w 337"/>
                <a:gd name="T31" fmla="*/ 651 h 683"/>
                <a:gd name="T32" fmla="*/ 319 w 337"/>
                <a:gd name="T33" fmla="*/ 665 h 683"/>
                <a:gd name="T34" fmla="*/ 304 w 337"/>
                <a:gd name="T35" fmla="*/ 675 h 683"/>
                <a:gd name="T36" fmla="*/ 287 w 337"/>
                <a:gd name="T37" fmla="*/ 682 h 683"/>
                <a:gd name="T38" fmla="*/ 270 w 337"/>
                <a:gd name="T39" fmla="*/ 683 h 683"/>
                <a:gd name="T40" fmla="*/ 254 w 337"/>
                <a:gd name="T41" fmla="*/ 677 h 683"/>
                <a:gd name="T42" fmla="*/ 238 w 337"/>
                <a:gd name="T43" fmla="*/ 668 h 683"/>
                <a:gd name="T44" fmla="*/ 35 w 337"/>
                <a:gd name="T45" fmla="*/ 498 h 683"/>
                <a:gd name="T46" fmla="*/ 29 w 337"/>
                <a:gd name="T47" fmla="*/ 494 h 683"/>
                <a:gd name="T48" fmla="*/ 24 w 337"/>
                <a:gd name="T49" fmla="*/ 490 h 683"/>
                <a:gd name="T50" fmla="*/ 13 w 337"/>
                <a:gd name="T51" fmla="*/ 477 h 683"/>
                <a:gd name="T52" fmla="*/ 6 w 337"/>
                <a:gd name="T53" fmla="*/ 461 h 683"/>
                <a:gd name="T54" fmla="*/ 1 w 337"/>
                <a:gd name="T55" fmla="*/ 446 h 683"/>
                <a:gd name="T56" fmla="*/ 0 w 337"/>
                <a:gd name="T57" fmla="*/ 429 h 683"/>
                <a:gd name="T58" fmla="*/ 0 w 337"/>
                <a:gd name="T59" fmla="*/ 425 h 683"/>
                <a:gd name="T60" fmla="*/ 0 w 337"/>
                <a:gd name="T61" fmla="*/ 422 h 683"/>
                <a:gd name="T62" fmla="*/ 1 w 337"/>
                <a:gd name="T63" fmla="*/ 418 h 683"/>
                <a:gd name="T64" fmla="*/ 24 w 337"/>
                <a:gd name="T65" fmla="*/ 58 h 683"/>
                <a:gd name="T66" fmla="*/ 24 w 337"/>
                <a:gd name="T67" fmla="*/ 52 h 683"/>
                <a:gd name="T68" fmla="*/ 28 w 337"/>
                <a:gd name="T69" fmla="*/ 36 h 683"/>
                <a:gd name="T70" fmla="*/ 38 w 337"/>
                <a:gd name="T71" fmla="*/ 22 h 683"/>
                <a:gd name="T72" fmla="*/ 50 w 337"/>
                <a:gd name="T73" fmla="*/ 10 h 683"/>
                <a:gd name="T74" fmla="*/ 65 w 337"/>
                <a:gd name="T75" fmla="*/ 3 h 683"/>
                <a:gd name="T76" fmla="*/ 83 w 337"/>
                <a:gd name="T77" fmla="*/ 0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37" h="683">
                  <a:moveTo>
                    <a:pt x="83" y="0"/>
                  </a:moveTo>
                  <a:lnTo>
                    <a:pt x="101" y="3"/>
                  </a:lnTo>
                  <a:lnTo>
                    <a:pt x="117" y="10"/>
                  </a:lnTo>
                  <a:lnTo>
                    <a:pt x="129" y="23"/>
                  </a:lnTo>
                  <a:lnTo>
                    <a:pt x="138" y="37"/>
                  </a:lnTo>
                  <a:lnTo>
                    <a:pt x="142" y="54"/>
                  </a:lnTo>
                  <a:lnTo>
                    <a:pt x="164" y="383"/>
                  </a:lnTo>
                  <a:lnTo>
                    <a:pt x="167" y="397"/>
                  </a:lnTo>
                  <a:lnTo>
                    <a:pt x="174" y="409"/>
                  </a:lnTo>
                  <a:lnTo>
                    <a:pt x="321" y="584"/>
                  </a:lnTo>
                  <a:lnTo>
                    <a:pt x="323" y="586"/>
                  </a:lnTo>
                  <a:lnTo>
                    <a:pt x="324" y="587"/>
                  </a:lnTo>
                  <a:lnTo>
                    <a:pt x="333" y="602"/>
                  </a:lnTo>
                  <a:lnTo>
                    <a:pt x="337" y="618"/>
                  </a:lnTo>
                  <a:lnTo>
                    <a:pt x="336" y="635"/>
                  </a:lnTo>
                  <a:lnTo>
                    <a:pt x="330" y="651"/>
                  </a:lnTo>
                  <a:lnTo>
                    <a:pt x="319" y="665"/>
                  </a:lnTo>
                  <a:lnTo>
                    <a:pt x="304" y="675"/>
                  </a:lnTo>
                  <a:lnTo>
                    <a:pt x="287" y="682"/>
                  </a:lnTo>
                  <a:lnTo>
                    <a:pt x="270" y="683"/>
                  </a:lnTo>
                  <a:lnTo>
                    <a:pt x="254" y="677"/>
                  </a:lnTo>
                  <a:lnTo>
                    <a:pt x="238" y="668"/>
                  </a:lnTo>
                  <a:lnTo>
                    <a:pt x="35" y="498"/>
                  </a:lnTo>
                  <a:lnTo>
                    <a:pt x="29" y="494"/>
                  </a:lnTo>
                  <a:lnTo>
                    <a:pt x="24" y="490"/>
                  </a:lnTo>
                  <a:lnTo>
                    <a:pt x="13" y="477"/>
                  </a:lnTo>
                  <a:lnTo>
                    <a:pt x="6" y="461"/>
                  </a:lnTo>
                  <a:lnTo>
                    <a:pt x="1" y="446"/>
                  </a:lnTo>
                  <a:lnTo>
                    <a:pt x="0" y="429"/>
                  </a:lnTo>
                  <a:lnTo>
                    <a:pt x="0" y="425"/>
                  </a:lnTo>
                  <a:lnTo>
                    <a:pt x="0" y="422"/>
                  </a:lnTo>
                  <a:lnTo>
                    <a:pt x="1" y="418"/>
                  </a:lnTo>
                  <a:lnTo>
                    <a:pt x="24" y="58"/>
                  </a:lnTo>
                  <a:lnTo>
                    <a:pt x="24" y="52"/>
                  </a:lnTo>
                  <a:lnTo>
                    <a:pt x="28" y="36"/>
                  </a:lnTo>
                  <a:lnTo>
                    <a:pt x="38" y="22"/>
                  </a:lnTo>
                  <a:lnTo>
                    <a:pt x="50" y="10"/>
                  </a:lnTo>
                  <a:lnTo>
                    <a:pt x="65" y="3"/>
                  </a:lnTo>
                  <a:lnTo>
                    <a:pt x="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1"/>
            <p:cNvSpPr>
              <a:spLocks/>
            </p:cNvSpPr>
            <p:nvPr/>
          </p:nvSpPr>
          <p:spPr bwMode="auto">
            <a:xfrm>
              <a:off x="6416" y="2348"/>
              <a:ext cx="157" cy="97"/>
            </a:xfrm>
            <a:custGeom>
              <a:avLst/>
              <a:gdLst>
                <a:gd name="T0" fmla="*/ 1030 w 2042"/>
                <a:gd name="T1" fmla="*/ 736 h 1259"/>
                <a:gd name="T2" fmla="*/ 1167 w 2042"/>
                <a:gd name="T3" fmla="*/ 540 h 1259"/>
                <a:gd name="T4" fmla="*/ 1099 w 2042"/>
                <a:gd name="T5" fmla="*/ 431 h 1259"/>
                <a:gd name="T6" fmla="*/ 1069 w 2042"/>
                <a:gd name="T7" fmla="*/ 347 h 1259"/>
                <a:gd name="T8" fmla="*/ 1068 w 2042"/>
                <a:gd name="T9" fmla="*/ 286 h 1259"/>
                <a:gd name="T10" fmla="*/ 1089 w 2042"/>
                <a:gd name="T11" fmla="*/ 243 h 1259"/>
                <a:gd name="T12" fmla="*/ 1123 w 2042"/>
                <a:gd name="T13" fmla="*/ 215 h 1259"/>
                <a:gd name="T14" fmla="*/ 1162 w 2042"/>
                <a:gd name="T15" fmla="*/ 200 h 1259"/>
                <a:gd name="T16" fmla="*/ 1199 w 2042"/>
                <a:gd name="T17" fmla="*/ 192 h 1259"/>
                <a:gd name="T18" fmla="*/ 1227 w 2042"/>
                <a:gd name="T19" fmla="*/ 191 h 1259"/>
                <a:gd name="T20" fmla="*/ 1238 w 2042"/>
                <a:gd name="T21" fmla="*/ 191 h 1259"/>
                <a:gd name="T22" fmla="*/ 1261 w 2042"/>
                <a:gd name="T23" fmla="*/ 191 h 1259"/>
                <a:gd name="T24" fmla="*/ 1294 w 2042"/>
                <a:gd name="T25" fmla="*/ 196 h 1259"/>
                <a:gd name="T26" fmla="*/ 1335 w 2042"/>
                <a:gd name="T27" fmla="*/ 209 h 1259"/>
                <a:gd name="T28" fmla="*/ 1371 w 2042"/>
                <a:gd name="T29" fmla="*/ 233 h 1259"/>
                <a:gd name="T30" fmla="*/ 1396 w 2042"/>
                <a:gd name="T31" fmla="*/ 270 h 1259"/>
                <a:gd name="T32" fmla="*/ 1403 w 2042"/>
                <a:gd name="T33" fmla="*/ 325 h 1259"/>
                <a:gd name="T34" fmla="*/ 1384 w 2042"/>
                <a:gd name="T35" fmla="*/ 401 h 1259"/>
                <a:gd name="T36" fmla="*/ 1330 w 2042"/>
                <a:gd name="T37" fmla="*/ 501 h 1259"/>
                <a:gd name="T38" fmla="*/ 1438 w 2042"/>
                <a:gd name="T39" fmla="*/ 734 h 1259"/>
                <a:gd name="T40" fmla="*/ 1673 w 2042"/>
                <a:gd name="T41" fmla="*/ 0 h 1259"/>
                <a:gd name="T42" fmla="*/ 1693 w 2042"/>
                <a:gd name="T43" fmla="*/ 13 h 1259"/>
                <a:gd name="T44" fmla="*/ 1751 w 2042"/>
                <a:gd name="T45" fmla="*/ 49 h 1259"/>
                <a:gd name="T46" fmla="*/ 1839 w 2042"/>
                <a:gd name="T47" fmla="*/ 98 h 1259"/>
                <a:gd name="T48" fmla="*/ 1955 w 2042"/>
                <a:gd name="T49" fmla="*/ 155 h 1259"/>
                <a:gd name="T50" fmla="*/ 2003 w 2042"/>
                <a:gd name="T51" fmla="*/ 247 h 1259"/>
                <a:gd name="T52" fmla="*/ 1911 w 2042"/>
                <a:gd name="T53" fmla="*/ 430 h 1259"/>
                <a:gd name="T54" fmla="*/ 1866 w 2042"/>
                <a:gd name="T55" fmla="*/ 634 h 1259"/>
                <a:gd name="T56" fmla="*/ 1874 w 2042"/>
                <a:gd name="T57" fmla="*/ 844 h 1259"/>
                <a:gd name="T58" fmla="*/ 1931 w 2042"/>
                <a:gd name="T59" fmla="*/ 1037 h 1259"/>
                <a:gd name="T60" fmla="*/ 1926 w 2042"/>
                <a:gd name="T61" fmla="*/ 1172 h 1259"/>
                <a:gd name="T62" fmla="*/ 1697 w 2042"/>
                <a:gd name="T63" fmla="*/ 1222 h 1259"/>
                <a:gd name="T64" fmla="*/ 1431 w 2042"/>
                <a:gd name="T65" fmla="*/ 1252 h 1259"/>
                <a:gd name="T66" fmla="*/ 1141 w 2042"/>
                <a:gd name="T67" fmla="*/ 1257 h 1259"/>
                <a:gd name="T68" fmla="*/ 883 w 2042"/>
                <a:gd name="T69" fmla="*/ 1238 h 1259"/>
                <a:gd name="T70" fmla="*/ 655 w 2042"/>
                <a:gd name="T71" fmla="*/ 1199 h 1259"/>
                <a:gd name="T72" fmla="*/ 460 w 2042"/>
                <a:gd name="T73" fmla="*/ 1150 h 1259"/>
                <a:gd name="T74" fmla="*/ 298 w 2042"/>
                <a:gd name="T75" fmla="*/ 1094 h 1259"/>
                <a:gd name="T76" fmla="*/ 174 w 2042"/>
                <a:gd name="T77" fmla="*/ 1043 h 1259"/>
                <a:gd name="T78" fmla="*/ 86 w 2042"/>
                <a:gd name="T79" fmla="*/ 1000 h 1259"/>
                <a:gd name="T80" fmla="*/ 38 w 2042"/>
                <a:gd name="T81" fmla="*/ 973 h 1259"/>
                <a:gd name="T82" fmla="*/ 26 w 2042"/>
                <a:gd name="T83" fmla="*/ 946 h 1259"/>
                <a:gd name="T84" fmla="*/ 15 w 2042"/>
                <a:gd name="T85" fmla="*/ 866 h 1259"/>
                <a:gd name="T86" fmla="*/ 8 w 2042"/>
                <a:gd name="T87" fmla="*/ 783 h 1259"/>
                <a:gd name="T88" fmla="*/ 3 w 2042"/>
                <a:gd name="T89" fmla="*/ 725 h 1259"/>
                <a:gd name="T90" fmla="*/ 1 w 2042"/>
                <a:gd name="T91" fmla="*/ 688 h 1259"/>
                <a:gd name="T92" fmla="*/ 1 w 2042"/>
                <a:gd name="T93" fmla="*/ 607 h 1259"/>
                <a:gd name="T94" fmla="*/ 12 w 2042"/>
                <a:gd name="T95" fmla="*/ 517 h 1259"/>
                <a:gd name="T96" fmla="*/ 40 w 2042"/>
                <a:gd name="T97" fmla="*/ 425 h 1259"/>
                <a:gd name="T98" fmla="*/ 89 w 2042"/>
                <a:gd name="T99" fmla="*/ 344 h 1259"/>
                <a:gd name="T100" fmla="*/ 166 w 2042"/>
                <a:gd name="T101" fmla="*/ 282 h 1259"/>
                <a:gd name="T102" fmla="*/ 286 w 2042"/>
                <a:gd name="T103" fmla="*/ 241 h 1259"/>
                <a:gd name="T104" fmla="*/ 431 w 2042"/>
                <a:gd name="T105" fmla="*/ 191 h 1259"/>
                <a:gd name="T106" fmla="*/ 559 w 2042"/>
                <a:gd name="T107" fmla="*/ 135 h 1259"/>
                <a:gd name="T108" fmla="*/ 664 w 2042"/>
                <a:gd name="T109" fmla="*/ 80 h 1259"/>
                <a:gd name="T110" fmla="*/ 742 w 2042"/>
                <a:gd name="T111" fmla="*/ 35 h 1259"/>
                <a:gd name="T112" fmla="*/ 788 w 2042"/>
                <a:gd name="T113" fmla="*/ 6 h 1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42" h="1259">
                  <a:moveTo>
                    <a:pt x="797" y="0"/>
                  </a:moveTo>
                  <a:lnTo>
                    <a:pt x="993" y="619"/>
                  </a:lnTo>
                  <a:lnTo>
                    <a:pt x="1030" y="736"/>
                  </a:lnTo>
                  <a:lnTo>
                    <a:pt x="1031" y="734"/>
                  </a:lnTo>
                  <a:lnTo>
                    <a:pt x="1063" y="833"/>
                  </a:lnTo>
                  <a:lnTo>
                    <a:pt x="1167" y="540"/>
                  </a:lnTo>
                  <a:lnTo>
                    <a:pt x="1139" y="501"/>
                  </a:lnTo>
                  <a:lnTo>
                    <a:pt x="1118" y="464"/>
                  </a:lnTo>
                  <a:lnTo>
                    <a:pt x="1099" y="431"/>
                  </a:lnTo>
                  <a:lnTo>
                    <a:pt x="1086" y="401"/>
                  </a:lnTo>
                  <a:lnTo>
                    <a:pt x="1075" y="373"/>
                  </a:lnTo>
                  <a:lnTo>
                    <a:pt x="1069" y="347"/>
                  </a:lnTo>
                  <a:lnTo>
                    <a:pt x="1066" y="325"/>
                  </a:lnTo>
                  <a:lnTo>
                    <a:pt x="1066" y="304"/>
                  </a:lnTo>
                  <a:lnTo>
                    <a:pt x="1068" y="286"/>
                  </a:lnTo>
                  <a:lnTo>
                    <a:pt x="1073" y="270"/>
                  </a:lnTo>
                  <a:lnTo>
                    <a:pt x="1080" y="255"/>
                  </a:lnTo>
                  <a:lnTo>
                    <a:pt x="1089" y="243"/>
                  </a:lnTo>
                  <a:lnTo>
                    <a:pt x="1099" y="233"/>
                  </a:lnTo>
                  <a:lnTo>
                    <a:pt x="1110" y="223"/>
                  </a:lnTo>
                  <a:lnTo>
                    <a:pt x="1123" y="215"/>
                  </a:lnTo>
                  <a:lnTo>
                    <a:pt x="1135" y="209"/>
                  </a:lnTo>
                  <a:lnTo>
                    <a:pt x="1148" y="204"/>
                  </a:lnTo>
                  <a:lnTo>
                    <a:pt x="1162" y="200"/>
                  </a:lnTo>
                  <a:lnTo>
                    <a:pt x="1175" y="196"/>
                  </a:lnTo>
                  <a:lnTo>
                    <a:pt x="1188" y="194"/>
                  </a:lnTo>
                  <a:lnTo>
                    <a:pt x="1199" y="192"/>
                  </a:lnTo>
                  <a:lnTo>
                    <a:pt x="1209" y="191"/>
                  </a:lnTo>
                  <a:lnTo>
                    <a:pt x="1218" y="191"/>
                  </a:lnTo>
                  <a:lnTo>
                    <a:pt x="1227" y="191"/>
                  </a:lnTo>
                  <a:lnTo>
                    <a:pt x="1232" y="191"/>
                  </a:lnTo>
                  <a:lnTo>
                    <a:pt x="1235" y="191"/>
                  </a:lnTo>
                  <a:lnTo>
                    <a:pt x="1238" y="191"/>
                  </a:lnTo>
                  <a:lnTo>
                    <a:pt x="1244" y="191"/>
                  </a:lnTo>
                  <a:lnTo>
                    <a:pt x="1251" y="191"/>
                  </a:lnTo>
                  <a:lnTo>
                    <a:pt x="1261" y="191"/>
                  </a:lnTo>
                  <a:lnTo>
                    <a:pt x="1271" y="192"/>
                  </a:lnTo>
                  <a:lnTo>
                    <a:pt x="1282" y="194"/>
                  </a:lnTo>
                  <a:lnTo>
                    <a:pt x="1294" y="196"/>
                  </a:lnTo>
                  <a:lnTo>
                    <a:pt x="1308" y="200"/>
                  </a:lnTo>
                  <a:lnTo>
                    <a:pt x="1321" y="204"/>
                  </a:lnTo>
                  <a:lnTo>
                    <a:pt x="1335" y="209"/>
                  </a:lnTo>
                  <a:lnTo>
                    <a:pt x="1347" y="215"/>
                  </a:lnTo>
                  <a:lnTo>
                    <a:pt x="1359" y="223"/>
                  </a:lnTo>
                  <a:lnTo>
                    <a:pt x="1371" y="233"/>
                  </a:lnTo>
                  <a:lnTo>
                    <a:pt x="1381" y="243"/>
                  </a:lnTo>
                  <a:lnTo>
                    <a:pt x="1390" y="255"/>
                  </a:lnTo>
                  <a:lnTo>
                    <a:pt x="1396" y="270"/>
                  </a:lnTo>
                  <a:lnTo>
                    <a:pt x="1401" y="286"/>
                  </a:lnTo>
                  <a:lnTo>
                    <a:pt x="1404" y="304"/>
                  </a:lnTo>
                  <a:lnTo>
                    <a:pt x="1403" y="325"/>
                  </a:lnTo>
                  <a:lnTo>
                    <a:pt x="1400" y="347"/>
                  </a:lnTo>
                  <a:lnTo>
                    <a:pt x="1394" y="373"/>
                  </a:lnTo>
                  <a:lnTo>
                    <a:pt x="1384" y="401"/>
                  </a:lnTo>
                  <a:lnTo>
                    <a:pt x="1371" y="431"/>
                  </a:lnTo>
                  <a:lnTo>
                    <a:pt x="1353" y="464"/>
                  </a:lnTo>
                  <a:lnTo>
                    <a:pt x="1330" y="501"/>
                  </a:lnTo>
                  <a:lnTo>
                    <a:pt x="1304" y="540"/>
                  </a:lnTo>
                  <a:lnTo>
                    <a:pt x="1407" y="833"/>
                  </a:lnTo>
                  <a:lnTo>
                    <a:pt x="1438" y="734"/>
                  </a:lnTo>
                  <a:lnTo>
                    <a:pt x="1439" y="736"/>
                  </a:lnTo>
                  <a:lnTo>
                    <a:pt x="1476" y="619"/>
                  </a:lnTo>
                  <a:lnTo>
                    <a:pt x="1673" y="0"/>
                  </a:lnTo>
                  <a:lnTo>
                    <a:pt x="1676" y="1"/>
                  </a:lnTo>
                  <a:lnTo>
                    <a:pt x="1682" y="6"/>
                  </a:lnTo>
                  <a:lnTo>
                    <a:pt x="1693" y="13"/>
                  </a:lnTo>
                  <a:lnTo>
                    <a:pt x="1709" y="24"/>
                  </a:lnTo>
                  <a:lnTo>
                    <a:pt x="1728" y="35"/>
                  </a:lnTo>
                  <a:lnTo>
                    <a:pt x="1751" y="49"/>
                  </a:lnTo>
                  <a:lnTo>
                    <a:pt x="1778" y="65"/>
                  </a:lnTo>
                  <a:lnTo>
                    <a:pt x="1807" y="81"/>
                  </a:lnTo>
                  <a:lnTo>
                    <a:pt x="1839" y="98"/>
                  </a:lnTo>
                  <a:lnTo>
                    <a:pt x="1875" y="117"/>
                  </a:lnTo>
                  <a:lnTo>
                    <a:pt x="1913" y="136"/>
                  </a:lnTo>
                  <a:lnTo>
                    <a:pt x="1955" y="155"/>
                  </a:lnTo>
                  <a:lnTo>
                    <a:pt x="1998" y="174"/>
                  </a:lnTo>
                  <a:lnTo>
                    <a:pt x="2042" y="193"/>
                  </a:lnTo>
                  <a:lnTo>
                    <a:pt x="2003" y="247"/>
                  </a:lnTo>
                  <a:lnTo>
                    <a:pt x="1967" y="305"/>
                  </a:lnTo>
                  <a:lnTo>
                    <a:pt x="1937" y="366"/>
                  </a:lnTo>
                  <a:lnTo>
                    <a:pt x="1911" y="430"/>
                  </a:lnTo>
                  <a:lnTo>
                    <a:pt x="1891" y="496"/>
                  </a:lnTo>
                  <a:lnTo>
                    <a:pt x="1875" y="565"/>
                  </a:lnTo>
                  <a:lnTo>
                    <a:pt x="1866" y="634"/>
                  </a:lnTo>
                  <a:lnTo>
                    <a:pt x="1862" y="706"/>
                  </a:lnTo>
                  <a:lnTo>
                    <a:pt x="1865" y="776"/>
                  </a:lnTo>
                  <a:lnTo>
                    <a:pt x="1874" y="844"/>
                  </a:lnTo>
                  <a:lnTo>
                    <a:pt x="1888" y="910"/>
                  </a:lnTo>
                  <a:lnTo>
                    <a:pt x="1907" y="975"/>
                  </a:lnTo>
                  <a:lnTo>
                    <a:pt x="1931" y="1037"/>
                  </a:lnTo>
                  <a:lnTo>
                    <a:pt x="1960" y="1097"/>
                  </a:lnTo>
                  <a:lnTo>
                    <a:pt x="1994" y="1154"/>
                  </a:lnTo>
                  <a:lnTo>
                    <a:pt x="1926" y="1172"/>
                  </a:lnTo>
                  <a:lnTo>
                    <a:pt x="1854" y="1190"/>
                  </a:lnTo>
                  <a:lnTo>
                    <a:pt x="1778" y="1206"/>
                  </a:lnTo>
                  <a:lnTo>
                    <a:pt x="1697" y="1222"/>
                  </a:lnTo>
                  <a:lnTo>
                    <a:pt x="1612" y="1234"/>
                  </a:lnTo>
                  <a:lnTo>
                    <a:pt x="1524" y="1245"/>
                  </a:lnTo>
                  <a:lnTo>
                    <a:pt x="1431" y="1252"/>
                  </a:lnTo>
                  <a:lnTo>
                    <a:pt x="1335" y="1257"/>
                  </a:lnTo>
                  <a:lnTo>
                    <a:pt x="1235" y="1259"/>
                  </a:lnTo>
                  <a:lnTo>
                    <a:pt x="1141" y="1257"/>
                  </a:lnTo>
                  <a:lnTo>
                    <a:pt x="1052" y="1253"/>
                  </a:lnTo>
                  <a:lnTo>
                    <a:pt x="965" y="1247"/>
                  </a:lnTo>
                  <a:lnTo>
                    <a:pt x="883" y="1238"/>
                  </a:lnTo>
                  <a:lnTo>
                    <a:pt x="803" y="1227"/>
                  </a:lnTo>
                  <a:lnTo>
                    <a:pt x="728" y="1213"/>
                  </a:lnTo>
                  <a:lnTo>
                    <a:pt x="655" y="1199"/>
                  </a:lnTo>
                  <a:lnTo>
                    <a:pt x="586" y="1184"/>
                  </a:lnTo>
                  <a:lnTo>
                    <a:pt x="521" y="1167"/>
                  </a:lnTo>
                  <a:lnTo>
                    <a:pt x="460" y="1150"/>
                  </a:lnTo>
                  <a:lnTo>
                    <a:pt x="402" y="1131"/>
                  </a:lnTo>
                  <a:lnTo>
                    <a:pt x="349" y="1113"/>
                  </a:lnTo>
                  <a:lnTo>
                    <a:pt x="298" y="1094"/>
                  </a:lnTo>
                  <a:lnTo>
                    <a:pt x="253" y="1077"/>
                  </a:lnTo>
                  <a:lnTo>
                    <a:pt x="211" y="1060"/>
                  </a:lnTo>
                  <a:lnTo>
                    <a:pt x="174" y="1043"/>
                  </a:lnTo>
                  <a:lnTo>
                    <a:pt x="140" y="1027"/>
                  </a:lnTo>
                  <a:lnTo>
                    <a:pt x="111" y="1013"/>
                  </a:lnTo>
                  <a:lnTo>
                    <a:pt x="86" y="1000"/>
                  </a:lnTo>
                  <a:lnTo>
                    <a:pt x="66" y="989"/>
                  </a:lnTo>
                  <a:lnTo>
                    <a:pt x="49" y="980"/>
                  </a:lnTo>
                  <a:lnTo>
                    <a:pt x="38" y="973"/>
                  </a:lnTo>
                  <a:lnTo>
                    <a:pt x="31" y="968"/>
                  </a:lnTo>
                  <a:lnTo>
                    <a:pt x="29" y="967"/>
                  </a:lnTo>
                  <a:lnTo>
                    <a:pt x="26" y="946"/>
                  </a:lnTo>
                  <a:lnTo>
                    <a:pt x="22" y="921"/>
                  </a:lnTo>
                  <a:lnTo>
                    <a:pt x="19" y="895"/>
                  </a:lnTo>
                  <a:lnTo>
                    <a:pt x="15" y="866"/>
                  </a:lnTo>
                  <a:lnTo>
                    <a:pt x="13" y="837"/>
                  </a:lnTo>
                  <a:lnTo>
                    <a:pt x="10" y="810"/>
                  </a:lnTo>
                  <a:lnTo>
                    <a:pt x="8" y="783"/>
                  </a:lnTo>
                  <a:lnTo>
                    <a:pt x="6" y="759"/>
                  </a:lnTo>
                  <a:lnTo>
                    <a:pt x="4" y="740"/>
                  </a:lnTo>
                  <a:lnTo>
                    <a:pt x="3" y="725"/>
                  </a:lnTo>
                  <a:lnTo>
                    <a:pt x="2" y="714"/>
                  </a:lnTo>
                  <a:lnTo>
                    <a:pt x="2" y="710"/>
                  </a:lnTo>
                  <a:lnTo>
                    <a:pt x="1" y="688"/>
                  </a:lnTo>
                  <a:lnTo>
                    <a:pt x="0" y="662"/>
                  </a:lnTo>
                  <a:lnTo>
                    <a:pt x="0" y="635"/>
                  </a:lnTo>
                  <a:lnTo>
                    <a:pt x="1" y="607"/>
                  </a:lnTo>
                  <a:lnTo>
                    <a:pt x="3" y="577"/>
                  </a:lnTo>
                  <a:lnTo>
                    <a:pt x="7" y="547"/>
                  </a:lnTo>
                  <a:lnTo>
                    <a:pt x="12" y="517"/>
                  </a:lnTo>
                  <a:lnTo>
                    <a:pt x="20" y="486"/>
                  </a:lnTo>
                  <a:lnTo>
                    <a:pt x="29" y="455"/>
                  </a:lnTo>
                  <a:lnTo>
                    <a:pt x="40" y="425"/>
                  </a:lnTo>
                  <a:lnTo>
                    <a:pt x="53" y="397"/>
                  </a:lnTo>
                  <a:lnTo>
                    <a:pt x="70" y="370"/>
                  </a:lnTo>
                  <a:lnTo>
                    <a:pt x="89" y="344"/>
                  </a:lnTo>
                  <a:lnTo>
                    <a:pt x="111" y="321"/>
                  </a:lnTo>
                  <a:lnTo>
                    <a:pt x="137" y="300"/>
                  </a:lnTo>
                  <a:lnTo>
                    <a:pt x="166" y="282"/>
                  </a:lnTo>
                  <a:lnTo>
                    <a:pt x="198" y="267"/>
                  </a:lnTo>
                  <a:lnTo>
                    <a:pt x="235" y="255"/>
                  </a:lnTo>
                  <a:lnTo>
                    <a:pt x="286" y="241"/>
                  </a:lnTo>
                  <a:lnTo>
                    <a:pt x="336" y="226"/>
                  </a:lnTo>
                  <a:lnTo>
                    <a:pt x="385" y="209"/>
                  </a:lnTo>
                  <a:lnTo>
                    <a:pt x="431" y="191"/>
                  </a:lnTo>
                  <a:lnTo>
                    <a:pt x="476" y="172"/>
                  </a:lnTo>
                  <a:lnTo>
                    <a:pt x="518" y="154"/>
                  </a:lnTo>
                  <a:lnTo>
                    <a:pt x="559" y="135"/>
                  </a:lnTo>
                  <a:lnTo>
                    <a:pt x="597" y="116"/>
                  </a:lnTo>
                  <a:lnTo>
                    <a:pt x="632" y="97"/>
                  </a:lnTo>
                  <a:lnTo>
                    <a:pt x="664" y="80"/>
                  </a:lnTo>
                  <a:lnTo>
                    <a:pt x="694" y="64"/>
                  </a:lnTo>
                  <a:lnTo>
                    <a:pt x="720" y="48"/>
                  </a:lnTo>
                  <a:lnTo>
                    <a:pt x="742" y="35"/>
                  </a:lnTo>
                  <a:lnTo>
                    <a:pt x="762" y="23"/>
                  </a:lnTo>
                  <a:lnTo>
                    <a:pt x="776" y="13"/>
                  </a:lnTo>
                  <a:lnTo>
                    <a:pt x="788" y="6"/>
                  </a:lnTo>
                  <a:lnTo>
                    <a:pt x="795" y="1"/>
                  </a:lnTo>
                  <a:lnTo>
                    <a:pt x="7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2"/>
            <p:cNvSpPr>
              <a:spLocks noEditPoints="1"/>
            </p:cNvSpPr>
            <p:nvPr/>
          </p:nvSpPr>
          <p:spPr bwMode="auto">
            <a:xfrm>
              <a:off x="6570" y="2349"/>
              <a:ext cx="107" cy="106"/>
            </a:xfrm>
            <a:custGeom>
              <a:avLst/>
              <a:gdLst>
                <a:gd name="T0" fmla="*/ 582 w 1386"/>
                <a:gd name="T1" fmla="*/ 190 h 1382"/>
                <a:gd name="T2" fmla="*/ 433 w 1386"/>
                <a:gd name="T3" fmla="*/ 248 h 1382"/>
                <a:gd name="T4" fmla="*/ 311 w 1386"/>
                <a:gd name="T5" fmla="*/ 348 h 1382"/>
                <a:gd name="T6" fmla="*/ 224 w 1386"/>
                <a:gd name="T7" fmla="*/ 479 h 1382"/>
                <a:gd name="T8" fmla="*/ 182 w 1386"/>
                <a:gd name="T9" fmla="*/ 635 h 1382"/>
                <a:gd name="T10" fmla="*/ 190 w 1386"/>
                <a:gd name="T11" fmla="*/ 801 h 1382"/>
                <a:gd name="T12" fmla="*/ 249 w 1386"/>
                <a:gd name="T13" fmla="*/ 949 h 1382"/>
                <a:gd name="T14" fmla="*/ 349 w 1386"/>
                <a:gd name="T15" fmla="*/ 1071 h 1382"/>
                <a:gd name="T16" fmla="*/ 480 w 1386"/>
                <a:gd name="T17" fmla="*/ 1158 h 1382"/>
                <a:gd name="T18" fmla="*/ 636 w 1386"/>
                <a:gd name="T19" fmla="*/ 1200 h 1382"/>
                <a:gd name="T20" fmla="*/ 803 w 1386"/>
                <a:gd name="T21" fmla="*/ 1192 h 1382"/>
                <a:gd name="T22" fmla="*/ 952 w 1386"/>
                <a:gd name="T23" fmla="*/ 1134 h 1382"/>
                <a:gd name="T24" fmla="*/ 1074 w 1386"/>
                <a:gd name="T25" fmla="*/ 1034 h 1382"/>
                <a:gd name="T26" fmla="*/ 1161 w 1386"/>
                <a:gd name="T27" fmla="*/ 902 h 1382"/>
                <a:gd name="T28" fmla="*/ 1204 w 1386"/>
                <a:gd name="T29" fmla="*/ 746 h 1382"/>
                <a:gd name="T30" fmla="*/ 1195 w 1386"/>
                <a:gd name="T31" fmla="*/ 581 h 1382"/>
                <a:gd name="T32" fmla="*/ 1136 w 1386"/>
                <a:gd name="T33" fmla="*/ 432 h 1382"/>
                <a:gd name="T34" fmla="*/ 1037 w 1386"/>
                <a:gd name="T35" fmla="*/ 311 h 1382"/>
                <a:gd name="T36" fmla="*/ 905 w 1386"/>
                <a:gd name="T37" fmla="*/ 224 h 1382"/>
                <a:gd name="T38" fmla="*/ 749 w 1386"/>
                <a:gd name="T39" fmla="*/ 182 h 1382"/>
                <a:gd name="T40" fmla="*/ 759 w 1386"/>
                <a:gd name="T41" fmla="*/ 4 h 1382"/>
                <a:gd name="T42" fmla="*/ 947 w 1386"/>
                <a:gd name="T43" fmla="*/ 49 h 1382"/>
                <a:gd name="T44" fmla="*/ 1111 w 1386"/>
                <a:gd name="T45" fmla="*/ 142 h 1382"/>
                <a:gd name="T46" fmla="*/ 1244 w 1386"/>
                <a:gd name="T47" fmla="*/ 274 h 1382"/>
                <a:gd name="T48" fmla="*/ 1337 w 1386"/>
                <a:gd name="T49" fmla="*/ 437 h 1382"/>
                <a:gd name="T50" fmla="*/ 1383 w 1386"/>
                <a:gd name="T51" fmla="*/ 625 h 1382"/>
                <a:gd name="T52" fmla="*/ 1373 w 1386"/>
                <a:gd name="T53" fmla="*/ 822 h 1382"/>
                <a:gd name="T54" fmla="*/ 1311 w 1386"/>
                <a:gd name="T55" fmla="*/ 1003 h 1382"/>
                <a:gd name="T56" fmla="*/ 1204 w 1386"/>
                <a:gd name="T57" fmla="*/ 1156 h 1382"/>
                <a:gd name="T58" fmla="*/ 1060 w 1386"/>
                <a:gd name="T59" fmla="*/ 1276 h 1382"/>
                <a:gd name="T60" fmla="*/ 887 w 1386"/>
                <a:gd name="T61" fmla="*/ 1354 h 1382"/>
                <a:gd name="T62" fmla="*/ 693 w 1386"/>
                <a:gd name="T63" fmla="*/ 1382 h 1382"/>
                <a:gd name="T64" fmla="*/ 499 w 1386"/>
                <a:gd name="T65" fmla="*/ 1354 h 1382"/>
                <a:gd name="T66" fmla="*/ 325 w 1386"/>
                <a:gd name="T67" fmla="*/ 1276 h 1382"/>
                <a:gd name="T68" fmla="*/ 181 w 1386"/>
                <a:gd name="T69" fmla="*/ 1156 h 1382"/>
                <a:gd name="T70" fmla="*/ 74 w 1386"/>
                <a:gd name="T71" fmla="*/ 1003 h 1382"/>
                <a:gd name="T72" fmla="*/ 12 w 1386"/>
                <a:gd name="T73" fmla="*/ 822 h 1382"/>
                <a:gd name="T74" fmla="*/ 3 w 1386"/>
                <a:gd name="T75" fmla="*/ 625 h 1382"/>
                <a:gd name="T76" fmla="*/ 48 w 1386"/>
                <a:gd name="T77" fmla="*/ 437 h 1382"/>
                <a:gd name="T78" fmla="*/ 141 w 1386"/>
                <a:gd name="T79" fmla="*/ 273 h 1382"/>
                <a:gd name="T80" fmla="*/ 274 w 1386"/>
                <a:gd name="T81" fmla="*/ 141 h 1382"/>
                <a:gd name="T82" fmla="*/ 438 w 1386"/>
                <a:gd name="T83" fmla="*/ 49 h 1382"/>
                <a:gd name="T84" fmla="*/ 626 w 1386"/>
                <a:gd name="T85" fmla="*/ 4 h 1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86" h="1382">
                  <a:moveTo>
                    <a:pt x="693" y="179"/>
                  </a:moveTo>
                  <a:lnTo>
                    <a:pt x="636" y="182"/>
                  </a:lnTo>
                  <a:lnTo>
                    <a:pt x="582" y="190"/>
                  </a:lnTo>
                  <a:lnTo>
                    <a:pt x="531" y="204"/>
                  </a:lnTo>
                  <a:lnTo>
                    <a:pt x="480" y="224"/>
                  </a:lnTo>
                  <a:lnTo>
                    <a:pt x="433" y="248"/>
                  </a:lnTo>
                  <a:lnTo>
                    <a:pt x="389" y="277"/>
                  </a:lnTo>
                  <a:lnTo>
                    <a:pt x="349" y="311"/>
                  </a:lnTo>
                  <a:lnTo>
                    <a:pt x="311" y="348"/>
                  </a:lnTo>
                  <a:lnTo>
                    <a:pt x="278" y="389"/>
                  </a:lnTo>
                  <a:lnTo>
                    <a:pt x="249" y="432"/>
                  </a:lnTo>
                  <a:lnTo>
                    <a:pt x="224" y="479"/>
                  </a:lnTo>
                  <a:lnTo>
                    <a:pt x="205" y="529"/>
                  </a:lnTo>
                  <a:lnTo>
                    <a:pt x="190" y="581"/>
                  </a:lnTo>
                  <a:lnTo>
                    <a:pt x="182" y="635"/>
                  </a:lnTo>
                  <a:lnTo>
                    <a:pt x="179" y="691"/>
                  </a:lnTo>
                  <a:lnTo>
                    <a:pt x="182" y="746"/>
                  </a:lnTo>
                  <a:lnTo>
                    <a:pt x="190" y="801"/>
                  </a:lnTo>
                  <a:lnTo>
                    <a:pt x="205" y="853"/>
                  </a:lnTo>
                  <a:lnTo>
                    <a:pt x="224" y="902"/>
                  </a:lnTo>
                  <a:lnTo>
                    <a:pt x="249" y="949"/>
                  </a:lnTo>
                  <a:lnTo>
                    <a:pt x="278" y="993"/>
                  </a:lnTo>
                  <a:lnTo>
                    <a:pt x="312" y="1034"/>
                  </a:lnTo>
                  <a:lnTo>
                    <a:pt x="349" y="1071"/>
                  </a:lnTo>
                  <a:lnTo>
                    <a:pt x="390" y="1105"/>
                  </a:lnTo>
                  <a:lnTo>
                    <a:pt x="434" y="1134"/>
                  </a:lnTo>
                  <a:lnTo>
                    <a:pt x="480" y="1158"/>
                  </a:lnTo>
                  <a:lnTo>
                    <a:pt x="531" y="1178"/>
                  </a:lnTo>
                  <a:lnTo>
                    <a:pt x="583" y="1192"/>
                  </a:lnTo>
                  <a:lnTo>
                    <a:pt x="636" y="1200"/>
                  </a:lnTo>
                  <a:lnTo>
                    <a:pt x="693" y="1204"/>
                  </a:lnTo>
                  <a:lnTo>
                    <a:pt x="749" y="1200"/>
                  </a:lnTo>
                  <a:lnTo>
                    <a:pt x="803" y="1192"/>
                  </a:lnTo>
                  <a:lnTo>
                    <a:pt x="855" y="1178"/>
                  </a:lnTo>
                  <a:lnTo>
                    <a:pt x="905" y="1158"/>
                  </a:lnTo>
                  <a:lnTo>
                    <a:pt x="952" y="1134"/>
                  </a:lnTo>
                  <a:lnTo>
                    <a:pt x="996" y="1105"/>
                  </a:lnTo>
                  <a:lnTo>
                    <a:pt x="1037" y="1071"/>
                  </a:lnTo>
                  <a:lnTo>
                    <a:pt x="1074" y="1034"/>
                  </a:lnTo>
                  <a:lnTo>
                    <a:pt x="1107" y="993"/>
                  </a:lnTo>
                  <a:lnTo>
                    <a:pt x="1136" y="949"/>
                  </a:lnTo>
                  <a:lnTo>
                    <a:pt x="1161" y="902"/>
                  </a:lnTo>
                  <a:lnTo>
                    <a:pt x="1180" y="853"/>
                  </a:lnTo>
                  <a:lnTo>
                    <a:pt x="1195" y="801"/>
                  </a:lnTo>
                  <a:lnTo>
                    <a:pt x="1204" y="746"/>
                  </a:lnTo>
                  <a:lnTo>
                    <a:pt x="1207" y="691"/>
                  </a:lnTo>
                  <a:lnTo>
                    <a:pt x="1204" y="635"/>
                  </a:lnTo>
                  <a:lnTo>
                    <a:pt x="1195" y="581"/>
                  </a:lnTo>
                  <a:lnTo>
                    <a:pt x="1180" y="529"/>
                  </a:lnTo>
                  <a:lnTo>
                    <a:pt x="1161" y="479"/>
                  </a:lnTo>
                  <a:lnTo>
                    <a:pt x="1136" y="432"/>
                  </a:lnTo>
                  <a:lnTo>
                    <a:pt x="1107" y="389"/>
                  </a:lnTo>
                  <a:lnTo>
                    <a:pt x="1074" y="348"/>
                  </a:lnTo>
                  <a:lnTo>
                    <a:pt x="1037" y="311"/>
                  </a:lnTo>
                  <a:lnTo>
                    <a:pt x="996" y="277"/>
                  </a:lnTo>
                  <a:lnTo>
                    <a:pt x="952" y="248"/>
                  </a:lnTo>
                  <a:lnTo>
                    <a:pt x="905" y="224"/>
                  </a:lnTo>
                  <a:lnTo>
                    <a:pt x="855" y="204"/>
                  </a:lnTo>
                  <a:lnTo>
                    <a:pt x="803" y="190"/>
                  </a:lnTo>
                  <a:lnTo>
                    <a:pt x="749" y="182"/>
                  </a:lnTo>
                  <a:lnTo>
                    <a:pt x="693" y="179"/>
                  </a:lnTo>
                  <a:close/>
                  <a:moveTo>
                    <a:pt x="693" y="0"/>
                  </a:moveTo>
                  <a:lnTo>
                    <a:pt x="759" y="4"/>
                  </a:lnTo>
                  <a:lnTo>
                    <a:pt x="825" y="13"/>
                  </a:lnTo>
                  <a:lnTo>
                    <a:pt x="887" y="28"/>
                  </a:lnTo>
                  <a:lnTo>
                    <a:pt x="947" y="49"/>
                  </a:lnTo>
                  <a:lnTo>
                    <a:pt x="1006" y="75"/>
                  </a:lnTo>
                  <a:lnTo>
                    <a:pt x="1060" y="106"/>
                  </a:lnTo>
                  <a:lnTo>
                    <a:pt x="1111" y="142"/>
                  </a:lnTo>
                  <a:lnTo>
                    <a:pt x="1160" y="182"/>
                  </a:lnTo>
                  <a:lnTo>
                    <a:pt x="1204" y="226"/>
                  </a:lnTo>
                  <a:lnTo>
                    <a:pt x="1244" y="274"/>
                  </a:lnTo>
                  <a:lnTo>
                    <a:pt x="1280" y="325"/>
                  </a:lnTo>
                  <a:lnTo>
                    <a:pt x="1311" y="380"/>
                  </a:lnTo>
                  <a:lnTo>
                    <a:pt x="1337" y="437"/>
                  </a:lnTo>
                  <a:lnTo>
                    <a:pt x="1358" y="497"/>
                  </a:lnTo>
                  <a:lnTo>
                    <a:pt x="1373" y="560"/>
                  </a:lnTo>
                  <a:lnTo>
                    <a:pt x="1383" y="625"/>
                  </a:lnTo>
                  <a:lnTo>
                    <a:pt x="1386" y="691"/>
                  </a:lnTo>
                  <a:lnTo>
                    <a:pt x="1383" y="758"/>
                  </a:lnTo>
                  <a:lnTo>
                    <a:pt x="1373" y="822"/>
                  </a:lnTo>
                  <a:lnTo>
                    <a:pt x="1358" y="885"/>
                  </a:lnTo>
                  <a:lnTo>
                    <a:pt x="1337" y="945"/>
                  </a:lnTo>
                  <a:lnTo>
                    <a:pt x="1311" y="1003"/>
                  </a:lnTo>
                  <a:lnTo>
                    <a:pt x="1280" y="1057"/>
                  </a:lnTo>
                  <a:lnTo>
                    <a:pt x="1244" y="1109"/>
                  </a:lnTo>
                  <a:lnTo>
                    <a:pt x="1204" y="1156"/>
                  </a:lnTo>
                  <a:lnTo>
                    <a:pt x="1160" y="1200"/>
                  </a:lnTo>
                  <a:lnTo>
                    <a:pt x="1111" y="1240"/>
                  </a:lnTo>
                  <a:lnTo>
                    <a:pt x="1060" y="1276"/>
                  </a:lnTo>
                  <a:lnTo>
                    <a:pt x="1006" y="1307"/>
                  </a:lnTo>
                  <a:lnTo>
                    <a:pt x="947" y="1334"/>
                  </a:lnTo>
                  <a:lnTo>
                    <a:pt x="887" y="1354"/>
                  </a:lnTo>
                  <a:lnTo>
                    <a:pt x="825" y="1370"/>
                  </a:lnTo>
                  <a:lnTo>
                    <a:pt x="759" y="1379"/>
                  </a:lnTo>
                  <a:lnTo>
                    <a:pt x="693" y="1382"/>
                  </a:lnTo>
                  <a:lnTo>
                    <a:pt x="626" y="1379"/>
                  </a:lnTo>
                  <a:lnTo>
                    <a:pt x="561" y="1370"/>
                  </a:lnTo>
                  <a:lnTo>
                    <a:pt x="499" y="1354"/>
                  </a:lnTo>
                  <a:lnTo>
                    <a:pt x="438" y="1334"/>
                  </a:lnTo>
                  <a:lnTo>
                    <a:pt x="380" y="1307"/>
                  </a:lnTo>
                  <a:lnTo>
                    <a:pt x="325" y="1276"/>
                  </a:lnTo>
                  <a:lnTo>
                    <a:pt x="274" y="1240"/>
                  </a:lnTo>
                  <a:lnTo>
                    <a:pt x="225" y="1200"/>
                  </a:lnTo>
                  <a:lnTo>
                    <a:pt x="181" y="1156"/>
                  </a:lnTo>
                  <a:lnTo>
                    <a:pt x="141" y="1108"/>
                  </a:lnTo>
                  <a:lnTo>
                    <a:pt x="105" y="1057"/>
                  </a:lnTo>
                  <a:lnTo>
                    <a:pt x="74" y="1003"/>
                  </a:lnTo>
                  <a:lnTo>
                    <a:pt x="48" y="945"/>
                  </a:lnTo>
                  <a:lnTo>
                    <a:pt x="28" y="885"/>
                  </a:lnTo>
                  <a:lnTo>
                    <a:pt x="12" y="822"/>
                  </a:lnTo>
                  <a:lnTo>
                    <a:pt x="3" y="758"/>
                  </a:lnTo>
                  <a:lnTo>
                    <a:pt x="0" y="691"/>
                  </a:lnTo>
                  <a:lnTo>
                    <a:pt x="3" y="625"/>
                  </a:lnTo>
                  <a:lnTo>
                    <a:pt x="12" y="560"/>
                  </a:lnTo>
                  <a:lnTo>
                    <a:pt x="28" y="497"/>
                  </a:lnTo>
                  <a:lnTo>
                    <a:pt x="48" y="437"/>
                  </a:lnTo>
                  <a:lnTo>
                    <a:pt x="74" y="380"/>
                  </a:lnTo>
                  <a:lnTo>
                    <a:pt x="106" y="324"/>
                  </a:lnTo>
                  <a:lnTo>
                    <a:pt x="141" y="273"/>
                  </a:lnTo>
                  <a:lnTo>
                    <a:pt x="182" y="225"/>
                  </a:lnTo>
                  <a:lnTo>
                    <a:pt x="226" y="181"/>
                  </a:lnTo>
                  <a:lnTo>
                    <a:pt x="274" y="141"/>
                  </a:lnTo>
                  <a:lnTo>
                    <a:pt x="326" y="106"/>
                  </a:lnTo>
                  <a:lnTo>
                    <a:pt x="380" y="74"/>
                  </a:lnTo>
                  <a:lnTo>
                    <a:pt x="438" y="49"/>
                  </a:lnTo>
                  <a:lnTo>
                    <a:pt x="499" y="28"/>
                  </a:lnTo>
                  <a:lnTo>
                    <a:pt x="561" y="13"/>
                  </a:lnTo>
                  <a:lnTo>
                    <a:pt x="626" y="4"/>
                  </a:lnTo>
                  <a:lnTo>
                    <a:pt x="69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2" name="Group 25"/>
          <p:cNvGrpSpPr>
            <a:grpSpLocks noChangeAspect="1"/>
          </p:cNvGrpSpPr>
          <p:nvPr/>
        </p:nvGrpSpPr>
        <p:grpSpPr bwMode="auto">
          <a:xfrm>
            <a:off x="8006247" y="2514130"/>
            <a:ext cx="381394" cy="434691"/>
            <a:chOff x="6919" y="2207"/>
            <a:chExt cx="229" cy="261"/>
          </a:xfrm>
          <a:solidFill>
            <a:schemeClr val="accent4"/>
          </a:solidFill>
        </p:grpSpPr>
        <p:sp>
          <p:nvSpPr>
            <p:cNvPr id="83" name="Freeform 27"/>
            <p:cNvSpPr>
              <a:spLocks/>
            </p:cNvSpPr>
            <p:nvPr/>
          </p:nvSpPr>
          <p:spPr bwMode="auto">
            <a:xfrm>
              <a:off x="6919" y="2363"/>
              <a:ext cx="229" cy="105"/>
            </a:xfrm>
            <a:custGeom>
              <a:avLst/>
              <a:gdLst>
                <a:gd name="T0" fmla="*/ 1283 w 2972"/>
                <a:gd name="T1" fmla="*/ 1004 h 1371"/>
                <a:gd name="T2" fmla="*/ 1354 w 2972"/>
                <a:gd name="T3" fmla="*/ 567 h 1371"/>
                <a:gd name="T4" fmla="*/ 1305 w 2972"/>
                <a:gd name="T5" fmla="*/ 463 h 1371"/>
                <a:gd name="T6" fmla="*/ 1287 w 2972"/>
                <a:gd name="T7" fmla="*/ 384 h 1371"/>
                <a:gd name="T8" fmla="*/ 1297 w 2972"/>
                <a:gd name="T9" fmla="*/ 325 h 1371"/>
                <a:gd name="T10" fmla="*/ 1324 w 2972"/>
                <a:gd name="T11" fmla="*/ 283 h 1371"/>
                <a:gd name="T12" fmla="*/ 1362 w 2972"/>
                <a:gd name="T13" fmla="*/ 256 h 1371"/>
                <a:gd name="T14" fmla="*/ 1405 w 2972"/>
                <a:gd name="T15" fmla="*/ 240 h 1371"/>
                <a:gd name="T16" fmla="*/ 1446 w 2972"/>
                <a:gd name="T17" fmla="*/ 231 h 1371"/>
                <a:gd name="T18" fmla="*/ 1477 w 2972"/>
                <a:gd name="T19" fmla="*/ 229 h 1371"/>
                <a:gd name="T20" fmla="*/ 1493 w 2972"/>
                <a:gd name="T21" fmla="*/ 229 h 1371"/>
                <a:gd name="T22" fmla="*/ 1525 w 2972"/>
                <a:gd name="T23" fmla="*/ 231 h 1371"/>
                <a:gd name="T24" fmla="*/ 1566 w 2972"/>
                <a:gd name="T25" fmla="*/ 240 h 1371"/>
                <a:gd name="T26" fmla="*/ 1609 w 2972"/>
                <a:gd name="T27" fmla="*/ 255 h 1371"/>
                <a:gd name="T28" fmla="*/ 1647 w 2972"/>
                <a:gd name="T29" fmla="*/ 283 h 1371"/>
                <a:gd name="T30" fmla="*/ 1675 w 2972"/>
                <a:gd name="T31" fmla="*/ 325 h 1371"/>
                <a:gd name="T32" fmla="*/ 1683 w 2972"/>
                <a:gd name="T33" fmla="*/ 384 h 1371"/>
                <a:gd name="T34" fmla="*/ 1667 w 2972"/>
                <a:gd name="T35" fmla="*/ 463 h 1371"/>
                <a:gd name="T36" fmla="*/ 1617 w 2972"/>
                <a:gd name="T37" fmla="*/ 567 h 1371"/>
                <a:gd name="T38" fmla="*/ 1688 w 2972"/>
                <a:gd name="T39" fmla="*/ 1004 h 1371"/>
                <a:gd name="T40" fmla="*/ 2008 w 2972"/>
                <a:gd name="T41" fmla="*/ 2 h 1371"/>
                <a:gd name="T42" fmla="*/ 2041 w 2972"/>
                <a:gd name="T43" fmla="*/ 22 h 1371"/>
                <a:gd name="T44" fmla="*/ 2111 w 2972"/>
                <a:gd name="T45" fmla="*/ 62 h 1371"/>
                <a:gd name="T46" fmla="*/ 2217 w 2972"/>
                <a:gd name="T47" fmla="*/ 118 h 1371"/>
                <a:gd name="T48" fmla="*/ 2356 w 2972"/>
                <a:gd name="T49" fmla="*/ 184 h 1371"/>
                <a:gd name="T50" fmla="*/ 2524 w 2972"/>
                <a:gd name="T51" fmla="*/ 256 h 1371"/>
                <a:gd name="T52" fmla="*/ 2690 w 2972"/>
                <a:gd name="T53" fmla="*/ 327 h 1371"/>
                <a:gd name="T54" fmla="*/ 2806 w 2972"/>
                <a:gd name="T55" fmla="*/ 417 h 1371"/>
                <a:gd name="T56" fmla="*/ 2884 w 2972"/>
                <a:gd name="T57" fmla="*/ 532 h 1371"/>
                <a:gd name="T58" fmla="*/ 2931 w 2972"/>
                <a:gd name="T59" fmla="*/ 675 h 1371"/>
                <a:gd name="T60" fmla="*/ 2956 w 2972"/>
                <a:gd name="T61" fmla="*/ 846 h 1371"/>
                <a:gd name="T62" fmla="*/ 2967 w 2972"/>
                <a:gd name="T63" fmla="*/ 1049 h 1371"/>
                <a:gd name="T64" fmla="*/ 2971 w 2972"/>
                <a:gd name="T65" fmla="*/ 1284 h 1371"/>
                <a:gd name="T66" fmla="*/ 1 w 2972"/>
                <a:gd name="T67" fmla="*/ 1288 h 1371"/>
                <a:gd name="T68" fmla="*/ 4 w 2972"/>
                <a:gd name="T69" fmla="*/ 1062 h 1371"/>
                <a:gd name="T70" fmla="*/ 13 w 2972"/>
                <a:gd name="T71" fmla="*/ 866 h 1371"/>
                <a:gd name="T72" fmla="*/ 34 w 2972"/>
                <a:gd name="T73" fmla="*/ 699 h 1371"/>
                <a:gd name="T74" fmla="*/ 74 w 2972"/>
                <a:gd name="T75" fmla="*/ 557 h 1371"/>
                <a:gd name="T76" fmla="*/ 143 w 2972"/>
                <a:gd name="T77" fmla="*/ 442 h 1371"/>
                <a:gd name="T78" fmla="*/ 243 w 2972"/>
                <a:gd name="T79" fmla="*/ 350 h 1371"/>
                <a:gd name="T80" fmla="*/ 385 w 2972"/>
                <a:gd name="T81" fmla="*/ 281 h 1371"/>
                <a:gd name="T82" fmla="*/ 562 w 2972"/>
                <a:gd name="T83" fmla="*/ 208 h 1371"/>
                <a:gd name="T84" fmla="*/ 711 w 2972"/>
                <a:gd name="T85" fmla="*/ 139 h 1371"/>
                <a:gd name="T86" fmla="*/ 828 w 2972"/>
                <a:gd name="T87" fmla="*/ 80 h 1371"/>
                <a:gd name="T88" fmla="*/ 910 w 2972"/>
                <a:gd name="T89" fmla="*/ 33 h 1371"/>
                <a:gd name="T90" fmla="*/ 956 w 2972"/>
                <a:gd name="T91" fmla="*/ 6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2" h="1371">
                  <a:moveTo>
                    <a:pt x="965" y="0"/>
                  </a:moveTo>
                  <a:lnTo>
                    <a:pt x="1245" y="885"/>
                  </a:lnTo>
                  <a:lnTo>
                    <a:pt x="1283" y="1004"/>
                  </a:lnTo>
                  <a:lnTo>
                    <a:pt x="1408" y="649"/>
                  </a:lnTo>
                  <a:lnTo>
                    <a:pt x="1379" y="607"/>
                  </a:lnTo>
                  <a:lnTo>
                    <a:pt x="1354" y="567"/>
                  </a:lnTo>
                  <a:lnTo>
                    <a:pt x="1334" y="530"/>
                  </a:lnTo>
                  <a:lnTo>
                    <a:pt x="1317" y="495"/>
                  </a:lnTo>
                  <a:lnTo>
                    <a:pt x="1305" y="463"/>
                  </a:lnTo>
                  <a:lnTo>
                    <a:pt x="1296" y="435"/>
                  </a:lnTo>
                  <a:lnTo>
                    <a:pt x="1290" y="409"/>
                  </a:lnTo>
                  <a:lnTo>
                    <a:pt x="1287" y="384"/>
                  </a:lnTo>
                  <a:lnTo>
                    <a:pt x="1288" y="362"/>
                  </a:lnTo>
                  <a:lnTo>
                    <a:pt x="1291" y="343"/>
                  </a:lnTo>
                  <a:lnTo>
                    <a:pt x="1297" y="325"/>
                  </a:lnTo>
                  <a:lnTo>
                    <a:pt x="1304" y="310"/>
                  </a:lnTo>
                  <a:lnTo>
                    <a:pt x="1313" y="295"/>
                  </a:lnTo>
                  <a:lnTo>
                    <a:pt x="1324" y="283"/>
                  </a:lnTo>
                  <a:lnTo>
                    <a:pt x="1335" y="273"/>
                  </a:lnTo>
                  <a:lnTo>
                    <a:pt x="1348" y="263"/>
                  </a:lnTo>
                  <a:lnTo>
                    <a:pt x="1362" y="256"/>
                  </a:lnTo>
                  <a:lnTo>
                    <a:pt x="1376" y="249"/>
                  </a:lnTo>
                  <a:lnTo>
                    <a:pt x="1391" y="244"/>
                  </a:lnTo>
                  <a:lnTo>
                    <a:pt x="1405" y="240"/>
                  </a:lnTo>
                  <a:lnTo>
                    <a:pt x="1420" y="236"/>
                  </a:lnTo>
                  <a:lnTo>
                    <a:pt x="1433" y="233"/>
                  </a:lnTo>
                  <a:lnTo>
                    <a:pt x="1446" y="231"/>
                  </a:lnTo>
                  <a:lnTo>
                    <a:pt x="1458" y="230"/>
                  </a:lnTo>
                  <a:lnTo>
                    <a:pt x="1468" y="229"/>
                  </a:lnTo>
                  <a:lnTo>
                    <a:pt x="1477" y="229"/>
                  </a:lnTo>
                  <a:lnTo>
                    <a:pt x="1484" y="229"/>
                  </a:lnTo>
                  <a:lnTo>
                    <a:pt x="1487" y="229"/>
                  </a:lnTo>
                  <a:lnTo>
                    <a:pt x="1493" y="229"/>
                  </a:lnTo>
                  <a:lnTo>
                    <a:pt x="1502" y="229"/>
                  </a:lnTo>
                  <a:lnTo>
                    <a:pt x="1513" y="230"/>
                  </a:lnTo>
                  <a:lnTo>
                    <a:pt x="1525" y="231"/>
                  </a:lnTo>
                  <a:lnTo>
                    <a:pt x="1538" y="233"/>
                  </a:lnTo>
                  <a:lnTo>
                    <a:pt x="1551" y="235"/>
                  </a:lnTo>
                  <a:lnTo>
                    <a:pt x="1566" y="240"/>
                  </a:lnTo>
                  <a:lnTo>
                    <a:pt x="1580" y="244"/>
                  </a:lnTo>
                  <a:lnTo>
                    <a:pt x="1594" y="249"/>
                  </a:lnTo>
                  <a:lnTo>
                    <a:pt x="1609" y="255"/>
                  </a:lnTo>
                  <a:lnTo>
                    <a:pt x="1622" y="263"/>
                  </a:lnTo>
                  <a:lnTo>
                    <a:pt x="1636" y="273"/>
                  </a:lnTo>
                  <a:lnTo>
                    <a:pt x="1647" y="283"/>
                  </a:lnTo>
                  <a:lnTo>
                    <a:pt x="1659" y="295"/>
                  </a:lnTo>
                  <a:lnTo>
                    <a:pt x="1667" y="309"/>
                  </a:lnTo>
                  <a:lnTo>
                    <a:pt x="1675" y="325"/>
                  </a:lnTo>
                  <a:lnTo>
                    <a:pt x="1680" y="343"/>
                  </a:lnTo>
                  <a:lnTo>
                    <a:pt x="1683" y="362"/>
                  </a:lnTo>
                  <a:lnTo>
                    <a:pt x="1683" y="384"/>
                  </a:lnTo>
                  <a:lnTo>
                    <a:pt x="1681" y="408"/>
                  </a:lnTo>
                  <a:lnTo>
                    <a:pt x="1675" y="435"/>
                  </a:lnTo>
                  <a:lnTo>
                    <a:pt x="1667" y="463"/>
                  </a:lnTo>
                  <a:lnTo>
                    <a:pt x="1654" y="495"/>
                  </a:lnTo>
                  <a:lnTo>
                    <a:pt x="1638" y="530"/>
                  </a:lnTo>
                  <a:lnTo>
                    <a:pt x="1617" y="567"/>
                  </a:lnTo>
                  <a:lnTo>
                    <a:pt x="1592" y="607"/>
                  </a:lnTo>
                  <a:lnTo>
                    <a:pt x="1562" y="649"/>
                  </a:lnTo>
                  <a:lnTo>
                    <a:pt x="1688" y="1004"/>
                  </a:lnTo>
                  <a:lnTo>
                    <a:pt x="1726" y="885"/>
                  </a:lnTo>
                  <a:lnTo>
                    <a:pt x="2006" y="0"/>
                  </a:lnTo>
                  <a:lnTo>
                    <a:pt x="2008" y="2"/>
                  </a:lnTo>
                  <a:lnTo>
                    <a:pt x="2015" y="6"/>
                  </a:lnTo>
                  <a:lnTo>
                    <a:pt x="2026" y="12"/>
                  </a:lnTo>
                  <a:lnTo>
                    <a:pt x="2041" y="22"/>
                  </a:lnTo>
                  <a:lnTo>
                    <a:pt x="2061" y="33"/>
                  </a:lnTo>
                  <a:lnTo>
                    <a:pt x="2085" y="46"/>
                  </a:lnTo>
                  <a:lnTo>
                    <a:pt x="2111" y="62"/>
                  </a:lnTo>
                  <a:lnTo>
                    <a:pt x="2142" y="80"/>
                  </a:lnTo>
                  <a:lnTo>
                    <a:pt x="2179" y="98"/>
                  </a:lnTo>
                  <a:lnTo>
                    <a:pt x="2217" y="118"/>
                  </a:lnTo>
                  <a:lnTo>
                    <a:pt x="2259" y="139"/>
                  </a:lnTo>
                  <a:lnTo>
                    <a:pt x="2306" y="161"/>
                  </a:lnTo>
                  <a:lnTo>
                    <a:pt x="2356" y="184"/>
                  </a:lnTo>
                  <a:lnTo>
                    <a:pt x="2408" y="208"/>
                  </a:lnTo>
                  <a:lnTo>
                    <a:pt x="2465" y="231"/>
                  </a:lnTo>
                  <a:lnTo>
                    <a:pt x="2524" y="256"/>
                  </a:lnTo>
                  <a:lnTo>
                    <a:pt x="2587" y="281"/>
                  </a:lnTo>
                  <a:lnTo>
                    <a:pt x="2641" y="302"/>
                  </a:lnTo>
                  <a:lnTo>
                    <a:pt x="2690" y="327"/>
                  </a:lnTo>
                  <a:lnTo>
                    <a:pt x="2734" y="354"/>
                  </a:lnTo>
                  <a:lnTo>
                    <a:pt x="2772" y="384"/>
                  </a:lnTo>
                  <a:lnTo>
                    <a:pt x="2806" y="417"/>
                  </a:lnTo>
                  <a:lnTo>
                    <a:pt x="2836" y="452"/>
                  </a:lnTo>
                  <a:lnTo>
                    <a:pt x="2862" y="490"/>
                  </a:lnTo>
                  <a:lnTo>
                    <a:pt x="2884" y="532"/>
                  </a:lnTo>
                  <a:lnTo>
                    <a:pt x="2904" y="576"/>
                  </a:lnTo>
                  <a:lnTo>
                    <a:pt x="2919" y="623"/>
                  </a:lnTo>
                  <a:lnTo>
                    <a:pt x="2931" y="675"/>
                  </a:lnTo>
                  <a:lnTo>
                    <a:pt x="2942" y="729"/>
                  </a:lnTo>
                  <a:lnTo>
                    <a:pt x="2950" y="785"/>
                  </a:lnTo>
                  <a:lnTo>
                    <a:pt x="2956" y="846"/>
                  </a:lnTo>
                  <a:lnTo>
                    <a:pt x="2961" y="910"/>
                  </a:lnTo>
                  <a:lnTo>
                    <a:pt x="2965" y="977"/>
                  </a:lnTo>
                  <a:lnTo>
                    <a:pt x="2967" y="1049"/>
                  </a:lnTo>
                  <a:lnTo>
                    <a:pt x="2969" y="1124"/>
                  </a:lnTo>
                  <a:lnTo>
                    <a:pt x="2970" y="1202"/>
                  </a:lnTo>
                  <a:lnTo>
                    <a:pt x="2971" y="1284"/>
                  </a:lnTo>
                  <a:lnTo>
                    <a:pt x="2972" y="1371"/>
                  </a:lnTo>
                  <a:lnTo>
                    <a:pt x="0" y="1371"/>
                  </a:lnTo>
                  <a:lnTo>
                    <a:pt x="1" y="1288"/>
                  </a:lnTo>
                  <a:lnTo>
                    <a:pt x="2" y="1210"/>
                  </a:lnTo>
                  <a:lnTo>
                    <a:pt x="3" y="1134"/>
                  </a:lnTo>
                  <a:lnTo>
                    <a:pt x="4" y="1062"/>
                  </a:lnTo>
                  <a:lnTo>
                    <a:pt x="6" y="994"/>
                  </a:lnTo>
                  <a:lnTo>
                    <a:pt x="9" y="928"/>
                  </a:lnTo>
                  <a:lnTo>
                    <a:pt x="13" y="866"/>
                  </a:lnTo>
                  <a:lnTo>
                    <a:pt x="19" y="807"/>
                  </a:lnTo>
                  <a:lnTo>
                    <a:pt x="26" y="751"/>
                  </a:lnTo>
                  <a:lnTo>
                    <a:pt x="34" y="699"/>
                  </a:lnTo>
                  <a:lnTo>
                    <a:pt x="45" y="649"/>
                  </a:lnTo>
                  <a:lnTo>
                    <a:pt x="59" y="602"/>
                  </a:lnTo>
                  <a:lnTo>
                    <a:pt x="74" y="557"/>
                  </a:lnTo>
                  <a:lnTo>
                    <a:pt x="94" y="516"/>
                  </a:lnTo>
                  <a:lnTo>
                    <a:pt x="117" y="478"/>
                  </a:lnTo>
                  <a:lnTo>
                    <a:pt x="143" y="442"/>
                  </a:lnTo>
                  <a:lnTo>
                    <a:pt x="172" y="409"/>
                  </a:lnTo>
                  <a:lnTo>
                    <a:pt x="205" y="379"/>
                  </a:lnTo>
                  <a:lnTo>
                    <a:pt x="243" y="350"/>
                  </a:lnTo>
                  <a:lnTo>
                    <a:pt x="285" y="324"/>
                  </a:lnTo>
                  <a:lnTo>
                    <a:pt x="332" y="301"/>
                  </a:lnTo>
                  <a:lnTo>
                    <a:pt x="385" y="281"/>
                  </a:lnTo>
                  <a:lnTo>
                    <a:pt x="447" y="256"/>
                  </a:lnTo>
                  <a:lnTo>
                    <a:pt x="507" y="231"/>
                  </a:lnTo>
                  <a:lnTo>
                    <a:pt x="562" y="208"/>
                  </a:lnTo>
                  <a:lnTo>
                    <a:pt x="615" y="184"/>
                  </a:lnTo>
                  <a:lnTo>
                    <a:pt x="665" y="161"/>
                  </a:lnTo>
                  <a:lnTo>
                    <a:pt x="711" y="139"/>
                  </a:lnTo>
                  <a:lnTo>
                    <a:pt x="754" y="118"/>
                  </a:lnTo>
                  <a:lnTo>
                    <a:pt x="793" y="98"/>
                  </a:lnTo>
                  <a:lnTo>
                    <a:pt x="828" y="80"/>
                  </a:lnTo>
                  <a:lnTo>
                    <a:pt x="859" y="62"/>
                  </a:lnTo>
                  <a:lnTo>
                    <a:pt x="887" y="46"/>
                  </a:lnTo>
                  <a:lnTo>
                    <a:pt x="910" y="33"/>
                  </a:lnTo>
                  <a:lnTo>
                    <a:pt x="930" y="22"/>
                  </a:lnTo>
                  <a:lnTo>
                    <a:pt x="945" y="12"/>
                  </a:lnTo>
                  <a:lnTo>
                    <a:pt x="956" y="6"/>
                  </a:lnTo>
                  <a:lnTo>
                    <a:pt x="963" y="2"/>
                  </a:lnTo>
                  <a:lnTo>
                    <a:pt x="9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
            <p:cNvSpPr>
              <a:spLocks noEditPoints="1"/>
            </p:cNvSpPr>
            <p:nvPr/>
          </p:nvSpPr>
          <p:spPr bwMode="auto">
            <a:xfrm>
              <a:off x="6960" y="2207"/>
              <a:ext cx="146" cy="146"/>
            </a:xfrm>
            <a:custGeom>
              <a:avLst/>
              <a:gdLst>
                <a:gd name="T0" fmla="*/ 711 w 1903"/>
                <a:gd name="T1" fmla="*/ 750 h 1898"/>
                <a:gd name="T2" fmla="*/ 691 w 1903"/>
                <a:gd name="T3" fmla="*/ 790 h 1898"/>
                <a:gd name="T4" fmla="*/ 735 w 1903"/>
                <a:gd name="T5" fmla="*/ 821 h 1898"/>
                <a:gd name="T6" fmla="*/ 801 w 1903"/>
                <a:gd name="T7" fmla="*/ 835 h 1898"/>
                <a:gd name="T8" fmla="*/ 822 w 1903"/>
                <a:gd name="T9" fmla="*/ 887 h 1898"/>
                <a:gd name="T10" fmla="*/ 756 w 1903"/>
                <a:gd name="T11" fmla="*/ 1278 h 1898"/>
                <a:gd name="T12" fmla="*/ 759 w 1903"/>
                <a:gd name="T13" fmla="*/ 1440 h 1898"/>
                <a:gd name="T14" fmla="*/ 831 w 1903"/>
                <a:gd name="T15" fmla="*/ 1514 h 1898"/>
                <a:gd name="T16" fmla="*/ 949 w 1903"/>
                <a:gd name="T17" fmla="*/ 1536 h 1898"/>
                <a:gd name="T18" fmla="*/ 1097 w 1903"/>
                <a:gd name="T19" fmla="*/ 1511 h 1898"/>
                <a:gd name="T20" fmla="*/ 1200 w 1903"/>
                <a:gd name="T21" fmla="*/ 1433 h 1898"/>
                <a:gd name="T22" fmla="*/ 1209 w 1903"/>
                <a:gd name="T23" fmla="*/ 1384 h 1898"/>
                <a:gd name="T24" fmla="*/ 1163 w 1903"/>
                <a:gd name="T25" fmla="*/ 1384 h 1898"/>
                <a:gd name="T26" fmla="*/ 1076 w 1903"/>
                <a:gd name="T27" fmla="*/ 1415 h 1898"/>
                <a:gd name="T28" fmla="*/ 1033 w 1903"/>
                <a:gd name="T29" fmla="*/ 1394 h 1898"/>
                <a:gd name="T30" fmla="*/ 1024 w 1903"/>
                <a:gd name="T31" fmla="*/ 1328 h 1898"/>
                <a:gd name="T32" fmla="*/ 1104 w 1903"/>
                <a:gd name="T33" fmla="*/ 887 h 1898"/>
                <a:gd name="T34" fmla="*/ 1111 w 1903"/>
                <a:gd name="T35" fmla="*/ 780 h 1898"/>
                <a:gd name="T36" fmla="*/ 1072 w 1903"/>
                <a:gd name="T37" fmla="*/ 744 h 1898"/>
                <a:gd name="T38" fmla="*/ 960 w 1903"/>
                <a:gd name="T39" fmla="*/ 365 h 1898"/>
                <a:gd name="T40" fmla="*/ 863 w 1903"/>
                <a:gd name="T41" fmla="*/ 430 h 1898"/>
                <a:gd name="T42" fmla="*/ 839 w 1903"/>
                <a:gd name="T43" fmla="*/ 549 h 1898"/>
                <a:gd name="T44" fmla="*/ 904 w 1903"/>
                <a:gd name="T45" fmla="*/ 647 h 1898"/>
                <a:gd name="T46" fmla="*/ 1022 w 1903"/>
                <a:gd name="T47" fmla="*/ 671 h 1898"/>
                <a:gd name="T48" fmla="*/ 1118 w 1903"/>
                <a:gd name="T49" fmla="*/ 606 h 1898"/>
                <a:gd name="T50" fmla="*/ 1142 w 1903"/>
                <a:gd name="T51" fmla="*/ 487 h 1898"/>
                <a:gd name="T52" fmla="*/ 1078 w 1903"/>
                <a:gd name="T53" fmla="*/ 389 h 1898"/>
                <a:gd name="T54" fmla="*/ 918 w 1903"/>
                <a:gd name="T55" fmla="*/ 0 h 1898"/>
                <a:gd name="T56" fmla="*/ 1194 w 1903"/>
                <a:gd name="T57" fmla="*/ 30 h 1898"/>
                <a:gd name="T58" fmla="*/ 1453 w 1903"/>
                <a:gd name="T59" fmla="*/ 141 h 1898"/>
                <a:gd name="T60" fmla="*/ 1676 w 1903"/>
                <a:gd name="T61" fmla="*/ 331 h 1898"/>
                <a:gd name="T62" fmla="*/ 1828 w 1903"/>
                <a:gd name="T63" fmla="*/ 575 h 1898"/>
                <a:gd name="T64" fmla="*/ 1898 w 1903"/>
                <a:gd name="T65" fmla="*/ 844 h 1898"/>
                <a:gd name="T66" fmla="*/ 1889 w 1903"/>
                <a:gd name="T67" fmla="*/ 1122 h 1898"/>
                <a:gd name="T68" fmla="*/ 1798 w 1903"/>
                <a:gd name="T69" fmla="*/ 1386 h 1898"/>
                <a:gd name="T70" fmla="*/ 1625 w 1903"/>
                <a:gd name="T71" fmla="*/ 1620 h 1898"/>
                <a:gd name="T72" fmla="*/ 1395 w 1903"/>
                <a:gd name="T73" fmla="*/ 1790 h 1898"/>
                <a:gd name="T74" fmla="*/ 1135 w 1903"/>
                <a:gd name="T75" fmla="*/ 1881 h 1898"/>
                <a:gd name="T76" fmla="*/ 862 w 1903"/>
                <a:gd name="T77" fmla="*/ 1894 h 1898"/>
                <a:gd name="T78" fmla="*/ 596 w 1903"/>
                <a:gd name="T79" fmla="*/ 1829 h 1898"/>
                <a:gd name="T80" fmla="*/ 420 w 1903"/>
                <a:gd name="T81" fmla="*/ 1799 h 1898"/>
                <a:gd name="T82" fmla="*/ 229 w 1903"/>
                <a:gd name="T83" fmla="*/ 1872 h 1898"/>
                <a:gd name="T84" fmla="*/ 63 w 1903"/>
                <a:gd name="T85" fmla="*/ 1876 h 1898"/>
                <a:gd name="T86" fmla="*/ 33 w 1903"/>
                <a:gd name="T87" fmla="*/ 1845 h 1898"/>
                <a:gd name="T88" fmla="*/ 53 w 1903"/>
                <a:gd name="T89" fmla="*/ 1806 h 1898"/>
                <a:gd name="T90" fmla="*/ 174 w 1903"/>
                <a:gd name="T91" fmla="*/ 1707 h 1898"/>
                <a:gd name="T92" fmla="*/ 249 w 1903"/>
                <a:gd name="T93" fmla="*/ 1585 h 1898"/>
                <a:gd name="T94" fmla="*/ 118 w 1903"/>
                <a:gd name="T95" fmla="*/ 1407 h 1898"/>
                <a:gd name="T96" fmla="*/ 23 w 1903"/>
                <a:gd name="T97" fmla="*/ 1154 h 1898"/>
                <a:gd name="T98" fmla="*/ 2 w 1903"/>
                <a:gd name="T99" fmla="*/ 889 h 1898"/>
                <a:gd name="T100" fmla="*/ 57 w 1903"/>
                <a:gd name="T101" fmla="*/ 627 h 1898"/>
                <a:gd name="T102" fmla="*/ 186 w 1903"/>
                <a:gd name="T103" fmla="*/ 385 h 1898"/>
                <a:gd name="T104" fmla="*/ 391 w 1903"/>
                <a:gd name="T105" fmla="*/ 182 h 1898"/>
                <a:gd name="T106" fmla="*/ 644 w 1903"/>
                <a:gd name="T107" fmla="*/ 51 h 1898"/>
                <a:gd name="T108" fmla="*/ 918 w 1903"/>
                <a:gd name="T109" fmla="*/ 0 h 1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03" h="1898">
                  <a:moveTo>
                    <a:pt x="760" y="743"/>
                  </a:moveTo>
                  <a:lnTo>
                    <a:pt x="743" y="744"/>
                  </a:lnTo>
                  <a:lnTo>
                    <a:pt x="725" y="746"/>
                  </a:lnTo>
                  <a:lnTo>
                    <a:pt x="711" y="750"/>
                  </a:lnTo>
                  <a:lnTo>
                    <a:pt x="700" y="758"/>
                  </a:lnTo>
                  <a:lnTo>
                    <a:pt x="693" y="767"/>
                  </a:lnTo>
                  <a:lnTo>
                    <a:pt x="690" y="778"/>
                  </a:lnTo>
                  <a:lnTo>
                    <a:pt x="691" y="790"/>
                  </a:lnTo>
                  <a:lnTo>
                    <a:pt x="696" y="800"/>
                  </a:lnTo>
                  <a:lnTo>
                    <a:pt x="705" y="809"/>
                  </a:lnTo>
                  <a:lnTo>
                    <a:pt x="718" y="816"/>
                  </a:lnTo>
                  <a:lnTo>
                    <a:pt x="735" y="821"/>
                  </a:lnTo>
                  <a:lnTo>
                    <a:pt x="752" y="824"/>
                  </a:lnTo>
                  <a:lnTo>
                    <a:pt x="769" y="826"/>
                  </a:lnTo>
                  <a:lnTo>
                    <a:pt x="787" y="830"/>
                  </a:lnTo>
                  <a:lnTo>
                    <a:pt x="801" y="835"/>
                  </a:lnTo>
                  <a:lnTo>
                    <a:pt x="811" y="843"/>
                  </a:lnTo>
                  <a:lnTo>
                    <a:pt x="817" y="854"/>
                  </a:lnTo>
                  <a:lnTo>
                    <a:pt x="821" y="868"/>
                  </a:lnTo>
                  <a:lnTo>
                    <a:pt x="822" y="887"/>
                  </a:lnTo>
                  <a:lnTo>
                    <a:pt x="821" y="896"/>
                  </a:lnTo>
                  <a:lnTo>
                    <a:pt x="820" y="905"/>
                  </a:lnTo>
                  <a:lnTo>
                    <a:pt x="770" y="1195"/>
                  </a:lnTo>
                  <a:lnTo>
                    <a:pt x="756" y="1278"/>
                  </a:lnTo>
                  <a:lnTo>
                    <a:pt x="744" y="1361"/>
                  </a:lnTo>
                  <a:lnTo>
                    <a:pt x="744" y="1389"/>
                  </a:lnTo>
                  <a:lnTo>
                    <a:pt x="749" y="1415"/>
                  </a:lnTo>
                  <a:lnTo>
                    <a:pt x="759" y="1440"/>
                  </a:lnTo>
                  <a:lnTo>
                    <a:pt x="773" y="1463"/>
                  </a:lnTo>
                  <a:lnTo>
                    <a:pt x="790" y="1483"/>
                  </a:lnTo>
                  <a:lnTo>
                    <a:pt x="810" y="1500"/>
                  </a:lnTo>
                  <a:lnTo>
                    <a:pt x="831" y="1514"/>
                  </a:lnTo>
                  <a:lnTo>
                    <a:pt x="852" y="1523"/>
                  </a:lnTo>
                  <a:lnTo>
                    <a:pt x="873" y="1530"/>
                  </a:lnTo>
                  <a:lnTo>
                    <a:pt x="911" y="1534"/>
                  </a:lnTo>
                  <a:lnTo>
                    <a:pt x="949" y="1536"/>
                  </a:lnTo>
                  <a:lnTo>
                    <a:pt x="987" y="1536"/>
                  </a:lnTo>
                  <a:lnTo>
                    <a:pt x="1026" y="1533"/>
                  </a:lnTo>
                  <a:lnTo>
                    <a:pt x="1063" y="1525"/>
                  </a:lnTo>
                  <a:lnTo>
                    <a:pt x="1097" y="1511"/>
                  </a:lnTo>
                  <a:lnTo>
                    <a:pt x="1131" y="1493"/>
                  </a:lnTo>
                  <a:lnTo>
                    <a:pt x="1162" y="1471"/>
                  </a:lnTo>
                  <a:lnTo>
                    <a:pt x="1192" y="1444"/>
                  </a:lnTo>
                  <a:lnTo>
                    <a:pt x="1200" y="1433"/>
                  </a:lnTo>
                  <a:lnTo>
                    <a:pt x="1208" y="1420"/>
                  </a:lnTo>
                  <a:lnTo>
                    <a:pt x="1212" y="1407"/>
                  </a:lnTo>
                  <a:lnTo>
                    <a:pt x="1213" y="1394"/>
                  </a:lnTo>
                  <a:lnTo>
                    <a:pt x="1209" y="1384"/>
                  </a:lnTo>
                  <a:lnTo>
                    <a:pt x="1201" y="1377"/>
                  </a:lnTo>
                  <a:lnTo>
                    <a:pt x="1190" y="1375"/>
                  </a:lnTo>
                  <a:lnTo>
                    <a:pt x="1177" y="1377"/>
                  </a:lnTo>
                  <a:lnTo>
                    <a:pt x="1163" y="1384"/>
                  </a:lnTo>
                  <a:lnTo>
                    <a:pt x="1148" y="1392"/>
                  </a:lnTo>
                  <a:lnTo>
                    <a:pt x="1134" y="1400"/>
                  </a:lnTo>
                  <a:lnTo>
                    <a:pt x="1105" y="1409"/>
                  </a:lnTo>
                  <a:lnTo>
                    <a:pt x="1076" y="1415"/>
                  </a:lnTo>
                  <a:lnTo>
                    <a:pt x="1062" y="1415"/>
                  </a:lnTo>
                  <a:lnTo>
                    <a:pt x="1051" y="1411"/>
                  </a:lnTo>
                  <a:lnTo>
                    <a:pt x="1041" y="1405"/>
                  </a:lnTo>
                  <a:lnTo>
                    <a:pt x="1033" y="1394"/>
                  </a:lnTo>
                  <a:lnTo>
                    <a:pt x="1029" y="1382"/>
                  </a:lnTo>
                  <a:lnTo>
                    <a:pt x="1025" y="1365"/>
                  </a:lnTo>
                  <a:lnTo>
                    <a:pt x="1023" y="1346"/>
                  </a:lnTo>
                  <a:lnTo>
                    <a:pt x="1024" y="1328"/>
                  </a:lnTo>
                  <a:lnTo>
                    <a:pt x="1032" y="1274"/>
                  </a:lnTo>
                  <a:lnTo>
                    <a:pt x="1043" y="1219"/>
                  </a:lnTo>
                  <a:lnTo>
                    <a:pt x="1074" y="1053"/>
                  </a:lnTo>
                  <a:lnTo>
                    <a:pt x="1104" y="887"/>
                  </a:lnTo>
                  <a:lnTo>
                    <a:pt x="1109" y="857"/>
                  </a:lnTo>
                  <a:lnTo>
                    <a:pt x="1112" y="827"/>
                  </a:lnTo>
                  <a:lnTo>
                    <a:pt x="1113" y="797"/>
                  </a:lnTo>
                  <a:lnTo>
                    <a:pt x="1111" y="780"/>
                  </a:lnTo>
                  <a:lnTo>
                    <a:pt x="1106" y="767"/>
                  </a:lnTo>
                  <a:lnTo>
                    <a:pt x="1097" y="757"/>
                  </a:lnTo>
                  <a:lnTo>
                    <a:pt x="1086" y="749"/>
                  </a:lnTo>
                  <a:lnTo>
                    <a:pt x="1072" y="744"/>
                  </a:lnTo>
                  <a:lnTo>
                    <a:pt x="1055" y="743"/>
                  </a:lnTo>
                  <a:lnTo>
                    <a:pt x="760" y="743"/>
                  </a:lnTo>
                  <a:close/>
                  <a:moveTo>
                    <a:pt x="992" y="362"/>
                  </a:moveTo>
                  <a:lnTo>
                    <a:pt x="960" y="365"/>
                  </a:lnTo>
                  <a:lnTo>
                    <a:pt x="932" y="375"/>
                  </a:lnTo>
                  <a:lnTo>
                    <a:pt x="905" y="388"/>
                  </a:lnTo>
                  <a:lnTo>
                    <a:pt x="882" y="407"/>
                  </a:lnTo>
                  <a:lnTo>
                    <a:pt x="863" y="430"/>
                  </a:lnTo>
                  <a:lnTo>
                    <a:pt x="848" y="456"/>
                  </a:lnTo>
                  <a:lnTo>
                    <a:pt x="839" y="485"/>
                  </a:lnTo>
                  <a:lnTo>
                    <a:pt x="836" y="517"/>
                  </a:lnTo>
                  <a:lnTo>
                    <a:pt x="839" y="549"/>
                  </a:lnTo>
                  <a:lnTo>
                    <a:pt x="848" y="578"/>
                  </a:lnTo>
                  <a:lnTo>
                    <a:pt x="862" y="605"/>
                  </a:lnTo>
                  <a:lnTo>
                    <a:pt x="881" y="628"/>
                  </a:lnTo>
                  <a:lnTo>
                    <a:pt x="904" y="647"/>
                  </a:lnTo>
                  <a:lnTo>
                    <a:pt x="930" y="662"/>
                  </a:lnTo>
                  <a:lnTo>
                    <a:pt x="960" y="671"/>
                  </a:lnTo>
                  <a:lnTo>
                    <a:pt x="991" y="674"/>
                  </a:lnTo>
                  <a:lnTo>
                    <a:pt x="1022" y="671"/>
                  </a:lnTo>
                  <a:lnTo>
                    <a:pt x="1051" y="663"/>
                  </a:lnTo>
                  <a:lnTo>
                    <a:pt x="1077" y="648"/>
                  </a:lnTo>
                  <a:lnTo>
                    <a:pt x="1100" y="630"/>
                  </a:lnTo>
                  <a:lnTo>
                    <a:pt x="1118" y="606"/>
                  </a:lnTo>
                  <a:lnTo>
                    <a:pt x="1133" y="580"/>
                  </a:lnTo>
                  <a:lnTo>
                    <a:pt x="1142" y="550"/>
                  </a:lnTo>
                  <a:lnTo>
                    <a:pt x="1145" y="519"/>
                  </a:lnTo>
                  <a:lnTo>
                    <a:pt x="1142" y="487"/>
                  </a:lnTo>
                  <a:lnTo>
                    <a:pt x="1134" y="458"/>
                  </a:lnTo>
                  <a:lnTo>
                    <a:pt x="1119" y="431"/>
                  </a:lnTo>
                  <a:lnTo>
                    <a:pt x="1101" y="409"/>
                  </a:lnTo>
                  <a:lnTo>
                    <a:pt x="1078" y="389"/>
                  </a:lnTo>
                  <a:lnTo>
                    <a:pt x="1052" y="375"/>
                  </a:lnTo>
                  <a:lnTo>
                    <a:pt x="1023" y="365"/>
                  </a:lnTo>
                  <a:lnTo>
                    <a:pt x="992" y="362"/>
                  </a:lnTo>
                  <a:close/>
                  <a:moveTo>
                    <a:pt x="918" y="0"/>
                  </a:moveTo>
                  <a:lnTo>
                    <a:pt x="987" y="0"/>
                  </a:lnTo>
                  <a:lnTo>
                    <a:pt x="1056" y="5"/>
                  </a:lnTo>
                  <a:lnTo>
                    <a:pt x="1125" y="15"/>
                  </a:lnTo>
                  <a:lnTo>
                    <a:pt x="1194" y="30"/>
                  </a:lnTo>
                  <a:lnTo>
                    <a:pt x="1261" y="51"/>
                  </a:lnTo>
                  <a:lnTo>
                    <a:pt x="1326" y="75"/>
                  </a:lnTo>
                  <a:lnTo>
                    <a:pt x="1391" y="105"/>
                  </a:lnTo>
                  <a:lnTo>
                    <a:pt x="1453" y="141"/>
                  </a:lnTo>
                  <a:lnTo>
                    <a:pt x="1513" y="182"/>
                  </a:lnTo>
                  <a:lnTo>
                    <a:pt x="1570" y="227"/>
                  </a:lnTo>
                  <a:lnTo>
                    <a:pt x="1625" y="278"/>
                  </a:lnTo>
                  <a:lnTo>
                    <a:pt x="1676" y="331"/>
                  </a:lnTo>
                  <a:lnTo>
                    <a:pt x="1721" y="389"/>
                  </a:lnTo>
                  <a:lnTo>
                    <a:pt x="1761" y="449"/>
                  </a:lnTo>
                  <a:lnTo>
                    <a:pt x="1798" y="511"/>
                  </a:lnTo>
                  <a:lnTo>
                    <a:pt x="1828" y="575"/>
                  </a:lnTo>
                  <a:lnTo>
                    <a:pt x="1852" y="641"/>
                  </a:lnTo>
                  <a:lnTo>
                    <a:pt x="1873" y="708"/>
                  </a:lnTo>
                  <a:lnTo>
                    <a:pt x="1889" y="776"/>
                  </a:lnTo>
                  <a:lnTo>
                    <a:pt x="1898" y="844"/>
                  </a:lnTo>
                  <a:lnTo>
                    <a:pt x="1903" y="913"/>
                  </a:lnTo>
                  <a:lnTo>
                    <a:pt x="1903" y="984"/>
                  </a:lnTo>
                  <a:lnTo>
                    <a:pt x="1898" y="1053"/>
                  </a:lnTo>
                  <a:lnTo>
                    <a:pt x="1889" y="1122"/>
                  </a:lnTo>
                  <a:lnTo>
                    <a:pt x="1873" y="1189"/>
                  </a:lnTo>
                  <a:lnTo>
                    <a:pt x="1852" y="1256"/>
                  </a:lnTo>
                  <a:lnTo>
                    <a:pt x="1828" y="1322"/>
                  </a:lnTo>
                  <a:lnTo>
                    <a:pt x="1798" y="1386"/>
                  </a:lnTo>
                  <a:lnTo>
                    <a:pt x="1761" y="1448"/>
                  </a:lnTo>
                  <a:lnTo>
                    <a:pt x="1721" y="1508"/>
                  </a:lnTo>
                  <a:lnTo>
                    <a:pt x="1676" y="1566"/>
                  </a:lnTo>
                  <a:lnTo>
                    <a:pt x="1625" y="1620"/>
                  </a:lnTo>
                  <a:lnTo>
                    <a:pt x="1571" y="1670"/>
                  </a:lnTo>
                  <a:lnTo>
                    <a:pt x="1515" y="1714"/>
                  </a:lnTo>
                  <a:lnTo>
                    <a:pt x="1456" y="1755"/>
                  </a:lnTo>
                  <a:lnTo>
                    <a:pt x="1395" y="1790"/>
                  </a:lnTo>
                  <a:lnTo>
                    <a:pt x="1332" y="1820"/>
                  </a:lnTo>
                  <a:lnTo>
                    <a:pt x="1267" y="1844"/>
                  </a:lnTo>
                  <a:lnTo>
                    <a:pt x="1202" y="1865"/>
                  </a:lnTo>
                  <a:lnTo>
                    <a:pt x="1135" y="1881"/>
                  </a:lnTo>
                  <a:lnTo>
                    <a:pt x="1066" y="1891"/>
                  </a:lnTo>
                  <a:lnTo>
                    <a:pt x="998" y="1897"/>
                  </a:lnTo>
                  <a:lnTo>
                    <a:pt x="930" y="1898"/>
                  </a:lnTo>
                  <a:lnTo>
                    <a:pt x="862" y="1894"/>
                  </a:lnTo>
                  <a:lnTo>
                    <a:pt x="795" y="1885"/>
                  </a:lnTo>
                  <a:lnTo>
                    <a:pt x="727" y="1871"/>
                  </a:lnTo>
                  <a:lnTo>
                    <a:pt x="661" y="1853"/>
                  </a:lnTo>
                  <a:lnTo>
                    <a:pt x="596" y="1829"/>
                  </a:lnTo>
                  <a:lnTo>
                    <a:pt x="532" y="1800"/>
                  </a:lnTo>
                  <a:lnTo>
                    <a:pt x="471" y="1767"/>
                  </a:lnTo>
                  <a:lnTo>
                    <a:pt x="469" y="1766"/>
                  </a:lnTo>
                  <a:lnTo>
                    <a:pt x="420" y="1799"/>
                  </a:lnTo>
                  <a:lnTo>
                    <a:pt x="372" y="1825"/>
                  </a:lnTo>
                  <a:lnTo>
                    <a:pt x="323" y="1847"/>
                  </a:lnTo>
                  <a:lnTo>
                    <a:pt x="275" y="1862"/>
                  </a:lnTo>
                  <a:lnTo>
                    <a:pt x="229" y="1872"/>
                  </a:lnTo>
                  <a:lnTo>
                    <a:pt x="184" y="1879"/>
                  </a:lnTo>
                  <a:lnTo>
                    <a:pt x="141" y="1882"/>
                  </a:lnTo>
                  <a:lnTo>
                    <a:pt x="101" y="1881"/>
                  </a:lnTo>
                  <a:lnTo>
                    <a:pt x="63" y="1876"/>
                  </a:lnTo>
                  <a:lnTo>
                    <a:pt x="52" y="1872"/>
                  </a:lnTo>
                  <a:lnTo>
                    <a:pt x="43" y="1865"/>
                  </a:lnTo>
                  <a:lnTo>
                    <a:pt x="37" y="1856"/>
                  </a:lnTo>
                  <a:lnTo>
                    <a:pt x="33" y="1845"/>
                  </a:lnTo>
                  <a:lnTo>
                    <a:pt x="33" y="1834"/>
                  </a:lnTo>
                  <a:lnTo>
                    <a:pt x="37" y="1824"/>
                  </a:lnTo>
                  <a:lnTo>
                    <a:pt x="43" y="1814"/>
                  </a:lnTo>
                  <a:lnTo>
                    <a:pt x="53" y="1806"/>
                  </a:lnTo>
                  <a:lnTo>
                    <a:pt x="88" y="1787"/>
                  </a:lnTo>
                  <a:lnTo>
                    <a:pt x="120" y="1763"/>
                  </a:lnTo>
                  <a:lnTo>
                    <a:pt x="149" y="1736"/>
                  </a:lnTo>
                  <a:lnTo>
                    <a:pt x="174" y="1707"/>
                  </a:lnTo>
                  <a:lnTo>
                    <a:pt x="197" y="1677"/>
                  </a:lnTo>
                  <a:lnTo>
                    <a:pt x="216" y="1646"/>
                  </a:lnTo>
                  <a:lnTo>
                    <a:pt x="234" y="1615"/>
                  </a:lnTo>
                  <a:lnTo>
                    <a:pt x="249" y="1585"/>
                  </a:lnTo>
                  <a:lnTo>
                    <a:pt x="239" y="1578"/>
                  </a:lnTo>
                  <a:lnTo>
                    <a:pt x="194" y="1523"/>
                  </a:lnTo>
                  <a:lnTo>
                    <a:pt x="154" y="1467"/>
                  </a:lnTo>
                  <a:lnTo>
                    <a:pt x="118" y="1407"/>
                  </a:lnTo>
                  <a:lnTo>
                    <a:pt x="87" y="1346"/>
                  </a:lnTo>
                  <a:lnTo>
                    <a:pt x="61" y="1283"/>
                  </a:lnTo>
                  <a:lnTo>
                    <a:pt x="40" y="1219"/>
                  </a:lnTo>
                  <a:lnTo>
                    <a:pt x="23" y="1154"/>
                  </a:lnTo>
                  <a:lnTo>
                    <a:pt x="11" y="1088"/>
                  </a:lnTo>
                  <a:lnTo>
                    <a:pt x="3" y="1022"/>
                  </a:lnTo>
                  <a:lnTo>
                    <a:pt x="0" y="955"/>
                  </a:lnTo>
                  <a:lnTo>
                    <a:pt x="2" y="889"/>
                  </a:lnTo>
                  <a:lnTo>
                    <a:pt x="10" y="822"/>
                  </a:lnTo>
                  <a:lnTo>
                    <a:pt x="20" y="756"/>
                  </a:lnTo>
                  <a:lnTo>
                    <a:pt x="37" y="691"/>
                  </a:lnTo>
                  <a:lnTo>
                    <a:pt x="57" y="627"/>
                  </a:lnTo>
                  <a:lnTo>
                    <a:pt x="82" y="564"/>
                  </a:lnTo>
                  <a:lnTo>
                    <a:pt x="112" y="502"/>
                  </a:lnTo>
                  <a:lnTo>
                    <a:pt x="147" y="443"/>
                  </a:lnTo>
                  <a:lnTo>
                    <a:pt x="186" y="385"/>
                  </a:lnTo>
                  <a:lnTo>
                    <a:pt x="231" y="330"/>
                  </a:lnTo>
                  <a:lnTo>
                    <a:pt x="280" y="278"/>
                  </a:lnTo>
                  <a:lnTo>
                    <a:pt x="334" y="227"/>
                  </a:lnTo>
                  <a:lnTo>
                    <a:pt x="391" y="182"/>
                  </a:lnTo>
                  <a:lnTo>
                    <a:pt x="451" y="141"/>
                  </a:lnTo>
                  <a:lnTo>
                    <a:pt x="514" y="105"/>
                  </a:lnTo>
                  <a:lnTo>
                    <a:pt x="578" y="75"/>
                  </a:lnTo>
                  <a:lnTo>
                    <a:pt x="644" y="51"/>
                  </a:lnTo>
                  <a:lnTo>
                    <a:pt x="711" y="30"/>
                  </a:lnTo>
                  <a:lnTo>
                    <a:pt x="779" y="15"/>
                  </a:lnTo>
                  <a:lnTo>
                    <a:pt x="848" y="5"/>
                  </a:lnTo>
                  <a:lnTo>
                    <a:pt x="9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9" name="Group 48">
            <a:extLst>
              <a:ext uri="{FF2B5EF4-FFF2-40B4-BE49-F238E27FC236}">
                <a16:creationId xmlns:a16="http://schemas.microsoft.com/office/drawing/2014/main" id="{AFF6809A-B7CB-4F58-9A40-0FA3F4651AF9}"/>
              </a:ext>
            </a:extLst>
          </p:cNvPr>
          <p:cNvGrpSpPr/>
          <p:nvPr/>
        </p:nvGrpSpPr>
        <p:grpSpPr>
          <a:xfrm>
            <a:off x="3569357" y="480539"/>
            <a:ext cx="5053284" cy="840066"/>
            <a:chOff x="3569357" y="253492"/>
            <a:chExt cx="5053284" cy="840066"/>
          </a:xfrm>
        </p:grpSpPr>
        <p:sp>
          <p:nvSpPr>
            <p:cNvPr id="88" name="TextBox 87">
              <a:extLst>
                <a:ext uri="{FF2B5EF4-FFF2-40B4-BE49-F238E27FC236}">
                  <a16:creationId xmlns:a16="http://schemas.microsoft.com/office/drawing/2014/main" id="{847BE259-81AB-4A9A-892E-F2920C479524}"/>
                </a:ext>
              </a:extLst>
            </p:cNvPr>
            <p:cNvSpPr txBox="1"/>
            <p:nvPr/>
          </p:nvSpPr>
          <p:spPr>
            <a:xfrm>
              <a:off x="4567376" y="253492"/>
              <a:ext cx="3057248" cy="584775"/>
            </a:xfrm>
            <a:prstGeom prst="rect">
              <a:avLst/>
            </a:prstGeom>
            <a:noFill/>
          </p:spPr>
          <p:txBody>
            <a:bodyPr wrap="none" lIns="90000" tIns="46800" rIns="90000" bIns="46800" rtlCol="0">
              <a:spAutoFit/>
            </a:bodyPr>
            <a:lstStyle/>
            <a:p>
              <a:pPr algn="ctr"/>
              <a:r>
                <a:rPr lang="zh-CN" altLang="en-US" sz="3200" dirty="0">
                  <a:solidFill>
                    <a:schemeClr val="tx1">
                      <a:lumMod val="75000"/>
                      <a:lumOff val="25000"/>
                    </a:schemeClr>
                  </a:solidFill>
                  <a:latin typeface="+mj-ea"/>
                  <a:ea typeface="+mj-ea"/>
                </a:rPr>
                <a:t>在这里添加标题</a:t>
              </a:r>
              <a:endParaRPr lang="en-US" sz="3200" dirty="0">
                <a:solidFill>
                  <a:schemeClr val="tx1">
                    <a:lumMod val="75000"/>
                    <a:lumOff val="25000"/>
                  </a:schemeClr>
                </a:solidFill>
                <a:latin typeface="+mj-ea"/>
                <a:ea typeface="+mj-ea"/>
              </a:endParaRPr>
            </a:p>
          </p:txBody>
        </p:sp>
        <p:sp>
          <p:nvSpPr>
            <p:cNvPr id="89" name="Rectangle 88">
              <a:extLst>
                <a:ext uri="{FF2B5EF4-FFF2-40B4-BE49-F238E27FC236}">
                  <a16:creationId xmlns:a16="http://schemas.microsoft.com/office/drawing/2014/main" id="{521867B1-5034-40F6-8B65-441A54793DE8}"/>
                </a:ext>
              </a:extLst>
            </p:cNvPr>
            <p:cNvSpPr/>
            <p:nvPr/>
          </p:nvSpPr>
          <p:spPr>
            <a:xfrm>
              <a:off x="3569357" y="783600"/>
              <a:ext cx="5053284" cy="309958"/>
            </a:xfrm>
            <a:prstGeom prst="rect">
              <a:avLst/>
            </a:prstGeom>
          </p:spPr>
          <p:txBody>
            <a:bodyPr wrap="none" lIns="90000" tIns="46800" rIns="90000" bIns="46800">
              <a:spAutoFit/>
            </a:bodyPr>
            <a:lstStyle/>
            <a:p>
              <a:pPr algn="ctr"/>
              <a:r>
                <a:rPr lang="en-US" sz="1400" dirty="0">
                  <a:solidFill>
                    <a:schemeClr val="bg1">
                      <a:lumMod val="50000"/>
                    </a:schemeClr>
                  </a:solidFill>
                </a:rPr>
                <a:t>Lorem ipsum dolor sit </a:t>
              </a:r>
              <a:r>
                <a:rPr lang="en-US" sz="1400" dirty="0" err="1">
                  <a:solidFill>
                    <a:schemeClr val="bg1">
                      <a:lumMod val="50000"/>
                    </a:schemeClr>
                  </a:solidFill>
                </a:rPr>
                <a:t>amet</a:t>
              </a:r>
              <a:r>
                <a:rPr lang="en-US" sz="1400" dirty="0">
                  <a:solidFill>
                    <a:schemeClr val="bg1">
                      <a:lumMod val="50000"/>
                    </a:schemeClr>
                  </a:solidFill>
                </a:rPr>
                <a:t>, </a:t>
              </a:r>
              <a:r>
                <a:rPr lang="en-US" sz="1400" dirty="0" err="1">
                  <a:solidFill>
                    <a:schemeClr val="bg1">
                      <a:lumMod val="50000"/>
                    </a:schemeClr>
                  </a:solidFill>
                </a:rPr>
                <a:t>consectetuer</a:t>
              </a:r>
              <a:r>
                <a:rPr lang="en-US" sz="1400" dirty="0">
                  <a:solidFill>
                    <a:schemeClr val="bg1">
                      <a:lumMod val="50000"/>
                    </a:schemeClr>
                  </a:solidFill>
                </a:rPr>
                <a:t> </a:t>
              </a:r>
              <a:r>
                <a:rPr lang="en-US" sz="1400" dirty="0" err="1">
                  <a:solidFill>
                    <a:schemeClr val="bg1">
                      <a:lumMod val="50000"/>
                    </a:schemeClr>
                  </a:solidFill>
                </a:rPr>
                <a:t>adipiscing</a:t>
              </a:r>
              <a:r>
                <a:rPr lang="en-US" sz="1400" dirty="0">
                  <a:solidFill>
                    <a:schemeClr val="bg1">
                      <a:lumMod val="50000"/>
                    </a:schemeClr>
                  </a:solidFill>
                </a:rPr>
                <a:t> </a:t>
              </a:r>
              <a:r>
                <a:rPr lang="en-US" sz="1400" dirty="0" err="1">
                  <a:solidFill>
                    <a:schemeClr val="bg1">
                      <a:lumMod val="50000"/>
                    </a:schemeClr>
                  </a:solidFill>
                </a:rPr>
                <a:t>elit</a:t>
              </a:r>
              <a:r>
                <a:rPr lang="en-US" sz="1400" dirty="0">
                  <a:solidFill>
                    <a:schemeClr val="bg1">
                      <a:lumMod val="50000"/>
                    </a:schemeClr>
                  </a:solidFill>
                </a:rPr>
                <a:t>.</a:t>
              </a:r>
            </a:p>
          </p:txBody>
        </p:sp>
      </p:grpSp>
    </p:spTree>
    <p:extLst>
      <p:ext uri="{BB962C8B-B14F-4D97-AF65-F5344CB8AC3E}">
        <p14:creationId xmlns:p14="http://schemas.microsoft.com/office/powerpoint/2010/main" val="21754405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barn(inVertical)">
                                      <p:cBhvr>
                                        <p:cTn id="7" dur="500"/>
                                        <p:tgtEl>
                                          <p:spTgt spid="49"/>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 calcmode="lin" valueType="num">
                                      <p:cBhvr>
                                        <p:cTn id="12" dur="500" fill="hold"/>
                                        <p:tgtEl>
                                          <p:spTgt spid="39"/>
                                        </p:tgtEl>
                                        <p:attrNameLst>
                                          <p:attrName>ppt_w</p:attrName>
                                        </p:attrNameLst>
                                      </p:cBhvr>
                                      <p:tavLst>
                                        <p:tav tm="0">
                                          <p:val>
                                            <p:fltVal val="0"/>
                                          </p:val>
                                        </p:tav>
                                        <p:tav tm="100000">
                                          <p:val>
                                            <p:strVal val="#ppt_w"/>
                                          </p:val>
                                        </p:tav>
                                      </p:tavLst>
                                    </p:anim>
                                    <p:anim calcmode="lin" valueType="num">
                                      <p:cBhvr>
                                        <p:cTn id="13" dur="500" fill="hold"/>
                                        <p:tgtEl>
                                          <p:spTgt spid="39"/>
                                        </p:tgtEl>
                                        <p:attrNameLst>
                                          <p:attrName>ppt_h</p:attrName>
                                        </p:attrNameLst>
                                      </p:cBhvr>
                                      <p:tavLst>
                                        <p:tav tm="0">
                                          <p:val>
                                            <p:fltVal val="0"/>
                                          </p:val>
                                        </p:tav>
                                        <p:tav tm="100000">
                                          <p:val>
                                            <p:strVal val="#ppt_h"/>
                                          </p:val>
                                        </p:tav>
                                      </p:tavLst>
                                    </p:anim>
                                    <p:anim calcmode="lin" valueType="num">
                                      <p:cBhvr>
                                        <p:cTn id="14" dur="500" fill="hold"/>
                                        <p:tgtEl>
                                          <p:spTgt spid="39"/>
                                        </p:tgtEl>
                                        <p:attrNameLst>
                                          <p:attrName>style.rotation</p:attrName>
                                        </p:attrNameLst>
                                      </p:cBhvr>
                                      <p:tavLst>
                                        <p:tav tm="0">
                                          <p:val>
                                            <p:fltVal val="360"/>
                                          </p:val>
                                        </p:tav>
                                        <p:tav tm="100000">
                                          <p:val>
                                            <p:fltVal val="0"/>
                                          </p:val>
                                        </p:tav>
                                      </p:tavLst>
                                    </p:anim>
                                    <p:animEffect transition="in" filter="fade">
                                      <p:cBhvr>
                                        <p:cTn id="15" dur="500"/>
                                        <p:tgtEl>
                                          <p:spTgt spid="39"/>
                                        </p:tgtEl>
                                      </p:cBhvr>
                                    </p:animEffect>
                                  </p:childTnLst>
                                </p:cTn>
                              </p:par>
                              <p:par>
                                <p:cTn id="16" presetID="49" presetClass="entr" presetSubtype="0" decel="100000" fill="hold" grpId="0" nodeType="withEffect">
                                  <p:stCondLst>
                                    <p:cond delay="0"/>
                                  </p:stCondLst>
                                  <p:childTnLst>
                                    <p:set>
                                      <p:cBhvr>
                                        <p:cTn id="17" dur="1" fill="hold">
                                          <p:stCondLst>
                                            <p:cond delay="0"/>
                                          </p:stCondLst>
                                        </p:cTn>
                                        <p:tgtEl>
                                          <p:spTgt spid="40"/>
                                        </p:tgtEl>
                                        <p:attrNameLst>
                                          <p:attrName>style.visibility</p:attrName>
                                        </p:attrNameLst>
                                      </p:cBhvr>
                                      <p:to>
                                        <p:strVal val="visible"/>
                                      </p:to>
                                    </p:set>
                                    <p:anim calcmode="lin" valueType="num">
                                      <p:cBhvr>
                                        <p:cTn id="18" dur="500" fill="hold"/>
                                        <p:tgtEl>
                                          <p:spTgt spid="40"/>
                                        </p:tgtEl>
                                        <p:attrNameLst>
                                          <p:attrName>ppt_w</p:attrName>
                                        </p:attrNameLst>
                                      </p:cBhvr>
                                      <p:tavLst>
                                        <p:tav tm="0">
                                          <p:val>
                                            <p:fltVal val="0"/>
                                          </p:val>
                                        </p:tav>
                                        <p:tav tm="100000">
                                          <p:val>
                                            <p:strVal val="#ppt_w"/>
                                          </p:val>
                                        </p:tav>
                                      </p:tavLst>
                                    </p:anim>
                                    <p:anim calcmode="lin" valueType="num">
                                      <p:cBhvr>
                                        <p:cTn id="19" dur="500" fill="hold"/>
                                        <p:tgtEl>
                                          <p:spTgt spid="40"/>
                                        </p:tgtEl>
                                        <p:attrNameLst>
                                          <p:attrName>ppt_h</p:attrName>
                                        </p:attrNameLst>
                                      </p:cBhvr>
                                      <p:tavLst>
                                        <p:tav tm="0">
                                          <p:val>
                                            <p:fltVal val="0"/>
                                          </p:val>
                                        </p:tav>
                                        <p:tav tm="100000">
                                          <p:val>
                                            <p:strVal val="#ppt_h"/>
                                          </p:val>
                                        </p:tav>
                                      </p:tavLst>
                                    </p:anim>
                                    <p:anim calcmode="lin" valueType="num">
                                      <p:cBhvr>
                                        <p:cTn id="20" dur="500" fill="hold"/>
                                        <p:tgtEl>
                                          <p:spTgt spid="40"/>
                                        </p:tgtEl>
                                        <p:attrNameLst>
                                          <p:attrName>style.rotation</p:attrName>
                                        </p:attrNameLst>
                                      </p:cBhvr>
                                      <p:tavLst>
                                        <p:tav tm="0">
                                          <p:val>
                                            <p:fltVal val="360"/>
                                          </p:val>
                                        </p:tav>
                                        <p:tav tm="100000">
                                          <p:val>
                                            <p:fltVal val="0"/>
                                          </p:val>
                                        </p:tav>
                                      </p:tavLst>
                                    </p:anim>
                                    <p:animEffect transition="in" filter="fade">
                                      <p:cBhvr>
                                        <p:cTn id="21" dur="500"/>
                                        <p:tgtEl>
                                          <p:spTgt spid="40"/>
                                        </p:tgtEl>
                                      </p:cBhvr>
                                    </p:animEffect>
                                  </p:childTnLst>
                                </p:cTn>
                              </p:par>
                              <p:par>
                                <p:cTn id="22" presetID="49" presetClass="entr" presetSubtype="0" decel="100000" fill="hold" grpId="0" nodeType="withEffect">
                                  <p:stCondLst>
                                    <p:cond delay="0"/>
                                  </p:stCondLst>
                                  <p:childTnLst>
                                    <p:set>
                                      <p:cBhvr>
                                        <p:cTn id="23" dur="1" fill="hold">
                                          <p:stCondLst>
                                            <p:cond delay="0"/>
                                          </p:stCondLst>
                                        </p:cTn>
                                        <p:tgtEl>
                                          <p:spTgt spid="41"/>
                                        </p:tgtEl>
                                        <p:attrNameLst>
                                          <p:attrName>style.visibility</p:attrName>
                                        </p:attrNameLst>
                                      </p:cBhvr>
                                      <p:to>
                                        <p:strVal val="visible"/>
                                      </p:to>
                                    </p:set>
                                    <p:anim calcmode="lin" valueType="num">
                                      <p:cBhvr>
                                        <p:cTn id="24" dur="500" fill="hold"/>
                                        <p:tgtEl>
                                          <p:spTgt spid="41"/>
                                        </p:tgtEl>
                                        <p:attrNameLst>
                                          <p:attrName>ppt_w</p:attrName>
                                        </p:attrNameLst>
                                      </p:cBhvr>
                                      <p:tavLst>
                                        <p:tav tm="0">
                                          <p:val>
                                            <p:fltVal val="0"/>
                                          </p:val>
                                        </p:tav>
                                        <p:tav tm="100000">
                                          <p:val>
                                            <p:strVal val="#ppt_w"/>
                                          </p:val>
                                        </p:tav>
                                      </p:tavLst>
                                    </p:anim>
                                    <p:anim calcmode="lin" valueType="num">
                                      <p:cBhvr>
                                        <p:cTn id="25" dur="500" fill="hold"/>
                                        <p:tgtEl>
                                          <p:spTgt spid="41"/>
                                        </p:tgtEl>
                                        <p:attrNameLst>
                                          <p:attrName>ppt_h</p:attrName>
                                        </p:attrNameLst>
                                      </p:cBhvr>
                                      <p:tavLst>
                                        <p:tav tm="0">
                                          <p:val>
                                            <p:fltVal val="0"/>
                                          </p:val>
                                        </p:tav>
                                        <p:tav tm="100000">
                                          <p:val>
                                            <p:strVal val="#ppt_h"/>
                                          </p:val>
                                        </p:tav>
                                      </p:tavLst>
                                    </p:anim>
                                    <p:anim calcmode="lin" valueType="num">
                                      <p:cBhvr>
                                        <p:cTn id="26" dur="500" fill="hold"/>
                                        <p:tgtEl>
                                          <p:spTgt spid="41"/>
                                        </p:tgtEl>
                                        <p:attrNameLst>
                                          <p:attrName>style.rotation</p:attrName>
                                        </p:attrNameLst>
                                      </p:cBhvr>
                                      <p:tavLst>
                                        <p:tav tm="0">
                                          <p:val>
                                            <p:fltVal val="360"/>
                                          </p:val>
                                        </p:tav>
                                        <p:tav tm="100000">
                                          <p:val>
                                            <p:fltVal val="0"/>
                                          </p:val>
                                        </p:tav>
                                      </p:tavLst>
                                    </p:anim>
                                    <p:animEffect transition="in" filter="fade">
                                      <p:cBhvr>
                                        <p:cTn id="27" dur="500"/>
                                        <p:tgtEl>
                                          <p:spTgt spid="41"/>
                                        </p:tgtEl>
                                      </p:cBhvr>
                                    </p:animEffect>
                                  </p:childTnLst>
                                </p:cTn>
                              </p:par>
                              <p:par>
                                <p:cTn id="28" presetID="49" presetClass="entr" presetSubtype="0" decel="100000" fill="hold" grpId="0" nodeType="withEffect">
                                  <p:stCondLst>
                                    <p:cond delay="0"/>
                                  </p:stCondLst>
                                  <p:childTnLst>
                                    <p:set>
                                      <p:cBhvr>
                                        <p:cTn id="29" dur="1" fill="hold">
                                          <p:stCondLst>
                                            <p:cond delay="0"/>
                                          </p:stCondLst>
                                        </p:cTn>
                                        <p:tgtEl>
                                          <p:spTgt spid="42"/>
                                        </p:tgtEl>
                                        <p:attrNameLst>
                                          <p:attrName>style.visibility</p:attrName>
                                        </p:attrNameLst>
                                      </p:cBhvr>
                                      <p:to>
                                        <p:strVal val="visible"/>
                                      </p:to>
                                    </p:set>
                                    <p:anim calcmode="lin" valueType="num">
                                      <p:cBhvr>
                                        <p:cTn id="30" dur="500" fill="hold"/>
                                        <p:tgtEl>
                                          <p:spTgt spid="42"/>
                                        </p:tgtEl>
                                        <p:attrNameLst>
                                          <p:attrName>ppt_w</p:attrName>
                                        </p:attrNameLst>
                                      </p:cBhvr>
                                      <p:tavLst>
                                        <p:tav tm="0">
                                          <p:val>
                                            <p:fltVal val="0"/>
                                          </p:val>
                                        </p:tav>
                                        <p:tav tm="100000">
                                          <p:val>
                                            <p:strVal val="#ppt_w"/>
                                          </p:val>
                                        </p:tav>
                                      </p:tavLst>
                                    </p:anim>
                                    <p:anim calcmode="lin" valueType="num">
                                      <p:cBhvr>
                                        <p:cTn id="31" dur="500" fill="hold"/>
                                        <p:tgtEl>
                                          <p:spTgt spid="42"/>
                                        </p:tgtEl>
                                        <p:attrNameLst>
                                          <p:attrName>ppt_h</p:attrName>
                                        </p:attrNameLst>
                                      </p:cBhvr>
                                      <p:tavLst>
                                        <p:tav tm="0">
                                          <p:val>
                                            <p:fltVal val="0"/>
                                          </p:val>
                                        </p:tav>
                                        <p:tav tm="100000">
                                          <p:val>
                                            <p:strVal val="#ppt_h"/>
                                          </p:val>
                                        </p:tav>
                                      </p:tavLst>
                                    </p:anim>
                                    <p:anim calcmode="lin" valueType="num">
                                      <p:cBhvr>
                                        <p:cTn id="32" dur="500" fill="hold"/>
                                        <p:tgtEl>
                                          <p:spTgt spid="42"/>
                                        </p:tgtEl>
                                        <p:attrNameLst>
                                          <p:attrName>style.rotation</p:attrName>
                                        </p:attrNameLst>
                                      </p:cBhvr>
                                      <p:tavLst>
                                        <p:tav tm="0">
                                          <p:val>
                                            <p:fltVal val="360"/>
                                          </p:val>
                                        </p:tav>
                                        <p:tav tm="100000">
                                          <p:val>
                                            <p:fltVal val="0"/>
                                          </p:val>
                                        </p:tav>
                                      </p:tavLst>
                                    </p:anim>
                                    <p:animEffect transition="in" filter="fade">
                                      <p:cBhvr>
                                        <p:cTn id="33" dur="500"/>
                                        <p:tgtEl>
                                          <p:spTgt spid="42"/>
                                        </p:tgtEl>
                                      </p:cBhvr>
                                    </p:animEffect>
                                  </p:childTnLst>
                                </p:cTn>
                              </p:par>
                              <p:par>
                                <p:cTn id="34" presetID="49" presetClass="entr" presetSubtype="0" decel="100000" fill="hold" grpId="0" nodeType="withEffect">
                                  <p:stCondLst>
                                    <p:cond delay="0"/>
                                  </p:stCondLst>
                                  <p:childTnLst>
                                    <p:set>
                                      <p:cBhvr>
                                        <p:cTn id="35" dur="1" fill="hold">
                                          <p:stCondLst>
                                            <p:cond delay="0"/>
                                          </p:stCondLst>
                                        </p:cTn>
                                        <p:tgtEl>
                                          <p:spTgt spid="43"/>
                                        </p:tgtEl>
                                        <p:attrNameLst>
                                          <p:attrName>style.visibility</p:attrName>
                                        </p:attrNameLst>
                                      </p:cBhvr>
                                      <p:to>
                                        <p:strVal val="visible"/>
                                      </p:to>
                                    </p:set>
                                    <p:anim calcmode="lin" valueType="num">
                                      <p:cBhvr>
                                        <p:cTn id="36" dur="500" fill="hold"/>
                                        <p:tgtEl>
                                          <p:spTgt spid="43"/>
                                        </p:tgtEl>
                                        <p:attrNameLst>
                                          <p:attrName>ppt_w</p:attrName>
                                        </p:attrNameLst>
                                      </p:cBhvr>
                                      <p:tavLst>
                                        <p:tav tm="0">
                                          <p:val>
                                            <p:fltVal val="0"/>
                                          </p:val>
                                        </p:tav>
                                        <p:tav tm="100000">
                                          <p:val>
                                            <p:strVal val="#ppt_w"/>
                                          </p:val>
                                        </p:tav>
                                      </p:tavLst>
                                    </p:anim>
                                    <p:anim calcmode="lin" valueType="num">
                                      <p:cBhvr>
                                        <p:cTn id="37" dur="500" fill="hold"/>
                                        <p:tgtEl>
                                          <p:spTgt spid="43"/>
                                        </p:tgtEl>
                                        <p:attrNameLst>
                                          <p:attrName>ppt_h</p:attrName>
                                        </p:attrNameLst>
                                      </p:cBhvr>
                                      <p:tavLst>
                                        <p:tav tm="0">
                                          <p:val>
                                            <p:fltVal val="0"/>
                                          </p:val>
                                        </p:tav>
                                        <p:tav tm="100000">
                                          <p:val>
                                            <p:strVal val="#ppt_h"/>
                                          </p:val>
                                        </p:tav>
                                      </p:tavLst>
                                    </p:anim>
                                    <p:anim calcmode="lin" valueType="num">
                                      <p:cBhvr>
                                        <p:cTn id="38" dur="500" fill="hold"/>
                                        <p:tgtEl>
                                          <p:spTgt spid="43"/>
                                        </p:tgtEl>
                                        <p:attrNameLst>
                                          <p:attrName>style.rotation</p:attrName>
                                        </p:attrNameLst>
                                      </p:cBhvr>
                                      <p:tavLst>
                                        <p:tav tm="0">
                                          <p:val>
                                            <p:fltVal val="360"/>
                                          </p:val>
                                        </p:tav>
                                        <p:tav tm="100000">
                                          <p:val>
                                            <p:fltVal val="0"/>
                                          </p:val>
                                        </p:tav>
                                      </p:tavLst>
                                    </p:anim>
                                    <p:animEffect transition="in" filter="fade">
                                      <p:cBhvr>
                                        <p:cTn id="39" dur="500"/>
                                        <p:tgtEl>
                                          <p:spTgt spid="43"/>
                                        </p:tgtEl>
                                      </p:cBhvr>
                                    </p:animEffect>
                                  </p:childTnLst>
                                </p:cTn>
                              </p:par>
                              <p:par>
                                <p:cTn id="40" presetID="49" presetClass="entr" presetSubtype="0" decel="100000" fill="hold" grpId="0" nodeType="withEffect">
                                  <p:stCondLst>
                                    <p:cond delay="0"/>
                                  </p:stCondLst>
                                  <p:childTnLst>
                                    <p:set>
                                      <p:cBhvr>
                                        <p:cTn id="41" dur="1" fill="hold">
                                          <p:stCondLst>
                                            <p:cond delay="0"/>
                                          </p:stCondLst>
                                        </p:cTn>
                                        <p:tgtEl>
                                          <p:spTgt spid="44"/>
                                        </p:tgtEl>
                                        <p:attrNameLst>
                                          <p:attrName>style.visibility</p:attrName>
                                        </p:attrNameLst>
                                      </p:cBhvr>
                                      <p:to>
                                        <p:strVal val="visible"/>
                                      </p:to>
                                    </p:set>
                                    <p:anim calcmode="lin" valueType="num">
                                      <p:cBhvr>
                                        <p:cTn id="42" dur="500" fill="hold"/>
                                        <p:tgtEl>
                                          <p:spTgt spid="44"/>
                                        </p:tgtEl>
                                        <p:attrNameLst>
                                          <p:attrName>ppt_w</p:attrName>
                                        </p:attrNameLst>
                                      </p:cBhvr>
                                      <p:tavLst>
                                        <p:tav tm="0">
                                          <p:val>
                                            <p:fltVal val="0"/>
                                          </p:val>
                                        </p:tav>
                                        <p:tav tm="100000">
                                          <p:val>
                                            <p:strVal val="#ppt_w"/>
                                          </p:val>
                                        </p:tav>
                                      </p:tavLst>
                                    </p:anim>
                                    <p:anim calcmode="lin" valueType="num">
                                      <p:cBhvr>
                                        <p:cTn id="43" dur="500" fill="hold"/>
                                        <p:tgtEl>
                                          <p:spTgt spid="44"/>
                                        </p:tgtEl>
                                        <p:attrNameLst>
                                          <p:attrName>ppt_h</p:attrName>
                                        </p:attrNameLst>
                                      </p:cBhvr>
                                      <p:tavLst>
                                        <p:tav tm="0">
                                          <p:val>
                                            <p:fltVal val="0"/>
                                          </p:val>
                                        </p:tav>
                                        <p:tav tm="100000">
                                          <p:val>
                                            <p:strVal val="#ppt_h"/>
                                          </p:val>
                                        </p:tav>
                                      </p:tavLst>
                                    </p:anim>
                                    <p:anim calcmode="lin" valueType="num">
                                      <p:cBhvr>
                                        <p:cTn id="44" dur="500" fill="hold"/>
                                        <p:tgtEl>
                                          <p:spTgt spid="44"/>
                                        </p:tgtEl>
                                        <p:attrNameLst>
                                          <p:attrName>style.rotation</p:attrName>
                                        </p:attrNameLst>
                                      </p:cBhvr>
                                      <p:tavLst>
                                        <p:tav tm="0">
                                          <p:val>
                                            <p:fltVal val="360"/>
                                          </p:val>
                                        </p:tav>
                                        <p:tav tm="100000">
                                          <p:val>
                                            <p:fltVal val="0"/>
                                          </p:val>
                                        </p:tav>
                                      </p:tavLst>
                                    </p:anim>
                                    <p:animEffect transition="in" filter="fade">
                                      <p:cBhvr>
                                        <p:cTn id="45" dur="500"/>
                                        <p:tgtEl>
                                          <p:spTgt spid="44"/>
                                        </p:tgtEl>
                                      </p:cBhvr>
                                    </p:animEffect>
                                  </p:childTnLst>
                                </p:cTn>
                              </p:par>
                              <p:par>
                                <p:cTn id="46" presetID="49" presetClass="entr" presetSubtype="0" decel="100000" fill="hold" grpId="0" nodeType="withEffect">
                                  <p:stCondLst>
                                    <p:cond delay="0"/>
                                  </p:stCondLst>
                                  <p:childTnLst>
                                    <p:set>
                                      <p:cBhvr>
                                        <p:cTn id="47" dur="1" fill="hold">
                                          <p:stCondLst>
                                            <p:cond delay="0"/>
                                          </p:stCondLst>
                                        </p:cTn>
                                        <p:tgtEl>
                                          <p:spTgt spid="45"/>
                                        </p:tgtEl>
                                        <p:attrNameLst>
                                          <p:attrName>style.visibility</p:attrName>
                                        </p:attrNameLst>
                                      </p:cBhvr>
                                      <p:to>
                                        <p:strVal val="visible"/>
                                      </p:to>
                                    </p:set>
                                    <p:anim calcmode="lin" valueType="num">
                                      <p:cBhvr>
                                        <p:cTn id="48" dur="500" fill="hold"/>
                                        <p:tgtEl>
                                          <p:spTgt spid="45"/>
                                        </p:tgtEl>
                                        <p:attrNameLst>
                                          <p:attrName>ppt_w</p:attrName>
                                        </p:attrNameLst>
                                      </p:cBhvr>
                                      <p:tavLst>
                                        <p:tav tm="0">
                                          <p:val>
                                            <p:fltVal val="0"/>
                                          </p:val>
                                        </p:tav>
                                        <p:tav tm="100000">
                                          <p:val>
                                            <p:strVal val="#ppt_w"/>
                                          </p:val>
                                        </p:tav>
                                      </p:tavLst>
                                    </p:anim>
                                    <p:anim calcmode="lin" valueType="num">
                                      <p:cBhvr>
                                        <p:cTn id="49" dur="500" fill="hold"/>
                                        <p:tgtEl>
                                          <p:spTgt spid="45"/>
                                        </p:tgtEl>
                                        <p:attrNameLst>
                                          <p:attrName>ppt_h</p:attrName>
                                        </p:attrNameLst>
                                      </p:cBhvr>
                                      <p:tavLst>
                                        <p:tav tm="0">
                                          <p:val>
                                            <p:fltVal val="0"/>
                                          </p:val>
                                        </p:tav>
                                        <p:tav tm="100000">
                                          <p:val>
                                            <p:strVal val="#ppt_h"/>
                                          </p:val>
                                        </p:tav>
                                      </p:tavLst>
                                    </p:anim>
                                    <p:anim calcmode="lin" valueType="num">
                                      <p:cBhvr>
                                        <p:cTn id="50" dur="500" fill="hold"/>
                                        <p:tgtEl>
                                          <p:spTgt spid="45"/>
                                        </p:tgtEl>
                                        <p:attrNameLst>
                                          <p:attrName>style.rotation</p:attrName>
                                        </p:attrNameLst>
                                      </p:cBhvr>
                                      <p:tavLst>
                                        <p:tav tm="0">
                                          <p:val>
                                            <p:fltVal val="360"/>
                                          </p:val>
                                        </p:tav>
                                        <p:tav tm="100000">
                                          <p:val>
                                            <p:fltVal val="0"/>
                                          </p:val>
                                        </p:tav>
                                      </p:tavLst>
                                    </p:anim>
                                    <p:animEffect transition="in" filter="fade">
                                      <p:cBhvr>
                                        <p:cTn id="51" dur="500"/>
                                        <p:tgtEl>
                                          <p:spTgt spid="45"/>
                                        </p:tgtEl>
                                      </p:cBhvr>
                                    </p:animEffect>
                                  </p:childTnLst>
                                </p:cTn>
                              </p:par>
                              <p:par>
                                <p:cTn id="52" presetID="49" presetClass="entr" presetSubtype="0" decel="100000" fill="hold" grpId="0" nodeType="withEffect">
                                  <p:stCondLst>
                                    <p:cond delay="0"/>
                                  </p:stCondLst>
                                  <p:childTnLst>
                                    <p:set>
                                      <p:cBhvr>
                                        <p:cTn id="53" dur="1" fill="hold">
                                          <p:stCondLst>
                                            <p:cond delay="0"/>
                                          </p:stCondLst>
                                        </p:cTn>
                                        <p:tgtEl>
                                          <p:spTgt spid="46"/>
                                        </p:tgtEl>
                                        <p:attrNameLst>
                                          <p:attrName>style.visibility</p:attrName>
                                        </p:attrNameLst>
                                      </p:cBhvr>
                                      <p:to>
                                        <p:strVal val="visible"/>
                                      </p:to>
                                    </p:set>
                                    <p:anim calcmode="lin" valueType="num">
                                      <p:cBhvr>
                                        <p:cTn id="54" dur="500" fill="hold"/>
                                        <p:tgtEl>
                                          <p:spTgt spid="46"/>
                                        </p:tgtEl>
                                        <p:attrNameLst>
                                          <p:attrName>ppt_w</p:attrName>
                                        </p:attrNameLst>
                                      </p:cBhvr>
                                      <p:tavLst>
                                        <p:tav tm="0">
                                          <p:val>
                                            <p:fltVal val="0"/>
                                          </p:val>
                                        </p:tav>
                                        <p:tav tm="100000">
                                          <p:val>
                                            <p:strVal val="#ppt_w"/>
                                          </p:val>
                                        </p:tav>
                                      </p:tavLst>
                                    </p:anim>
                                    <p:anim calcmode="lin" valueType="num">
                                      <p:cBhvr>
                                        <p:cTn id="55" dur="500" fill="hold"/>
                                        <p:tgtEl>
                                          <p:spTgt spid="46"/>
                                        </p:tgtEl>
                                        <p:attrNameLst>
                                          <p:attrName>ppt_h</p:attrName>
                                        </p:attrNameLst>
                                      </p:cBhvr>
                                      <p:tavLst>
                                        <p:tav tm="0">
                                          <p:val>
                                            <p:fltVal val="0"/>
                                          </p:val>
                                        </p:tav>
                                        <p:tav tm="100000">
                                          <p:val>
                                            <p:strVal val="#ppt_h"/>
                                          </p:val>
                                        </p:tav>
                                      </p:tavLst>
                                    </p:anim>
                                    <p:anim calcmode="lin" valueType="num">
                                      <p:cBhvr>
                                        <p:cTn id="56" dur="500" fill="hold"/>
                                        <p:tgtEl>
                                          <p:spTgt spid="46"/>
                                        </p:tgtEl>
                                        <p:attrNameLst>
                                          <p:attrName>style.rotation</p:attrName>
                                        </p:attrNameLst>
                                      </p:cBhvr>
                                      <p:tavLst>
                                        <p:tav tm="0">
                                          <p:val>
                                            <p:fltVal val="360"/>
                                          </p:val>
                                        </p:tav>
                                        <p:tav tm="100000">
                                          <p:val>
                                            <p:fltVal val="0"/>
                                          </p:val>
                                        </p:tav>
                                      </p:tavLst>
                                    </p:anim>
                                    <p:animEffect transition="in" filter="fade">
                                      <p:cBhvr>
                                        <p:cTn id="57" dur="500"/>
                                        <p:tgtEl>
                                          <p:spTgt spid="46"/>
                                        </p:tgtEl>
                                      </p:cBhvr>
                                    </p:animEffect>
                                  </p:childTnLst>
                                </p:cTn>
                              </p:par>
                              <p:par>
                                <p:cTn id="58" presetID="49" presetClass="entr" presetSubtype="0" decel="100000" fill="hold" grpId="0" nodeType="withEffect">
                                  <p:stCondLst>
                                    <p:cond delay="0"/>
                                  </p:stCondLst>
                                  <p:childTnLst>
                                    <p:set>
                                      <p:cBhvr>
                                        <p:cTn id="59" dur="1" fill="hold">
                                          <p:stCondLst>
                                            <p:cond delay="0"/>
                                          </p:stCondLst>
                                        </p:cTn>
                                        <p:tgtEl>
                                          <p:spTgt spid="47"/>
                                        </p:tgtEl>
                                        <p:attrNameLst>
                                          <p:attrName>style.visibility</p:attrName>
                                        </p:attrNameLst>
                                      </p:cBhvr>
                                      <p:to>
                                        <p:strVal val="visible"/>
                                      </p:to>
                                    </p:set>
                                    <p:anim calcmode="lin" valueType="num">
                                      <p:cBhvr>
                                        <p:cTn id="60" dur="500" fill="hold"/>
                                        <p:tgtEl>
                                          <p:spTgt spid="47"/>
                                        </p:tgtEl>
                                        <p:attrNameLst>
                                          <p:attrName>ppt_w</p:attrName>
                                        </p:attrNameLst>
                                      </p:cBhvr>
                                      <p:tavLst>
                                        <p:tav tm="0">
                                          <p:val>
                                            <p:fltVal val="0"/>
                                          </p:val>
                                        </p:tav>
                                        <p:tav tm="100000">
                                          <p:val>
                                            <p:strVal val="#ppt_w"/>
                                          </p:val>
                                        </p:tav>
                                      </p:tavLst>
                                    </p:anim>
                                    <p:anim calcmode="lin" valueType="num">
                                      <p:cBhvr>
                                        <p:cTn id="61" dur="500" fill="hold"/>
                                        <p:tgtEl>
                                          <p:spTgt spid="47"/>
                                        </p:tgtEl>
                                        <p:attrNameLst>
                                          <p:attrName>ppt_h</p:attrName>
                                        </p:attrNameLst>
                                      </p:cBhvr>
                                      <p:tavLst>
                                        <p:tav tm="0">
                                          <p:val>
                                            <p:fltVal val="0"/>
                                          </p:val>
                                        </p:tav>
                                        <p:tav tm="100000">
                                          <p:val>
                                            <p:strVal val="#ppt_h"/>
                                          </p:val>
                                        </p:tav>
                                      </p:tavLst>
                                    </p:anim>
                                    <p:anim calcmode="lin" valueType="num">
                                      <p:cBhvr>
                                        <p:cTn id="62" dur="500" fill="hold"/>
                                        <p:tgtEl>
                                          <p:spTgt spid="47"/>
                                        </p:tgtEl>
                                        <p:attrNameLst>
                                          <p:attrName>style.rotation</p:attrName>
                                        </p:attrNameLst>
                                      </p:cBhvr>
                                      <p:tavLst>
                                        <p:tav tm="0">
                                          <p:val>
                                            <p:fltVal val="360"/>
                                          </p:val>
                                        </p:tav>
                                        <p:tav tm="100000">
                                          <p:val>
                                            <p:fltVal val="0"/>
                                          </p:val>
                                        </p:tav>
                                      </p:tavLst>
                                    </p:anim>
                                    <p:animEffect transition="in" filter="fade">
                                      <p:cBhvr>
                                        <p:cTn id="63" dur="500"/>
                                        <p:tgtEl>
                                          <p:spTgt spid="47"/>
                                        </p:tgtEl>
                                      </p:cBhvr>
                                    </p:animEffect>
                                  </p:childTnLst>
                                </p:cTn>
                              </p:par>
                              <p:par>
                                <p:cTn id="64" presetID="49" presetClass="entr" presetSubtype="0" decel="100000" fill="hold" grpId="0" nodeType="withEffect">
                                  <p:stCondLst>
                                    <p:cond delay="0"/>
                                  </p:stCondLst>
                                  <p:childTnLst>
                                    <p:set>
                                      <p:cBhvr>
                                        <p:cTn id="65" dur="1" fill="hold">
                                          <p:stCondLst>
                                            <p:cond delay="0"/>
                                          </p:stCondLst>
                                        </p:cTn>
                                        <p:tgtEl>
                                          <p:spTgt spid="55"/>
                                        </p:tgtEl>
                                        <p:attrNameLst>
                                          <p:attrName>style.visibility</p:attrName>
                                        </p:attrNameLst>
                                      </p:cBhvr>
                                      <p:to>
                                        <p:strVal val="visible"/>
                                      </p:to>
                                    </p:set>
                                    <p:anim calcmode="lin" valueType="num">
                                      <p:cBhvr>
                                        <p:cTn id="66" dur="500" fill="hold"/>
                                        <p:tgtEl>
                                          <p:spTgt spid="55"/>
                                        </p:tgtEl>
                                        <p:attrNameLst>
                                          <p:attrName>ppt_w</p:attrName>
                                        </p:attrNameLst>
                                      </p:cBhvr>
                                      <p:tavLst>
                                        <p:tav tm="0">
                                          <p:val>
                                            <p:fltVal val="0"/>
                                          </p:val>
                                        </p:tav>
                                        <p:tav tm="100000">
                                          <p:val>
                                            <p:strVal val="#ppt_w"/>
                                          </p:val>
                                        </p:tav>
                                      </p:tavLst>
                                    </p:anim>
                                    <p:anim calcmode="lin" valueType="num">
                                      <p:cBhvr>
                                        <p:cTn id="67" dur="500" fill="hold"/>
                                        <p:tgtEl>
                                          <p:spTgt spid="55"/>
                                        </p:tgtEl>
                                        <p:attrNameLst>
                                          <p:attrName>ppt_h</p:attrName>
                                        </p:attrNameLst>
                                      </p:cBhvr>
                                      <p:tavLst>
                                        <p:tav tm="0">
                                          <p:val>
                                            <p:fltVal val="0"/>
                                          </p:val>
                                        </p:tav>
                                        <p:tav tm="100000">
                                          <p:val>
                                            <p:strVal val="#ppt_h"/>
                                          </p:val>
                                        </p:tav>
                                      </p:tavLst>
                                    </p:anim>
                                    <p:anim calcmode="lin" valueType="num">
                                      <p:cBhvr>
                                        <p:cTn id="68" dur="500" fill="hold"/>
                                        <p:tgtEl>
                                          <p:spTgt spid="55"/>
                                        </p:tgtEl>
                                        <p:attrNameLst>
                                          <p:attrName>style.rotation</p:attrName>
                                        </p:attrNameLst>
                                      </p:cBhvr>
                                      <p:tavLst>
                                        <p:tav tm="0">
                                          <p:val>
                                            <p:fltVal val="360"/>
                                          </p:val>
                                        </p:tav>
                                        <p:tav tm="100000">
                                          <p:val>
                                            <p:fltVal val="0"/>
                                          </p:val>
                                        </p:tav>
                                      </p:tavLst>
                                    </p:anim>
                                    <p:animEffect transition="in" filter="fade">
                                      <p:cBhvr>
                                        <p:cTn id="69" dur="500"/>
                                        <p:tgtEl>
                                          <p:spTgt spid="55"/>
                                        </p:tgtEl>
                                      </p:cBhvr>
                                    </p:animEffect>
                                  </p:childTnLst>
                                </p:cTn>
                              </p:par>
                              <p:par>
                                <p:cTn id="70" presetID="49" presetClass="entr" presetSubtype="0" decel="100000" fill="hold" grpId="0" nodeType="withEffect">
                                  <p:stCondLst>
                                    <p:cond delay="0"/>
                                  </p:stCondLst>
                                  <p:childTnLst>
                                    <p:set>
                                      <p:cBhvr>
                                        <p:cTn id="71" dur="1" fill="hold">
                                          <p:stCondLst>
                                            <p:cond delay="0"/>
                                          </p:stCondLst>
                                        </p:cTn>
                                        <p:tgtEl>
                                          <p:spTgt spid="56"/>
                                        </p:tgtEl>
                                        <p:attrNameLst>
                                          <p:attrName>style.visibility</p:attrName>
                                        </p:attrNameLst>
                                      </p:cBhvr>
                                      <p:to>
                                        <p:strVal val="visible"/>
                                      </p:to>
                                    </p:set>
                                    <p:anim calcmode="lin" valueType="num">
                                      <p:cBhvr>
                                        <p:cTn id="72" dur="500" fill="hold"/>
                                        <p:tgtEl>
                                          <p:spTgt spid="56"/>
                                        </p:tgtEl>
                                        <p:attrNameLst>
                                          <p:attrName>ppt_w</p:attrName>
                                        </p:attrNameLst>
                                      </p:cBhvr>
                                      <p:tavLst>
                                        <p:tav tm="0">
                                          <p:val>
                                            <p:fltVal val="0"/>
                                          </p:val>
                                        </p:tav>
                                        <p:tav tm="100000">
                                          <p:val>
                                            <p:strVal val="#ppt_w"/>
                                          </p:val>
                                        </p:tav>
                                      </p:tavLst>
                                    </p:anim>
                                    <p:anim calcmode="lin" valueType="num">
                                      <p:cBhvr>
                                        <p:cTn id="73" dur="500" fill="hold"/>
                                        <p:tgtEl>
                                          <p:spTgt spid="56"/>
                                        </p:tgtEl>
                                        <p:attrNameLst>
                                          <p:attrName>ppt_h</p:attrName>
                                        </p:attrNameLst>
                                      </p:cBhvr>
                                      <p:tavLst>
                                        <p:tav tm="0">
                                          <p:val>
                                            <p:fltVal val="0"/>
                                          </p:val>
                                        </p:tav>
                                        <p:tav tm="100000">
                                          <p:val>
                                            <p:strVal val="#ppt_h"/>
                                          </p:val>
                                        </p:tav>
                                      </p:tavLst>
                                    </p:anim>
                                    <p:anim calcmode="lin" valueType="num">
                                      <p:cBhvr>
                                        <p:cTn id="74" dur="500" fill="hold"/>
                                        <p:tgtEl>
                                          <p:spTgt spid="56"/>
                                        </p:tgtEl>
                                        <p:attrNameLst>
                                          <p:attrName>style.rotation</p:attrName>
                                        </p:attrNameLst>
                                      </p:cBhvr>
                                      <p:tavLst>
                                        <p:tav tm="0">
                                          <p:val>
                                            <p:fltVal val="360"/>
                                          </p:val>
                                        </p:tav>
                                        <p:tav tm="100000">
                                          <p:val>
                                            <p:fltVal val="0"/>
                                          </p:val>
                                        </p:tav>
                                      </p:tavLst>
                                    </p:anim>
                                    <p:animEffect transition="in" filter="fade">
                                      <p:cBhvr>
                                        <p:cTn id="75" dur="500"/>
                                        <p:tgtEl>
                                          <p:spTgt spid="56"/>
                                        </p:tgtEl>
                                      </p:cBhvr>
                                    </p:animEffect>
                                  </p:childTnLst>
                                </p:cTn>
                              </p:par>
                              <p:par>
                                <p:cTn id="76" presetID="49" presetClass="entr" presetSubtype="0" decel="100000" fill="hold" grpId="0" nodeType="withEffect">
                                  <p:stCondLst>
                                    <p:cond delay="0"/>
                                  </p:stCondLst>
                                  <p:childTnLst>
                                    <p:set>
                                      <p:cBhvr>
                                        <p:cTn id="77" dur="1" fill="hold">
                                          <p:stCondLst>
                                            <p:cond delay="0"/>
                                          </p:stCondLst>
                                        </p:cTn>
                                        <p:tgtEl>
                                          <p:spTgt spid="59"/>
                                        </p:tgtEl>
                                        <p:attrNameLst>
                                          <p:attrName>style.visibility</p:attrName>
                                        </p:attrNameLst>
                                      </p:cBhvr>
                                      <p:to>
                                        <p:strVal val="visible"/>
                                      </p:to>
                                    </p:set>
                                    <p:anim calcmode="lin" valueType="num">
                                      <p:cBhvr>
                                        <p:cTn id="78" dur="500" fill="hold"/>
                                        <p:tgtEl>
                                          <p:spTgt spid="59"/>
                                        </p:tgtEl>
                                        <p:attrNameLst>
                                          <p:attrName>ppt_w</p:attrName>
                                        </p:attrNameLst>
                                      </p:cBhvr>
                                      <p:tavLst>
                                        <p:tav tm="0">
                                          <p:val>
                                            <p:fltVal val="0"/>
                                          </p:val>
                                        </p:tav>
                                        <p:tav tm="100000">
                                          <p:val>
                                            <p:strVal val="#ppt_w"/>
                                          </p:val>
                                        </p:tav>
                                      </p:tavLst>
                                    </p:anim>
                                    <p:anim calcmode="lin" valueType="num">
                                      <p:cBhvr>
                                        <p:cTn id="79" dur="500" fill="hold"/>
                                        <p:tgtEl>
                                          <p:spTgt spid="59"/>
                                        </p:tgtEl>
                                        <p:attrNameLst>
                                          <p:attrName>ppt_h</p:attrName>
                                        </p:attrNameLst>
                                      </p:cBhvr>
                                      <p:tavLst>
                                        <p:tav tm="0">
                                          <p:val>
                                            <p:fltVal val="0"/>
                                          </p:val>
                                        </p:tav>
                                        <p:tav tm="100000">
                                          <p:val>
                                            <p:strVal val="#ppt_h"/>
                                          </p:val>
                                        </p:tav>
                                      </p:tavLst>
                                    </p:anim>
                                    <p:anim calcmode="lin" valueType="num">
                                      <p:cBhvr>
                                        <p:cTn id="80" dur="500" fill="hold"/>
                                        <p:tgtEl>
                                          <p:spTgt spid="59"/>
                                        </p:tgtEl>
                                        <p:attrNameLst>
                                          <p:attrName>style.rotation</p:attrName>
                                        </p:attrNameLst>
                                      </p:cBhvr>
                                      <p:tavLst>
                                        <p:tav tm="0">
                                          <p:val>
                                            <p:fltVal val="360"/>
                                          </p:val>
                                        </p:tav>
                                        <p:tav tm="100000">
                                          <p:val>
                                            <p:fltVal val="0"/>
                                          </p:val>
                                        </p:tav>
                                      </p:tavLst>
                                    </p:anim>
                                    <p:animEffect transition="in" filter="fade">
                                      <p:cBhvr>
                                        <p:cTn id="81" dur="500"/>
                                        <p:tgtEl>
                                          <p:spTgt spid="59"/>
                                        </p:tgtEl>
                                      </p:cBhvr>
                                    </p:animEffect>
                                  </p:childTnLst>
                                </p:cTn>
                              </p:par>
                              <p:par>
                                <p:cTn id="82" presetID="49" presetClass="entr" presetSubtype="0" decel="100000" fill="hold" grpId="0" nodeType="withEffect">
                                  <p:stCondLst>
                                    <p:cond delay="0"/>
                                  </p:stCondLst>
                                  <p:childTnLst>
                                    <p:set>
                                      <p:cBhvr>
                                        <p:cTn id="83" dur="1" fill="hold">
                                          <p:stCondLst>
                                            <p:cond delay="0"/>
                                          </p:stCondLst>
                                        </p:cTn>
                                        <p:tgtEl>
                                          <p:spTgt spid="61"/>
                                        </p:tgtEl>
                                        <p:attrNameLst>
                                          <p:attrName>style.visibility</p:attrName>
                                        </p:attrNameLst>
                                      </p:cBhvr>
                                      <p:to>
                                        <p:strVal val="visible"/>
                                      </p:to>
                                    </p:set>
                                    <p:anim calcmode="lin" valueType="num">
                                      <p:cBhvr>
                                        <p:cTn id="84" dur="500" fill="hold"/>
                                        <p:tgtEl>
                                          <p:spTgt spid="61"/>
                                        </p:tgtEl>
                                        <p:attrNameLst>
                                          <p:attrName>ppt_w</p:attrName>
                                        </p:attrNameLst>
                                      </p:cBhvr>
                                      <p:tavLst>
                                        <p:tav tm="0">
                                          <p:val>
                                            <p:fltVal val="0"/>
                                          </p:val>
                                        </p:tav>
                                        <p:tav tm="100000">
                                          <p:val>
                                            <p:strVal val="#ppt_w"/>
                                          </p:val>
                                        </p:tav>
                                      </p:tavLst>
                                    </p:anim>
                                    <p:anim calcmode="lin" valueType="num">
                                      <p:cBhvr>
                                        <p:cTn id="85" dur="500" fill="hold"/>
                                        <p:tgtEl>
                                          <p:spTgt spid="61"/>
                                        </p:tgtEl>
                                        <p:attrNameLst>
                                          <p:attrName>ppt_h</p:attrName>
                                        </p:attrNameLst>
                                      </p:cBhvr>
                                      <p:tavLst>
                                        <p:tav tm="0">
                                          <p:val>
                                            <p:fltVal val="0"/>
                                          </p:val>
                                        </p:tav>
                                        <p:tav tm="100000">
                                          <p:val>
                                            <p:strVal val="#ppt_h"/>
                                          </p:val>
                                        </p:tav>
                                      </p:tavLst>
                                    </p:anim>
                                    <p:anim calcmode="lin" valueType="num">
                                      <p:cBhvr>
                                        <p:cTn id="86" dur="500" fill="hold"/>
                                        <p:tgtEl>
                                          <p:spTgt spid="61"/>
                                        </p:tgtEl>
                                        <p:attrNameLst>
                                          <p:attrName>style.rotation</p:attrName>
                                        </p:attrNameLst>
                                      </p:cBhvr>
                                      <p:tavLst>
                                        <p:tav tm="0">
                                          <p:val>
                                            <p:fltVal val="360"/>
                                          </p:val>
                                        </p:tav>
                                        <p:tav tm="100000">
                                          <p:val>
                                            <p:fltVal val="0"/>
                                          </p:val>
                                        </p:tav>
                                      </p:tavLst>
                                    </p:anim>
                                    <p:animEffect transition="in" filter="fade">
                                      <p:cBhvr>
                                        <p:cTn id="87" dur="500"/>
                                        <p:tgtEl>
                                          <p:spTgt spid="61"/>
                                        </p:tgtEl>
                                      </p:cBhvr>
                                    </p:animEffect>
                                  </p:childTnLst>
                                </p:cTn>
                              </p:par>
                              <p:par>
                                <p:cTn id="88" presetID="49" presetClass="entr" presetSubtype="0" decel="100000" fill="hold" grpId="0" nodeType="withEffect">
                                  <p:stCondLst>
                                    <p:cond delay="0"/>
                                  </p:stCondLst>
                                  <p:childTnLst>
                                    <p:set>
                                      <p:cBhvr>
                                        <p:cTn id="89" dur="1" fill="hold">
                                          <p:stCondLst>
                                            <p:cond delay="0"/>
                                          </p:stCondLst>
                                        </p:cTn>
                                        <p:tgtEl>
                                          <p:spTgt spid="62"/>
                                        </p:tgtEl>
                                        <p:attrNameLst>
                                          <p:attrName>style.visibility</p:attrName>
                                        </p:attrNameLst>
                                      </p:cBhvr>
                                      <p:to>
                                        <p:strVal val="visible"/>
                                      </p:to>
                                    </p:set>
                                    <p:anim calcmode="lin" valueType="num">
                                      <p:cBhvr>
                                        <p:cTn id="90" dur="500" fill="hold"/>
                                        <p:tgtEl>
                                          <p:spTgt spid="62"/>
                                        </p:tgtEl>
                                        <p:attrNameLst>
                                          <p:attrName>ppt_w</p:attrName>
                                        </p:attrNameLst>
                                      </p:cBhvr>
                                      <p:tavLst>
                                        <p:tav tm="0">
                                          <p:val>
                                            <p:fltVal val="0"/>
                                          </p:val>
                                        </p:tav>
                                        <p:tav tm="100000">
                                          <p:val>
                                            <p:strVal val="#ppt_w"/>
                                          </p:val>
                                        </p:tav>
                                      </p:tavLst>
                                    </p:anim>
                                    <p:anim calcmode="lin" valueType="num">
                                      <p:cBhvr>
                                        <p:cTn id="91" dur="500" fill="hold"/>
                                        <p:tgtEl>
                                          <p:spTgt spid="62"/>
                                        </p:tgtEl>
                                        <p:attrNameLst>
                                          <p:attrName>ppt_h</p:attrName>
                                        </p:attrNameLst>
                                      </p:cBhvr>
                                      <p:tavLst>
                                        <p:tav tm="0">
                                          <p:val>
                                            <p:fltVal val="0"/>
                                          </p:val>
                                        </p:tav>
                                        <p:tav tm="100000">
                                          <p:val>
                                            <p:strVal val="#ppt_h"/>
                                          </p:val>
                                        </p:tav>
                                      </p:tavLst>
                                    </p:anim>
                                    <p:anim calcmode="lin" valueType="num">
                                      <p:cBhvr>
                                        <p:cTn id="92" dur="500" fill="hold"/>
                                        <p:tgtEl>
                                          <p:spTgt spid="62"/>
                                        </p:tgtEl>
                                        <p:attrNameLst>
                                          <p:attrName>style.rotation</p:attrName>
                                        </p:attrNameLst>
                                      </p:cBhvr>
                                      <p:tavLst>
                                        <p:tav tm="0">
                                          <p:val>
                                            <p:fltVal val="360"/>
                                          </p:val>
                                        </p:tav>
                                        <p:tav tm="100000">
                                          <p:val>
                                            <p:fltVal val="0"/>
                                          </p:val>
                                        </p:tav>
                                      </p:tavLst>
                                    </p:anim>
                                    <p:animEffect transition="in" filter="fade">
                                      <p:cBhvr>
                                        <p:cTn id="93" dur="500"/>
                                        <p:tgtEl>
                                          <p:spTgt spid="62"/>
                                        </p:tgtEl>
                                      </p:cBhvr>
                                    </p:animEffect>
                                  </p:childTnLst>
                                </p:cTn>
                              </p:par>
                              <p:par>
                                <p:cTn id="94" presetID="49" presetClass="entr" presetSubtype="0" decel="100000" fill="hold" grpId="0" nodeType="withEffect">
                                  <p:stCondLst>
                                    <p:cond delay="0"/>
                                  </p:stCondLst>
                                  <p:childTnLst>
                                    <p:set>
                                      <p:cBhvr>
                                        <p:cTn id="95" dur="1" fill="hold">
                                          <p:stCondLst>
                                            <p:cond delay="0"/>
                                          </p:stCondLst>
                                        </p:cTn>
                                        <p:tgtEl>
                                          <p:spTgt spid="69"/>
                                        </p:tgtEl>
                                        <p:attrNameLst>
                                          <p:attrName>style.visibility</p:attrName>
                                        </p:attrNameLst>
                                      </p:cBhvr>
                                      <p:to>
                                        <p:strVal val="visible"/>
                                      </p:to>
                                    </p:set>
                                    <p:anim calcmode="lin" valueType="num">
                                      <p:cBhvr>
                                        <p:cTn id="96" dur="500" fill="hold"/>
                                        <p:tgtEl>
                                          <p:spTgt spid="69"/>
                                        </p:tgtEl>
                                        <p:attrNameLst>
                                          <p:attrName>ppt_w</p:attrName>
                                        </p:attrNameLst>
                                      </p:cBhvr>
                                      <p:tavLst>
                                        <p:tav tm="0">
                                          <p:val>
                                            <p:fltVal val="0"/>
                                          </p:val>
                                        </p:tav>
                                        <p:tav tm="100000">
                                          <p:val>
                                            <p:strVal val="#ppt_w"/>
                                          </p:val>
                                        </p:tav>
                                      </p:tavLst>
                                    </p:anim>
                                    <p:anim calcmode="lin" valueType="num">
                                      <p:cBhvr>
                                        <p:cTn id="97" dur="500" fill="hold"/>
                                        <p:tgtEl>
                                          <p:spTgt spid="69"/>
                                        </p:tgtEl>
                                        <p:attrNameLst>
                                          <p:attrName>ppt_h</p:attrName>
                                        </p:attrNameLst>
                                      </p:cBhvr>
                                      <p:tavLst>
                                        <p:tav tm="0">
                                          <p:val>
                                            <p:fltVal val="0"/>
                                          </p:val>
                                        </p:tav>
                                        <p:tav tm="100000">
                                          <p:val>
                                            <p:strVal val="#ppt_h"/>
                                          </p:val>
                                        </p:tav>
                                      </p:tavLst>
                                    </p:anim>
                                    <p:anim calcmode="lin" valueType="num">
                                      <p:cBhvr>
                                        <p:cTn id="98" dur="500" fill="hold"/>
                                        <p:tgtEl>
                                          <p:spTgt spid="69"/>
                                        </p:tgtEl>
                                        <p:attrNameLst>
                                          <p:attrName>style.rotation</p:attrName>
                                        </p:attrNameLst>
                                      </p:cBhvr>
                                      <p:tavLst>
                                        <p:tav tm="0">
                                          <p:val>
                                            <p:fltVal val="360"/>
                                          </p:val>
                                        </p:tav>
                                        <p:tav tm="100000">
                                          <p:val>
                                            <p:fltVal val="0"/>
                                          </p:val>
                                        </p:tav>
                                      </p:tavLst>
                                    </p:anim>
                                    <p:animEffect transition="in" filter="fade">
                                      <p:cBhvr>
                                        <p:cTn id="99" dur="500"/>
                                        <p:tgtEl>
                                          <p:spTgt spid="69"/>
                                        </p:tgtEl>
                                      </p:cBhvr>
                                    </p:animEffect>
                                  </p:childTnLst>
                                </p:cTn>
                              </p:par>
                              <p:par>
                                <p:cTn id="100" presetID="49" presetClass="entr" presetSubtype="0" decel="100000" fill="hold" grpId="0" nodeType="withEffect">
                                  <p:stCondLst>
                                    <p:cond delay="0"/>
                                  </p:stCondLst>
                                  <p:childTnLst>
                                    <p:set>
                                      <p:cBhvr>
                                        <p:cTn id="101" dur="1" fill="hold">
                                          <p:stCondLst>
                                            <p:cond delay="0"/>
                                          </p:stCondLst>
                                        </p:cTn>
                                        <p:tgtEl>
                                          <p:spTgt spid="50"/>
                                        </p:tgtEl>
                                        <p:attrNameLst>
                                          <p:attrName>style.visibility</p:attrName>
                                        </p:attrNameLst>
                                      </p:cBhvr>
                                      <p:to>
                                        <p:strVal val="visible"/>
                                      </p:to>
                                    </p:set>
                                    <p:anim calcmode="lin" valueType="num">
                                      <p:cBhvr>
                                        <p:cTn id="102" dur="500" fill="hold"/>
                                        <p:tgtEl>
                                          <p:spTgt spid="50"/>
                                        </p:tgtEl>
                                        <p:attrNameLst>
                                          <p:attrName>ppt_w</p:attrName>
                                        </p:attrNameLst>
                                      </p:cBhvr>
                                      <p:tavLst>
                                        <p:tav tm="0">
                                          <p:val>
                                            <p:fltVal val="0"/>
                                          </p:val>
                                        </p:tav>
                                        <p:tav tm="100000">
                                          <p:val>
                                            <p:strVal val="#ppt_w"/>
                                          </p:val>
                                        </p:tav>
                                      </p:tavLst>
                                    </p:anim>
                                    <p:anim calcmode="lin" valueType="num">
                                      <p:cBhvr>
                                        <p:cTn id="103" dur="500" fill="hold"/>
                                        <p:tgtEl>
                                          <p:spTgt spid="50"/>
                                        </p:tgtEl>
                                        <p:attrNameLst>
                                          <p:attrName>ppt_h</p:attrName>
                                        </p:attrNameLst>
                                      </p:cBhvr>
                                      <p:tavLst>
                                        <p:tav tm="0">
                                          <p:val>
                                            <p:fltVal val="0"/>
                                          </p:val>
                                        </p:tav>
                                        <p:tav tm="100000">
                                          <p:val>
                                            <p:strVal val="#ppt_h"/>
                                          </p:val>
                                        </p:tav>
                                      </p:tavLst>
                                    </p:anim>
                                    <p:anim calcmode="lin" valueType="num">
                                      <p:cBhvr>
                                        <p:cTn id="104" dur="500" fill="hold"/>
                                        <p:tgtEl>
                                          <p:spTgt spid="50"/>
                                        </p:tgtEl>
                                        <p:attrNameLst>
                                          <p:attrName>style.rotation</p:attrName>
                                        </p:attrNameLst>
                                      </p:cBhvr>
                                      <p:tavLst>
                                        <p:tav tm="0">
                                          <p:val>
                                            <p:fltVal val="360"/>
                                          </p:val>
                                        </p:tav>
                                        <p:tav tm="100000">
                                          <p:val>
                                            <p:fltVal val="0"/>
                                          </p:val>
                                        </p:tav>
                                      </p:tavLst>
                                    </p:anim>
                                    <p:animEffect transition="in" filter="fade">
                                      <p:cBhvr>
                                        <p:cTn id="105" dur="500"/>
                                        <p:tgtEl>
                                          <p:spTgt spid="50"/>
                                        </p:tgtEl>
                                      </p:cBhvr>
                                    </p:animEffect>
                                  </p:childTnLst>
                                </p:cTn>
                              </p:par>
                              <p:par>
                                <p:cTn id="106" presetID="49" presetClass="entr" presetSubtype="0" decel="100000" fill="hold" nodeType="withEffect">
                                  <p:stCondLst>
                                    <p:cond delay="0"/>
                                  </p:stCondLst>
                                  <p:childTnLst>
                                    <p:set>
                                      <p:cBhvr>
                                        <p:cTn id="107" dur="1" fill="hold">
                                          <p:stCondLst>
                                            <p:cond delay="0"/>
                                          </p:stCondLst>
                                        </p:cTn>
                                        <p:tgtEl>
                                          <p:spTgt spid="51"/>
                                        </p:tgtEl>
                                        <p:attrNameLst>
                                          <p:attrName>style.visibility</p:attrName>
                                        </p:attrNameLst>
                                      </p:cBhvr>
                                      <p:to>
                                        <p:strVal val="visible"/>
                                      </p:to>
                                    </p:set>
                                    <p:anim calcmode="lin" valueType="num">
                                      <p:cBhvr>
                                        <p:cTn id="108" dur="500" fill="hold"/>
                                        <p:tgtEl>
                                          <p:spTgt spid="51"/>
                                        </p:tgtEl>
                                        <p:attrNameLst>
                                          <p:attrName>ppt_w</p:attrName>
                                        </p:attrNameLst>
                                      </p:cBhvr>
                                      <p:tavLst>
                                        <p:tav tm="0">
                                          <p:val>
                                            <p:fltVal val="0"/>
                                          </p:val>
                                        </p:tav>
                                        <p:tav tm="100000">
                                          <p:val>
                                            <p:strVal val="#ppt_w"/>
                                          </p:val>
                                        </p:tav>
                                      </p:tavLst>
                                    </p:anim>
                                    <p:anim calcmode="lin" valueType="num">
                                      <p:cBhvr>
                                        <p:cTn id="109" dur="500" fill="hold"/>
                                        <p:tgtEl>
                                          <p:spTgt spid="51"/>
                                        </p:tgtEl>
                                        <p:attrNameLst>
                                          <p:attrName>ppt_h</p:attrName>
                                        </p:attrNameLst>
                                      </p:cBhvr>
                                      <p:tavLst>
                                        <p:tav tm="0">
                                          <p:val>
                                            <p:fltVal val="0"/>
                                          </p:val>
                                        </p:tav>
                                        <p:tav tm="100000">
                                          <p:val>
                                            <p:strVal val="#ppt_h"/>
                                          </p:val>
                                        </p:tav>
                                      </p:tavLst>
                                    </p:anim>
                                    <p:anim calcmode="lin" valueType="num">
                                      <p:cBhvr>
                                        <p:cTn id="110" dur="500" fill="hold"/>
                                        <p:tgtEl>
                                          <p:spTgt spid="51"/>
                                        </p:tgtEl>
                                        <p:attrNameLst>
                                          <p:attrName>style.rotation</p:attrName>
                                        </p:attrNameLst>
                                      </p:cBhvr>
                                      <p:tavLst>
                                        <p:tav tm="0">
                                          <p:val>
                                            <p:fltVal val="360"/>
                                          </p:val>
                                        </p:tav>
                                        <p:tav tm="100000">
                                          <p:val>
                                            <p:fltVal val="0"/>
                                          </p:val>
                                        </p:tav>
                                      </p:tavLst>
                                    </p:anim>
                                    <p:animEffect transition="in" filter="fade">
                                      <p:cBhvr>
                                        <p:cTn id="111" dur="500"/>
                                        <p:tgtEl>
                                          <p:spTgt spid="51"/>
                                        </p:tgtEl>
                                      </p:cBhvr>
                                    </p:animEffect>
                                  </p:childTnLst>
                                </p:cTn>
                              </p:par>
                              <p:par>
                                <p:cTn id="112" presetID="49" presetClass="entr" presetSubtype="0" decel="100000" fill="hold" nodeType="withEffect">
                                  <p:stCondLst>
                                    <p:cond delay="0"/>
                                  </p:stCondLst>
                                  <p:childTnLst>
                                    <p:set>
                                      <p:cBhvr>
                                        <p:cTn id="113" dur="1" fill="hold">
                                          <p:stCondLst>
                                            <p:cond delay="0"/>
                                          </p:stCondLst>
                                        </p:cTn>
                                        <p:tgtEl>
                                          <p:spTgt spid="60"/>
                                        </p:tgtEl>
                                        <p:attrNameLst>
                                          <p:attrName>style.visibility</p:attrName>
                                        </p:attrNameLst>
                                      </p:cBhvr>
                                      <p:to>
                                        <p:strVal val="visible"/>
                                      </p:to>
                                    </p:set>
                                    <p:anim calcmode="lin" valueType="num">
                                      <p:cBhvr>
                                        <p:cTn id="114" dur="500" fill="hold"/>
                                        <p:tgtEl>
                                          <p:spTgt spid="60"/>
                                        </p:tgtEl>
                                        <p:attrNameLst>
                                          <p:attrName>ppt_w</p:attrName>
                                        </p:attrNameLst>
                                      </p:cBhvr>
                                      <p:tavLst>
                                        <p:tav tm="0">
                                          <p:val>
                                            <p:fltVal val="0"/>
                                          </p:val>
                                        </p:tav>
                                        <p:tav tm="100000">
                                          <p:val>
                                            <p:strVal val="#ppt_w"/>
                                          </p:val>
                                        </p:tav>
                                      </p:tavLst>
                                    </p:anim>
                                    <p:anim calcmode="lin" valueType="num">
                                      <p:cBhvr>
                                        <p:cTn id="115" dur="500" fill="hold"/>
                                        <p:tgtEl>
                                          <p:spTgt spid="60"/>
                                        </p:tgtEl>
                                        <p:attrNameLst>
                                          <p:attrName>ppt_h</p:attrName>
                                        </p:attrNameLst>
                                      </p:cBhvr>
                                      <p:tavLst>
                                        <p:tav tm="0">
                                          <p:val>
                                            <p:fltVal val="0"/>
                                          </p:val>
                                        </p:tav>
                                        <p:tav tm="100000">
                                          <p:val>
                                            <p:strVal val="#ppt_h"/>
                                          </p:val>
                                        </p:tav>
                                      </p:tavLst>
                                    </p:anim>
                                    <p:anim calcmode="lin" valueType="num">
                                      <p:cBhvr>
                                        <p:cTn id="116" dur="500" fill="hold"/>
                                        <p:tgtEl>
                                          <p:spTgt spid="60"/>
                                        </p:tgtEl>
                                        <p:attrNameLst>
                                          <p:attrName>style.rotation</p:attrName>
                                        </p:attrNameLst>
                                      </p:cBhvr>
                                      <p:tavLst>
                                        <p:tav tm="0">
                                          <p:val>
                                            <p:fltVal val="360"/>
                                          </p:val>
                                        </p:tav>
                                        <p:tav tm="100000">
                                          <p:val>
                                            <p:fltVal val="0"/>
                                          </p:val>
                                        </p:tav>
                                      </p:tavLst>
                                    </p:anim>
                                    <p:animEffect transition="in" filter="fade">
                                      <p:cBhvr>
                                        <p:cTn id="117" dur="500"/>
                                        <p:tgtEl>
                                          <p:spTgt spid="60"/>
                                        </p:tgtEl>
                                      </p:cBhvr>
                                    </p:animEffect>
                                  </p:childTnLst>
                                </p:cTn>
                              </p:par>
                              <p:par>
                                <p:cTn id="118" presetID="49" presetClass="entr" presetSubtype="0" decel="100000" fill="hold" nodeType="withEffect">
                                  <p:stCondLst>
                                    <p:cond delay="0"/>
                                  </p:stCondLst>
                                  <p:childTnLst>
                                    <p:set>
                                      <p:cBhvr>
                                        <p:cTn id="119" dur="1" fill="hold">
                                          <p:stCondLst>
                                            <p:cond delay="0"/>
                                          </p:stCondLst>
                                        </p:cTn>
                                        <p:tgtEl>
                                          <p:spTgt spid="77"/>
                                        </p:tgtEl>
                                        <p:attrNameLst>
                                          <p:attrName>style.visibility</p:attrName>
                                        </p:attrNameLst>
                                      </p:cBhvr>
                                      <p:to>
                                        <p:strVal val="visible"/>
                                      </p:to>
                                    </p:set>
                                    <p:anim calcmode="lin" valueType="num">
                                      <p:cBhvr>
                                        <p:cTn id="120" dur="500" fill="hold"/>
                                        <p:tgtEl>
                                          <p:spTgt spid="77"/>
                                        </p:tgtEl>
                                        <p:attrNameLst>
                                          <p:attrName>ppt_w</p:attrName>
                                        </p:attrNameLst>
                                      </p:cBhvr>
                                      <p:tavLst>
                                        <p:tav tm="0">
                                          <p:val>
                                            <p:fltVal val="0"/>
                                          </p:val>
                                        </p:tav>
                                        <p:tav tm="100000">
                                          <p:val>
                                            <p:strVal val="#ppt_w"/>
                                          </p:val>
                                        </p:tav>
                                      </p:tavLst>
                                    </p:anim>
                                    <p:anim calcmode="lin" valueType="num">
                                      <p:cBhvr>
                                        <p:cTn id="121" dur="500" fill="hold"/>
                                        <p:tgtEl>
                                          <p:spTgt spid="77"/>
                                        </p:tgtEl>
                                        <p:attrNameLst>
                                          <p:attrName>ppt_h</p:attrName>
                                        </p:attrNameLst>
                                      </p:cBhvr>
                                      <p:tavLst>
                                        <p:tav tm="0">
                                          <p:val>
                                            <p:fltVal val="0"/>
                                          </p:val>
                                        </p:tav>
                                        <p:tav tm="100000">
                                          <p:val>
                                            <p:strVal val="#ppt_h"/>
                                          </p:val>
                                        </p:tav>
                                      </p:tavLst>
                                    </p:anim>
                                    <p:anim calcmode="lin" valueType="num">
                                      <p:cBhvr>
                                        <p:cTn id="122" dur="500" fill="hold"/>
                                        <p:tgtEl>
                                          <p:spTgt spid="77"/>
                                        </p:tgtEl>
                                        <p:attrNameLst>
                                          <p:attrName>style.rotation</p:attrName>
                                        </p:attrNameLst>
                                      </p:cBhvr>
                                      <p:tavLst>
                                        <p:tav tm="0">
                                          <p:val>
                                            <p:fltVal val="360"/>
                                          </p:val>
                                        </p:tav>
                                        <p:tav tm="100000">
                                          <p:val>
                                            <p:fltVal val="0"/>
                                          </p:val>
                                        </p:tav>
                                      </p:tavLst>
                                    </p:anim>
                                    <p:animEffect transition="in" filter="fade">
                                      <p:cBhvr>
                                        <p:cTn id="123" dur="500"/>
                                        <p:tgtEl>
                                          <p:spTgt spid="77"/>
                                        </p:tgtEl>
                                      </p:cBhvr>
                                    </p:animEffect>
                                  </p:childTnLst>
                                </p:cTn>
                              </p:par>
                              <p:par>
                                <p:cTn id="124" presetID="49" presetClass="entr" presetSubtype="0" decel="100000" fill="hold" nodeType="withEffect">
                                  <p:stCondLst>
                                    <p:cond delay="0"/>
                                  </p:stCondLst>
                                  <p:childTnLst>
                                    <p:set>
                                      <p:cBhvr>
                                        <p:cTn id="125" dur="1" fill="hold">
                                          <p:stCondLst>
                                            <p:cond delay="0"/>
                                          </p:stCondLst>
                                        </p:cTn>
                                        <p:tgtEl>
                                          <p:spTgt spid="82"/>
                                        </p:tgtEl>
                                        <p:attrNameLst>
                                          <p:attrName>style.visibility</p:attrName>
                                        </p:attrNameLst>
                                      </p:cBhvr>
                                      <p:to>
                                        <p:strVal val="visible"/>
                                      </p:to>
                                    </p:set>
                                    <p:anim calcmode="lin" valueType="num">
                                      <p:cBhvr>
                                        <p:cTn id="126" dur="500" fill="hold"/>
                                        <p:tgtEl>
                                          <p:spTgt spid="82"/>
                                        </p:tgtEl>
                                        <p:attrNameLst>
                                          <p:attrName>ppt_w</p:attrName>
                                        </p:attrNameLst>
                                      </p:cBhvr>
                                      <p:tavLst>
                                        <p:tav tm="0">
                                          <p:val>
                                            <p:fltVal val="0"/>
                                          </p:val>
                                        </p:tav>
                                        <p:tav tm="100000">
                                          <p:val>
                                            <p:strVal val="#ppt_w"/>
                                          </p:val>
                                        </p:tav>
                                      </p:tavLst>
                                    </p:anim>
                                    <p:anim calcmode="lin" valueType="num">
                                      <p:cBhvr>
                                        <p:cTn id="127" dur="500" fill="hold"/>
                                        <p:tgtEl>
                                          <p:spTgt spid="82"/>
                                        </p:tgtEl>
                                        <p:attrNameLst>
                                          <p:attrName>ppt_h</p:attrName>
                                        </p:attrNameLst>
                                      </p:cBhvr>
                                      <p:tavLst>
                                        <p:tav tm="0">
                                          <p:val>
                                            <p:fltVal val="0"/>
                                          </p:val>
                                        </p:tav>
                                        <p:tav tm="100000">
                                          <p:val>
                                            <p:strVal val="#ppt_h"/>
                                          </p:val>
                                        </p:tav>
                                      </p:tavLst>
                                    </p:anim>
                                    <p:anim calcmode="lin" valueType="num">
                                      <p:cBhvr>
                                        <p:cTn id="128" dur="500" fill="hold"/>
                                        <p:tgtEl>
                                          <p:spTgt spid="82"/>
                                        </p:tgtEl>
                                        <p:attrNameLst>
                                          <p:attrName>style.rotation</p:attrName>
                                        </p:attrNameLst>
                                      </p:cBhvr>
                                      <p:tavLst>
                                        <p:tav tm="0">
                                          <p:val>
                                            <p:fltVal val="360"/>
                                          </p:val>
                                        </p:tav>
                                        <p:tav tm="100000">
                                          <p:val>
                                            <p:fltVal val="0"/>
                                          </p:val>
                                        </p:tav>
                                      </p:tavLst>
                                    </p:anim>
                                    <p:animEffect transition="in" filter="fade">
                                      <p:cBhvr>
                                        <p:cTn id="129" dur="500"/>
                                        <p:tgtEl>
                                          <p:spTgt spid="82"/>
                                        </p:tgtEl>
                                      </p:cBhvr>
                                    </p:animEffect>
                                  </p:childTnLst>
                                </p:cTn>
                              </p:par>
                            </p:childTnLst>
                          </p:cTn>
                        </p:par>
                      </p:childTnLst>
                    </p:cTn>
                  </p:par>
                  <p:par>
                    <p:cTn id="130" fill="hold">
                      <p:stCondLst>
                        <p:cond delay="indefinite"/>
                      </p:stCondLst>
                      <p:childTnLst>
                        <p:par>
                          <p:cTn id="131" fill="hold">
                            <p:stCondLst>
                              <p:cond delay="0"/>
                            </p:stCondLst>
                            <p:childTnLst>
                              <p:par>
                                <p:cTn id="132" presetID="2" presetClass="entr" presetSubtype="4" fill="hold" grpId="0" nodeType="clickEffect">
                                  <p:stCondLst>
                                    <p:cond delay="0"/>
                                  </p:stCondLst>
                                  <p:childTnLst>
                                    <p:set>
                                      <p:cBhvr>
                                        <p:cTn id="133" dur="1" fill="hold">
                                          <p:stCondLst>
                                            <p:cond delay="0"/>
                                          </p:stCondLst>
                                        </p:cTn>
                                        <p:tgtEl>
                                          <p:spTgt spid="64"/>
                                        </p:tgtEl>
                                        <p:attrNameLst>
                                          <p:attrName>style.visibility</p:attrName>
                                        </p:attrNameLst>
                                      </p:cBhvr>
                                      <p:to>
                                        <p:strVal val="visible"/>
                                      </p:to>
                                    </p:set>
                                    <p:anim calcmode="lin" valueType="num">
                                      <p:cBhvr additive="base">
                                        <p:cTn id="134" dur="500" fill="hold"/>
                                        <p:tgtEl>
                                          <p:spTgt spid="64"/>
                                        </p:tgtEl>
                                        <p:attrNameLst>
                                          <p:attrName>ppt_x</p:attrName>
                                        </p:attrNameLst>
                                      </p:cBhvr>
                                      <p:tavLst>
                                        <p:tav tm="0">
                                          <p:val>
                                            <p:strVal val="#ppt_x"/>
                                          </p:val>
                                        </p:tav>
                                        <p:tav tm="100000">
                                          <p:val>
                                            <p:strVal val="#ppt_x"/>
                                          </p:val>
                                        </p:tav>
                                      </p:tavLst>
                                    </p:anim>
                                    <p:anim calcmode="lin" valueType="num">
                                      <p:cBhvr additive="base">
                                        <p:cTn id="135" dur="500" fill="hold"/>
                                        <p:tgtEl>
                                          <p:spTgt spid="64"/>
                                        </p:tgtEl>
                                        <p:attrNameLst>
                                          <p:attrName>ppt_y</p:attrName>
                                        </p:attrNameLst>
                                      </p:cBhvr>
                                      <p:tavLst>
                                        <p:tav tm="0">
                                          <p:val>
                                            <p:strVal val="1+#ppt_h/2"/>
                                          </p:val>
                                        </p:tav>
                                        <p:tav tm="100000">
                                          <p:val>
                                            <p:strVal val="#ppt_y"/>
                                          </p:val>
                                        </p:tav>
                                      </p:tavLst>
                                    </p:anim>
                                  </p:childTnLst>
                                </p:cTn>
                              </p:par>
                              <p:par>
                                <p:cTn id="136" presetID="2" presetClass="entr" presetSubtype="4" fill="hold" grpId="0" nodeType="withEffect">
                                  <p:stCondLst>
                                    <p:cond delay="0"/>
                                  </p:stCondLst>
                                  <p:childTnLst>
                                    <p:set>
                                      <p:cBhvr>
                                        <p:cTn id="137" dur="1" fill="hold">
                                          <p:stCondLst>
                                            <p:cond delay="0"/>
                                          </p:stCondLst>
                                        </p:cTn>
                                        <p:tgtEl>
                                          <p:spTgt spid="71"/>
                                        </p:tgtEl>
                                        <p:attrNameLst>
                                          <p:attrName>style.visibility</p:attrName>
                                        </p:attrNameLst>
                                      </p:cBhvr>
                                      <p:to>
                                        <p:strVal val="visible"/>
                                      </p:to>
                                    </p:set>
                                    <p:anim calcmode="lin" valueType="num">
                                      <p:cBhvr additive="base">
                                        <p:cTn id="138" dur="500" fill="hold"/>
                                        <p:tgtEl>
                                          <p:spTgt spid="71"/>
                                        </p:tgtEl>
                                        <p:attrNameLst>
                                          <p:attrName>ppt_x</p:attrName>
                                        </p:attrNameLst>
                                      </p:cBhvr>
                                      <p:tavLst>
                                        <p:tav tm="0">
                                          <p:val>
                                            <p:strVal val="#ppt_x"/>
                                          </p:val>
                                        </p:tav>
                                        <p:tav tm="100000">
                                          <p:val>
                                            <p:strVal val="#ppt_x"/>
                                          </p:val>
                                        </p:tav>
                                      </p:tavLst>
                                    </p:anim>
                                    <p:anim calcmode="lin" valueType="num">
                                      <p:cBhvr additive="base">
                                        <p:cTn id="139"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140" fill="hold">
                      <p:stCondLst>
                        <p:cond delay="indefinite"/>
                      </p:stCondLst>
                      <p:childTnLst>
                        <p:par>
                          <p:cTn id="141" fill="hold">
                            <p:stCondLst>
                              <p:cond delay="0"/>
                            </p:stCondLst>
                            <p:childTnLst>
                              <p:par>
                                <p:cTn id="142" presetID="2" presetClass="entr" presetSubtype="4" fill="hold" grpId="0" nodeType="clickEffect">
                                  <p:stCondLst>
                                    <p:cond delay="0"/>
                                  </p:stCondLst>
                                  <p:childTnLst>
                                    <p:set>
                                      <p:cBhvr>
                                        <p:cTn id="143" dur="1" fill="hold">
                                          <p:stCondLst>
                                            <p:cond delay="0"/>
                                          </p:stCondLst>
                                        </p:cTn>
                                        <p:tgtEl>
                                          <p:spTgt spid="65"/>
                                        </p:tgtEl>
                                        <p:attrNameLst>
                                          <p:attrName>style.visibility</p:attrName>
                                        </p:attrNameLst>
                                      </p:cBhvr>
                                      <p:to>
                                        <p:strVal val="visible"/>
                                      </p:to>
                                    </p:set>
                                    <p:anim calcmode="lin" valueType="num">
                                      <p:cBhvr additive="base">
                                        <p:cTn id="144" dur="500" fill="hold"/>
                                        <p:tgtEl>
                                          <p:spTgt spid="65"/>
                                        </p:tgtEl>
                                        <p:attrNameLst>
                                          <p:attrName>ppt_x</p:attrName>
                                        </p:attrNameLst>
                                      </p:cBhvr>
                                      <p:tavLst>
                                        <p:tav tm="0">
                                          <p:val>
                                            <p:strVal val="#ppt_x"/>
                                          </p:val>
                                        </p:tav>
                                        <p:tav tm="100000">
                                          <p:val>
                                            <p:strVal val="#ppt_x"/>
                                          </p:val>
                                        </p:tav>
                                      </p:tavLst>
                                    </p:anim>
                                    <p:anim calcmode="lin" valueType="num">
                                      <p:cBhvr additive="base">
                                        <p:cTn id="145" dur="500" fill="hold"/>
                                        <p:tgtEl>
                                          <p:spTgt spid="65"/>
                                        </p:tgtEl>
                                        <p:attrNameLst>
                                          <p:attrName>ppt_y</p:attrName>
                                        </p:attrNameLst>
                                      </p:cBhvr>
                                      <p:tavLst>
                                        <p:tav tm="0">
                                          <p:val>
                                            <p:strVal val="1+#ppt_h/2"/>
                                          </p:val>
                                        </p:tav>
                                        <p:tav tm="100000">
                                          <p:val>
                                            <p:strVal val="#ppt_y"/>
                                          </p:val>
                                        </p:tav>
                                      </p:tavLst>
                                    </p:anim>
                                  </p:childTnLst>
                                </p:cTn>
                              </p:par>
                              <p:par>
                                <p:cTn id="146" presetID="2" presetClass="entr" presetSubtype="4" fill="hold" grpId="0" nodeType="withEffect">
                                  <p:stCondLst>
                                    <p:cond delay="0"/>
                                  </p:stCondLst>
                                  <p:childTnLst>
                                    <p:set>
                                      <p:cBhvr>
                                        <p:cTn id="147" dur="1" fill="hold">
                                          <p:stCondLst>
                                            <p:cond delay="0"/>
                                          </p:stCondLst>
                                        </p:cTn>
                                        <p:tgtEl>
                                          <p:spTgt spid="72"/>
                                        </p:tgtEl>
                                        <p:attrNameLst>
                                          <p:attrName>style.visibility</p:attrName>
                                        </p:attrNameLst>
                                      </p:cBhvr>
                                      <p:to>
                                        <p:strVal val="visible"/>
                                      </p:to>
                                    </p:set>
                                    <p:anim calcmode="lin" valueType="num">
                                      <p:cBhvr additive="base">
                                        <p:cTn id="148" dur="500" fill="hold"/>
                                        <p:tgtEl>
                                          <p:spTgt spid="72"/>
                                        </p:tgtEl>
                                        <p:attrNameLst>
                                          <p:attrName>ppt_x</p:attrName>
                                        </p:attrNameLst>
                                      </p:cBhvr>
                                      <p:tavLst>
                                        <p:tav tm="0">
                                          <p:val>
                                            <p:strVal val="#ppt_x"/>
                                          </p:val>
                                        </p:tav>
                                        <p:tav tm="100000">
                                          <p:val>
                                            <p:strVal val="#ppt_x"/>
                                          </p:val>
                                        </p:tav>
                                      </p:tavLst>
                                    </p:anim>
                                    <p:anim calcmode="lin" valueType="num">
                                      <p:cBhvr additive="base">
                                        <p:cTn id="149"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par>
                    <p:cTn id="150" fill="hold">
                      <p:stCondLst>
                        <p:cond delay="indefinite"/>
                      </p:stCondLst>
                      <p:childTnLst>
                        <p:par>
                          <p:cTn id="151" fill="hold">
                            <p:stCondLst>
                              <p:cond delay="0"/>
                            </p:stCondLst>
                            <p:childTnLst>
                              <p:par>
                                <p:cTn id="152" presetID="2" presetClass="entr" presetSubtype="4" fill="hold" grpId="0" nodeType="clickEffect">
                                  <p:stCondLst>
                                    <p:cond delay="0"/>
                                  </p:stCondLst>
                                  <p:childTnLst>
                                    <p:set>
                                      <p:cBhvr>
                                        <p:cTn id="153" dur="1" fill="hold">
                                          <p:stCondLst>
                                            <p:cond delay="0"/>
                                          </p:stCondLst>
                                        </p:cTn>
                                        <p:tgtEl>
                                          <p:spTgt spid="66"/>
                                        </p:tgtEl>
                                        <p:attrNameLst>
                                          <p:attrName>style.visibility</p:attrName>
                                        </p:attrNameLst>
                                      </p:cBhvr>
                                      <p:to>
                                        <p:strVal val="visible"/>
                                      </p:to>
                                    </p:set>
                                    <p:anim calcmode="lin" valueType="num">
                                      <p:cBhvr additive="base">
                                        <p:cTn id="154" dur="500" fill="hold"/>
                                        <p:tgtEl>
                                          <p:spTgt spid="66"/>
                                        </p:tgtEl>
                                        <p:attrNameLst>
                                          <p:attrName>ppt_x</p:attrName>
                                        </p:attrNameLst>
                                      </p:cBhvr>
                                      <p:tavLst>
                                        <p:tav tm="0">
                                          <p:val>
                                            <p:strVal val="#ppt_x"/>
                                          </p:val>
                                        </p:tav>
                                        <p:tav tm="100000">
                                          <p:val>
                                            <p:strVal val="#ppt_x"/>
                                          </p:val>
                                        </p:tav>
                                      </p:tavLst>
                                    </p:anim>
                                    <p:anim calcmode="lin" valueType="num">
                                      <p:cBhvr additive="base">
                                        <p:cTn id="155" dur="500" fill="hold"/>
                                        <p:tgtEl>
                                          <p:spTgt spid="66"/>
                                        </p:tgtEl>
                                        <p:attrNameLst>
                                          <p:attrName>ppt_y</p:attrName>
                                        </p:attrNameLst>
                                      </p:cBhvr>
                                      <p:tavLst>
                                        <p:tav tm="0">
                                          <p:val>
                                            <p:strVal val="1+#ppt_h/2"/>
                                          </p:val>
                                        </p:tav>
                                        <p:tav tm="100000">
                                          <p:val>
                                            <p:strVal val="#ppt_y"/>
                                          </p:val>
                                        </p:tav>
                                      </p:tavLst>
                                    </p:anim>
                                  </p:childTnLst>
                                </p:cTn>
                              </p:par>
                              <p:par>
                                <p:cTn id="156" presetID="2" presetClass="entr" presetSubtype="4" fill="hold" grpId="0" nodeType="withEffect">
                                  <p:stCondLst>
                                    <p:cond delay="0"/>
                                  </p:stCondLst>
                                  <p:childTnLst>
                                    <p:set>
                                      <p:cBhvr>
                                        <p:cTn id="157" dur="1" fill="hold">
                                          <p:stCondLst>
                                            <p:cond delay="0"/>
                                          </p:stCondLst>
                                        </p:cTn>
                                        <p:tgtEl>
                                          <p:spTgt spid="73"/>
                                        </p:tgtEl>
                                        <p:attrNameLst>
                                          <p:attrName>style.visibility</p:attrName>
                                        </p:attrNameLst>
                                      </p:cBhvr>
                                      <p:to>
                                        <p:strVal val="visible"/>
                                      </p:to>
                                    </p:set>
                                    <p:anim calcmode="lin" valueType="num">
                                      <p:cBhvr additive="base">
                                        <p:cTn id="158" dur="500" fill="hold"/>
                                        <p:tgtEl>
                                          <p:spTgt spid="73"/>
                                        </p:tgtEl>
                                        <p:attrNameLst>
                                          <p:attrName>ppt_x</p:attrName>
                                        </p:attrNameLst>
                                      </p:cBhvr>
                                      <p:tavLst>
                                        <p:tav tm="0">
                                          <p:val>
                                            <p:strVal val="#ppt_x"/>
                                          </p:val>
                                        </p:tav>
                                        <p:tav tm="100000">
                                          <p:val>
                                            <p:strVal val="#ppt_x"/>
                                          </p:val>
                                        </p:tav>
                                      </p:tavLst>
                                    </p:anim>
                                    <p:anim calcmode="lin" valueType="num">
                                      <p:cBhvr additive="base">
                                        <p:cTn id="159" dur="500" fill="hold"/>
                                        <p:tgtEl>
                                          <p:spTgt spid="73"/>
                                        </p:tgtEl>
                                        <p:attrNameLst>
                                          <p:attrName>ppt_y</p:attrName>
                                        </p:attrNameLst>
                                      </p:cBhvr>
                                      <p:tavLst>
                                        <p:tav tm="0">
                                          <p:val>
                                            <p:strVal val="1+#ppt_h/2"/>
                                          </p:val>
                                        </p:tav>
                                        <p:tav tm="100000">
                                          <p:val>
                                            <p:strVal val="#ppt_y"/>
                                          </p:val>
                                        </p:tav>
                                      </p:tavLst>
                                    </p:anim>
                                  </p:childTnLst>
                                </p:cTn>
                              </p:par>
                            </p:childTnLst>
                          </p:cTn>
                        </p:par>
                      </p:childTnLst>
                    </p:cTn>
                  </p:par>
                  <p:par>
                    <p:cTn id="160" fill="hold">
                      <p:stCondLst>
                        <p:cond delay="indefinite"/>
                      </p:stCondLst>
                      <p:childTnLst>
                        <p:par>
                          <p:cTn id="161" fill="hold">
                            <p:stCondLst>
                              <p:cond delay="0"/>
                            </p:stCondLst>
                            <p:childTnLst>
                              <p:par>
                                <p:cTn id="162" presetID="2" presetClass="entr" presetSubtype="4" fill="hold" grpId="0" nodeType="clickEffect">
                                  <p:stCondLst>
                                    <p:cond delay="0"/>
                                  </p:stCondLst>
                                  <p:childTnLst>
                                    <p:set>
                                      <p:cBhvr>
                                        <p:cTn id="163" dur="1" fill="hold">
                                          <p:stCondLst>
                                            <p:cond delay="0"/>
                                          </p:stCondLst>
                                        </p:cTn>
                                        <p:tgtEl>
                                          <p:spTgt spid="67"/>
                                        </p:tgtEl>
                                        <p:attrNameLst>
                                          <p:attrName>style.visibility</p:attrName>
                                        </p:attrNameLst>
                                      </p:cBhvr>
                                      <p:to>
                                        <p:strVal val="visible"/>
                                      </p:to>
                                    </p:set>
                                    <p:anim calcmode="lin" valueType="num">
                                      <p:cBhvr additive="base">
                                        <p:cTn id="164" dur="500" fill="hold"/>
                                        <p:tgtEl>
                                          <p:spTgt spid="67"/>
                                        </p:tgtEl>
                                        <p:attrNameLst>
                                          <p:attrName>ppt_x</p:attrName>
                                        </p:attrNameLst>
                                      </p:cBhvr>
                                      <p:tavLst>
                                        <p:tav tm="0">
                                          <p:val>
                                            <p:strVal val="#ppt_x"/>
                                          </p:val>
                                        </p:tav>
                                        <p:tav tm="100000">
                                          <p:val>
                                            <p:strVal val="#ppt_x"/>
                                          </p:val>
                                        </p:tav>
                                      </p:tavLst>
                                    </p:anim>
                                    <p:anim calcmode="lin" valueType="num">
                                      <p:cBhvr additive="base">
                                        <p:cTn id="165" dur="500" fill="hold"/>
                                        <p:tgtEl>
                                          <p:spTgt spid="67"/>
                                        </p:tgtEl>
                                        <p:attrNameLst>
                                          <p:attrName>ppt_y</p:attrName>
                                        </p:attrNameLst>
                                      </p:cBhvr>
                                      <p:tavLst>
                                        <p:tav tm="0">
                                          <p:val>
                                            <p:strVal val="1+#ppt_h/2"/>
                                          </p:val>
                                        </p:tav>
                                        <p:tav tm="100000">
                                          <p:val>
                                            <p:strVal val="#ppt_y"/>
                                          </p:val>
                                        </p:tav>
                                      </p:tavLst>
                                    </p:anim>
                                  </p:childTnLst>
                                </p:cTn>
                              </p:par>
                              <p:par>
                                <p:cTn id="166" presetID="2" presetClass="entr" presetSubtype="4" fill="hold" grpId="0" nodeType="withEffect">
                                  <p:stCondLst>
                                    <p:cond delay="0"/>
                                  </p:stCondLst>
                                  <p:childTnLst>
                                    <p:set>
                                      <p:cBhvr>
                                        <p:cTn id="167" dur="1" fill="hold">
                                          <p:stCondLst>
                                            <p:cond delay="0"/>
                                          </p:stCondLst>
                                        </p:cTn>
                                        <p:tgtEl>
                                          <p:spTgt spid="74"/>
                                        </p:tgtEl>
                                        <p:attrNameLst>
                                          <p:attrName>style.visibility</p:attrName>
                                        </p:attrNameLst>
                                      </p:cBhvr>
                                      <p:to>
                                        <p:strVal val="visible"/>
                                      </p:to>
                                    </p:set>
                                    <p:anim calcmode="lin" valueType="num">
                                      <p:cBhvr additive="base">
                                        <p:cTn id="168" dur="500" fill="hold"/>
                                        <p:tgtEl>
                                          <p:spTgt spid="74"/>
                                        </p:tgtEl>
                                        <p:attrNameLst>
                                          <p:attrName>ppt_x</p:attrName>
                                        </p:attrNameLst>
                                      </p:cBhvr>
                                      <p:tavLst>
                                        <p:tav tm="0">
                                          <p:val>
                                            <p:strVal val="#ppt_x"/>
                                          </p:val>
                                        </p:tav>
                                        <p:tav tm="100000">
                                          <p:val>
                                            <p:strVal val="#ppt_x"/>
                                          </p:val>
                                        </p:tav>
                                      </p:tavLst>
                                    </p:anim>
                                    <p:anim calcmode="lin" valueType="num">
                                      <p:cBhvr additive="base">
                                        <p:cTn id="169" dur="500" fill="hold"/>
                                        <p:tgtEl>
                                          <p:spTgt spid="74"/>
                                        </p:tgtEl>
                                        <p:attrNameLst>
                                          <p:attrName>ppt_y</p:attrName>
                                        </p:attrNameLst>
                                      </p:cBhvr>
                                      <p:tavLst>
                                        <p:tav tm="0">
                                          <p:val>
                                            <p:strVal val="1+#ppt_h/2"/>
                                          </p:val>
                                        </p:tav>
                                        <p:tav tm="100000">
                                          <p:val>
                                            <p:strVal val="#ppt_y"/>
                                          </p:val>
                                        </p:tav>
                                      </p:tavLst>
                                    </p:anim>
                                  </p:childTnLst>
                                </p:cTn>
                              </p:par>
                            </p:childTnLst>
                          </p:cTn>
                        </p:par>
                      </p:childTnLst>
                    </p:cTn>
                  </p:par>
                  <p:par>
                    <p:cTn id="170" fill="hold">
                      <p:stCondLst>
                        <p:cond delay="indefinite"/>
                      </p:stCondLst>
                      <p:childTnLst>
                        <p:par>
                          <p:cTn id="171" fill="hold">
                            <p:stCondLst>
                              <p:cond delay="0"/>
                            </p:stCondLst>
                            <p:childTnLst>
                              <p:par>
                                <p:cTn id="172" presetID="2" presetClass="entr" presetSubtype="4" fill="hold" grpId="0" nodeType="clickEffect">
                                  <p:stCondLst>
                                    <p:cond delay="0"/>
                                  </p:stCondLst>
                                  <p:childTnLst>
                                    <p:set>
                                      <p:cBhvr>
                                        <p:cTn id="173" dur="1" fill="hold">
                                          <p:stCondLst>
                                            <p:cond delay="0"/>
                                          </p:stCondLst>
                                        </p:cTn>
                                        <p:tgtEl>
                                          <p:spTgt spid="68"/>
                                        </p:tgtEl>
                                        <p:attrNameLst>
                                          <p:attrName>style.visibility</p:attrName>
                                        </p:attrNameLst>
                                      </p:cBhvr>
                                      <p:to>
                                        <p:strVal val="visible"/>
                                      </p:to>
                                    </p:set>
                                    <p:anim calcmode="lin" valueType="num">
                                      <p:cBhvr additive="base">
                                        <p:cTn id="174" dur="500" fill="hold"/>
                                        <p:tgtEl>
                                          <p:spTgt spid="68"/>
                                        </p:tgtEl>
                                        <p:attrNameLst>
                                          <p:attrName>ppt_x</p:attrName>
                                        </p:attrNameLst>
                                      </p:cBhvr>
                                      <p:tavLst>
                                        <p:tav tm="0">
                                          <p:val>
                                            <p:strVal val="#ppt_x"/>
                                          </p:val>
                                        </p:tav>
                                        <p:tav tm="100000">
                                          <p:val>
                                            <p:strVal val="#ppt_x"/>
                                          </p:val>
                                        </p:tav>
                                      </p:tavLst>
                                    </p:anim>
                                    <p:anim calcmode="lin" valueType="num">
                                      <p:cBhvr additive="base">
                                        <p:cTn id="175" dur="500" fill="hold"/>
                                        <p:tgtEl>
                                          <p:spTgt spid="68"/>
                                        </p:tgtEl>
                                        <p:attrNameLst>
                                          <p:attrName>ppt_y</p:attrName>
                                        </p:attrNameLst>
                                      </p:cBhvr>
                                      <p:tavLst>
                                        <p:tav tm="0">
                                          <p:val>
                                            <p:strVal val="1+#ppt_h/2"/>
                                          </p:val>
                                        </p:tav>
                                        <p:tav tm="100000">
                                          <p:val>
                                            <p:strVal val="#ppt_y"/>
                                          </p:val>
                                        </p:tav>
                                      </p:tavLst>
                                    </p:anim>
                                  </p:childTnLst>
                                </p:cTn>
                              </p:par>
                              <p:par>
                                <p:cTn id="176" presetID="2" presetClass="entr" presetSubtype="4" fill="hold" grpId="0" nodeType="withEffect">
                                  <p:stCondLst>
                                    <p:cond delay="0"/>
                                  </p:stCondLst>
                                  <p:childTnLst>
                                    <p:set>
                                      <p:cBhvr>
                                        <p:cTn id="177" dur="1" fill="hold">
                                          <p:stCondLst>
                                            <p:cond delay="0"/>
                                          </p:stCondLst>
                                        </p:cTn>
                                        <p:tgtEl>
                                          <p:spTgt spid="75"/>
                                        </p:tgtEl>
                                        <p:attrNameLst>
                                          <p:attrName>style.visibility</p:attrName>
                                        </p:attrNameLst>
                                      </p:cBhvr>
                                      <p:to>
                                        <p:strVal val="visible"/>
                                      </p:to>
                                    </p:set>
                                    <p:anim calcmode="lin" valueType="num">
                                      <p:cBhvr additive="base">
                                        <p:cTn id="178" dur="500" fill="hold"/>
                                        <p:tgtEl>
                                          <p:spTgt spid="75"/>
                                        </p:tgtEl>
                                        <p:attrNameLst>
                                          <p:attrName>ppt_x</p:attrName>
                                        </p:attrNameLst>
                                      </p:cBhvr>
                                      <p:tavLst>
                                        <p:tav tm="0">
                                          <p:val>
                                            <p:strVal val="#ppt_x"/>
                                          </p:val>
                                        </p:tav>
                                        <p:tav tm="100000">
                                          <p:val>
                                            <p:strVal val="#ppt_x"/>
                                          </p:val>
                                        </p:tav>
                                      </p:tavLst>
                                    </p:anim>
                                    <p:anim calcmode="lin" valueType="num">
                                      <p:cBhvr additive="base">
                                        <p:cTn id="179" dur="500" fill="hold"/>
                                        <p:tgtEl>
                                          <p:spTgt spid="7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5" grpId="0"/>
      <p:bldP spid="66" grpId="0"/>
      <p:bldP spid="67" grpId="0"/>
      <p:bldP spid="68" grpId="0"/>
      <p:bldP spid="71" grpId="0"/>
      <p:bldP spid="72" grpId="0"/>
      <p:bldP spid="73" grpId="0"/>
      <p:bldP spid="74" grpId="0"/>
      <p:bldP spid="75" grpId="0"/>
      <p:bldP spid="39" grpId="0" animBg="1"/>
      <p:bldP spid="40" grpId="0" animBg="1"/>
      <p:bldP spid="41" grpId="0" animBg="1"/>
      <p:bldP spid="42" grpId="0" animBg="1"/>
      <p:bldP spid="43" grpId="0" animBg="1"/>
      <p:bldP spid="44" grpId="0" animBg="1"/>
      <p:bldP spid="45" grpId="0" animBg="1"/>
      <p:bldP spid="46" grpId="0" animBg="1"/>
      <p:bldP spid="47" grpId="0" animBg="1"/>
      <p:bldP spid="55" grpId="0" animBg="1"/>
      <p:bldP spid="56" grpId="0" animBg="1"/>
      <p:bldP spid="59" grpId="0" animBg="1"/>
      <p:bldP spid="61" grpId="0" animBg="1"/>
      <p:bldP spid="62" grpId="0" animBg="1"/>
      <p:bldP spid="69" grpId="0" animBg="1"/>
      <p:bldP spid="5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稻壳儿_刀客儿出品_1"/>
          <p:cNvSpPr txBox="1"/>
          <p:nvPr/>
        </p:nvSpPr>
        <p:spPr>
          <a:xfrm>
            <a:off x="4984048" y="4458983"/>
            <a:ext cx="976847" cy="279180"/>
          </a:xfrm>
          <a:prstGeom prst="rect">
            <a:avLst/>
          </a:prstGeom>
          <a:noFill/>
        </p:spPr>
        <p:txBody>
          <a:bodyPr wrap="none" lIns="90000" tIns="46800" rIns="90000" bIns="46800" rtlCol="0" anchor="t">
            <a:spAutoFit/>
          </a:bodyPr>
          <a:lstStyle/>
          <a:p>
            <a:pPr algn="just"/>
            <a:r>
              <a:rPr lang="id-ID" sz="1200" dirty="0">
                <a:solidFill>
                  <a:schemeClr val="bg2">
                    <a:lumMod val="75000"/>
                  </a:schemeClr>
                </a:solidFill>
                <a:cs typeface="+mn-ea"/>
                <a:sym typeface="+mn-lt"/>
              </a:rPr>
              <a:t>Innovation</a:t>
            </a:r>
            <a:endParaRPr lang="en-US" sz="1200" dirty="0">
              <a:solidFill>
                <a:schemeClr val="bg1"/>
              </a:solidFill>
              <a:cs typeface="+mn-ea"/>
              <a:sym typeface="+mn-lt"/>
            </a:endParaRPr>
          </a:p>
        </p:txBody>
      </p:sp>
      <p:sp>
        <p:nvSpPr>
          <p:cNvPr id="144" name="稻壳儿_刀客儿出品_2"/>
          <p:cNvSpPr txBox="1"/>
          <p:nvPr/>
        </p:nvSpPr>
        <p:spPr>
          <a:xfrm>
            <a:off x="7436613" y="4706315"/>
            <a:ext cx="568082" cy="340735"/>
          </a:xfrm>
          <a:prstGeom prst="rect">
            <a:avLst/>
          </a:prstGeom>
          <a:noFill/>
        </p:spPr>
        <p:txBody>
          <a:bodyPr wrap="none" lIns="90000" tIns="46800" rIns="90000" bIns="46800" rtlCol="0" anchor="t">
            <a:spAutoFit/>
          </a:bodyPr>
          <a:lstStyle/>
          <a:p>
            <a:r>
              <a:rPr lang="en-US" sz="1600" dirty="0">
                <a:solidFill>
                  <a:schemeClr val="tx2">
                    <a:lumMod val="50000"/>
                  </a:schemeClr>
                </a:solidFill>
                <a:cs typeface="+mn-ea"/>
                <a:sym typeface="+mn-lt"/>
              </a:rPr>
              <a:t>25%</a:t>
            </a:r>
            <a:endParaRPr lang="en-CA" sz="1600" dirty="0">
              <a:solidFill>
                <a:schemeClr val="tx2">
                  <a:lumMod val="50000"/>
                </a:schemeClr>
              </a:solidFill>
              <a:cs typeface="+mn-ea"/>
              <a:sym typeface="+mn-lt"/>
            </a:endParaRPr>
          </a:p>
        </p:txBody>
      </p:sp>
      <p:cxnSp>
        <p:nvCxnSpPr>
          <p:cNvPr id="212" name="稻壳儿_刀客儿出品_3"/>
          <p:cNvCxnSpPr/>
          <p:nvPr/>
        </p:nvCxnSpPr>
        <p:spPr>
          <a:xfrm>
            <a:off x="5005725" y="4876682"/>
            <a:ext cx="2265441" cy="0"/>
          </a:xfrm>
          <a:prstGeom prst="line">
            <a:avLst/>
          </a:prstGeom>
          <a:ln w="171450"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cxnSp>
        <p:nvCxnSpPr>
          <p:cNvPr id="213" name="稻壳儿_刀客儿出品_4"/>
          <p:cNvCxnSpPr/>
          <p:nvPr/>
        </p:nvCxnSpPr>
        <p:spPr>
          <a:xfrm>
            <a:off x="5005725" y="4876682"/>
            <a:ext cx="517922" cy="0"/>
          </a:xfrm>
          <a:prstGeom prst="line">
            <a:avLst/>
          </a:prstGeom>
          <a:ln w="171450" cap="rnd">
            <a:gradFill>
              <a:gsLst>
                <a:gs pos="0">
                  <a:schemeClr val="accent3"/>
                </a:gs>
                <a:gs pos="100000">
                  <a:schemeClr val="accent4"/>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228" name="稻壳儿_刀客儿出品_5"/>
          <p:cNvCxnSpPr/>
          <p:nvPr/>
        </p:nvCxnSpPr>
        <p:spPr>
          <a:xfrm>
            <a:off x="5005725" y="5784963"/>
            <a:ext cx="2265441" cy="0"/>
          </a:xfrm>
          <a:prstGeom prst="line">
            <a:avLst/>
          </a:prstGeom>
          <a:ln w="171450"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
        <p:nvSpPr>
          <p:cNvPr id="51" name="稻壳儿_刀客儿出品_6"/>
          <p:cNvSpPr txBox="1"/>
          <p:nvPr/>
        </p:nvSpPr>
        <p:spPr>
          <a:xfrm>
            <a:off x="7436613" y="5614596"/>
            <a:ext cx="568082" cy="340735"/>
          </a:xfrm>
          <a:prstGeom prst="rect">
            <a:avLst/>
          </a:prstGeom>
          <a:noFill/>
        </p:spPr>
        <p:txBody>
          <a:bodyPr wrap="none" lIns="90000" tIns="46800" rIns="90000" bIns="46800" rtlCol="0" anchor="t">
            <a:spAutoFit/>
          </a:bodyPr>
          <a:lstStyle/>
          <a:p>
            <a:r>
              <a:rPr lang="id-ID" sz="1600" dirty="0">
                <a:solidFill>
                  <a:schemeClr val="tx2">
                    <a:lumMod val="50000"/>
                  </a:schemeClr>
                </a:solidFill>
                <a:cs typeface="+mn-ea"/>
                <a:sym typeface="+mn-lt"/>
              </a:rPr>
              <a:t>78</a:t>
            </a:r>
            <a:r>
              <a:rPr lang="en-US" sz="1600" dirty="0">
                <a:solidFill>
                  <a:schemeClr val="tx2">
                    <a:lumMod val="50000"/>
                  </a:schemeClr>
                </a:solidFill>
                <a:cs typeface="+mn-ea"/>
                <a:sym typeface="+mn-lt"/>
              </a:rPr>
              <a:t>%</a:t>
            </a:r>
            <a:endParaRPr lang="en-CA" sz="1600" dirty="0">
              <a:solidFill>
                <a:schemeClr val="tx2">
                  <a:lumMod val="50000"/>
                </a:schemeClr>
              </a:solidFill>
              <a:cs typeface="+mn-ea"/>
              <a:sym typeface="+mn-lt"/>
            </a:endParaRPr>
          </a:p>
        </p:txBody>
      </p:sp>
      <p:sp>
        <p:nvSpPr>
          <p:cNvPr id="52" name="稻壳儿_刀客儿出品_7"/>
          <p:cNvSpPr txBox="1"/>
          <p:nvPr/>
        </p:nvSpPr>
        <p:spPr>
          <a:xfrm>
            <a:off x="4985650" y="5433510"/>
            <a:ext cx="997687" cy="279180"/>
          </a:xfrm>
          <a:prstGeom prst="rect">
            <a:avLst/>
          </a:prstGeom>
          <a:noFill/>
        </p:spPr>
        <p:txBody>
          <a:bodyPr wrap="none" lIns="90000" tIns="46800" rIns="90000" bIns="46800" rtlCol="0" anchor="t">
            <a:spAutoFit/>
          </a:bodyPr>
          <a:lstStyle/>
          <a:p>
            <a:pPr algn="just"/>
            <a:r>
              <a:rPr lang="id-ID" sz="1200" dirty="0">
                <a:solidFill>
                  <a:schemeClr val="bg2">
                    <a:lumMod val="75000"/>
                  </a:schemeClr>
                </a:solidFill>
                <a:cs typeface="+mn-ea"/>
                <a:sym typeface="+mn-lt"/>
              </a:rPr>
              <a:t>Leadership</a:t>
            </a:r>
            <a:endParaRPr lang="en-US" sz="1200" dirty="0">
              <a:solidFill>
                <a:schemeClr val="bg1"/>
              </a:solidFill>
              <a:cs typeface="+mn-ea"/>
              <a:sym typeface="+mn-lt"/>
            </a:endParaRPr>
          </a:p>
        </p:txBody>
      </p:sp>
      <p:cxnSp>
        <p:nvCxnSpPr>
          <p:cNvPr id="216" name="稻壳儿_刀客儿出品_8"/>
          <p:cNvCxnSpPr/>
          <p:nvPr/>
        </p:nvCxnSpPr>
        <p:spPr>
          <a:xfrm>
            <a:off x="5005725" y="5784963"/>
            <a:ext cx="1590352" cy="0"/>
          </a:xfrm>
          <a:prstGeom prst="line">
            <a:avLst/>
          </a:prstGeom>
          <a:ln w="171450" cap="rnd">
            <a:gradFill>
              <a:gsLst>
                <a:gs pos="0">
                  <a:schemeClr val="accent3"/>
                </a:gs>
                <a:gs pos="100000">
                  <a:schemeClr val="accent4"/>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230" name="稻壳儿_刀客儿出品_9"/>
          <p:cNvCxnSpPr/>
          <p:nvPr/>
        </p:nvCxnSpPr>
        <p:spPr>
          <a:xfrm>
            <a:off x="8454700" y="4876682"/>
            <a:ext cx="2265441" cy="0"/>
          </a:xfrm>
          <a:prstGeom prst="line">
            <a:avLst/>
          </a:prstGeom>
          <a:ln w="171450"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
        <p:nvSpPr>
          <p:cNvPr id="97" name="稻壳儿_刀客儿出品_10"/>
          <p:cNvSpPr txBox="1"/>
          <p:nvPr/>
        </p:nvSpPr>
        <p:spPr>
          <a:xfrm>
            <a:off x="10885588" y="4706315"/>
            <a:ext cx="568082" cy="340735"/>
          </a:xfrm>
          <a:prstGeom prst="rect">
            <a:avLst/>
          </a:prstGeom>
          <a:noFill/>
        </p:spPr>
        <p:txBody>
          <a:bodyPr wrap="none" lIns="90000" tIns="46800" rIns="90000" bIns="46800" rtlCol="0" anchor="t">
            <a:spAutoFit/>
          </a:bodyPr>
          <a:lstStyle/>
          <a:p>
            <a:r>
              <a:rPr lang="id-ID" sz="1600" dirty="0">
                <a:solidFill>
                  <a:schemeClr val="tx2">
                    <a:lumMod val="50000"/>
                  </a:schemeClr>
                </a:solidFill>
                <a:cs typeface="+mn-ea"/>
                <a:sym typeface="+mn-lt"/>
              </a:rPr>
              <a:t>59</a:t>
            </a:r>
            <a:r>
              <a:rPr lang="en-US" sz="1600" dirty="0">
                <a:solidFill>
                  <a:schemeClr val="tx2">
                    <a:lumMod val="50000"/>
                  </a:schemeClr>
                </a:solidFill>
                <a:cs typeface="+mn-ea"/>
                <a:sym typeface="+mn-lt"/>
              </a:rPr>
              <a:t>%</a:t>
            </a:r>
            <a:endParaRPr lang="en-CA" sz="1600" dirty="0">
              <a:solidFill>
                <a:schemeClr val="tx2">
                  <a:lumMod val="50000"/>
                </a:schemeClr>
              </a:solidFill>
              <a:cs typeface="+mn-ea"/>
              <a:sym typeface="+mn-lt"/>
            </a:endParaRPr>
          </a:p>
        </p:txBody>
      </p:sp>
      <p:sp>
        <p:nvSpPr>
          <p:cNvPr id="98" name="稻壳儿_刀客儿出品_11"/>
          <p:cNvSpPr txBox="1"/>
          <p:nvPr/>
        </p:nvSpPr>
        <p:spPr>
          <a:xfrm>
            <a:off x="8392519" y="4458983"/>
            <a:ext cx="935169" cy="279180"/>
          </a:xfrm>
          <a:prstGeom prst="rect">
            <a:avLst/>
          </a:prstGeom>
          <a:noFill/>
        </p:spPr>
        <p:txBody>
          <a:bodyPr wrap="none" lIns="90000" tIns="46800" rIns="90000" bIns="46800" rtlCol="0" anchor="t">
            <a:spAutoFit/>
          </a:bodyPr>
          <a:lstStyle/>
          <a:p>
            <a:r>
              <a:rPr lang="id-ID" sz="1200" dirty="0">
                <a:solidFill>
                  <a:schemeClr val="bg2">
                    <a:lumMod val="75000"/>
                  </a:schemeClr>
                </a:solidFill>
                <a:cs typeface="+mn-ea"/>
                <a:sym typeface="+mn-lt"/>
              </a:rPr>
              <a:t>Prepairing</a:t>
            </a:r>
            <a:endParaRPr lang="en-US" sz="1200" dirty="0">
              <a:solidFill>
                <a:schemeClr val="bg1"/>
              </a:solidFill>
              <a:cs typeface="+mn-ea"/>
              <a:sym typeface="+mn-lt"/>
            </a:endParaRPr>
          </a:p>
        </p:txBody>
      </p:sp>
      <p:cxnSp>
        <p:nvCxnSpPr>
          <p:cNvPr id="235" name="稻壳儿_刀客儿出品_12"/>
          <p:cNvCxnSpPr/>
          <p:nvPr/>
        </p:nvCxnSpPr>
        <p:spPr>
          <a:xfrm>
            <a:off x="8454700" y="4876682"/>
            <a:ext cx="1417038" cy="0"/>
          </a:xfrm>
          <a:prstGeom prst="line">
            <a:avLst/>
          </a:prstGeom>
          <a:ln w="171450" cap="rnd">
            <a:gradFill>
              <a:gsLst>
                <a:gs pos="0">
                  <a:schemeClr val="accent3"/>
                </a:gs>
                <a:gs pos="100000">
                  <a:schemeClr val="accent4"/>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231" name="稻壳儿_刀客儿出品_13"/>
          <p:cNvCxnSpPr/>
          <p:nvPr/>
        </p:nvCxnSpPr>
        <p:spPr>
          <a:xfrm>
            <a:off x="8454700" y="5784963"/>
            <a:ext cx="2265441" cy="0"/>
          </a:xfrm>
          <a:prstGeom prst="line">
            <a:avLst/>
          </a:prstGeom>
          <a:ln w="171450"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
        <p:nvSpPr>
          <p:cNvPr id="120" name="稻壳儿_刀客儿出品_14"/>
          <p:cNvSpPr txBox="1"/>
          <p:nvPr/>
        </p:nvSpPr>
        <p:spPr>
          <a:xfrm>
            <a:off x="10885588" y="5614596"/>
            <a:ext cx="568082" cy="340735"/>
          </a:xfrm>
          <a:prstGeom prst="rect">
            <a:avLst/>
          </a:prstGeom>
          <a:noFill/>
        </p:spPr>
        <p:txBody>
          <a:bodyPr wrap="none" lIns="90000" tIns="46800" rIns="90000" bIns="46800" rtlCol="0" anchor="t">
            <a:spAutoFit/>
          </a:bodyPr>
          <a:lstStyle/>
          <a:p>
            <a:r>
              <a:rPr lang="id-ID" sz="1600" dirty="0">
                <a:solidFill>
                  <a:schemeClr val="tx2">
                    <a:lumMod val="50000"/>
                  </a:schemeClr>
                </a:solidFill>
                <a:cs typeface="+mn-ea"/>
                <a:sym typeface="+mn-lt"/>
              </a:rPr>
              <a:t>85</a:t>
            </a:r>
            <a:r>
              <a:rPr lang="en-US" sz="1600" dirty="0">
                <a:solidFill>
                  <a:schemeClr val="tx2">
                    <a:lumMod val="50000"/>
                  </a:schemeClr>
                </a:solidFill>
                <a:cs typeface="+mn-ea"/>
                <a:sym typeface="+mn-lt"/>
              </a:rPr>
              <a:t>%</a:t>
            </a:r>
            <a:endParaRPr lang="en-CA" sz="1600" dirty="0">
              <a:solidFill>
                <a:schemeClr val="tx2">
                  <a:lumMod val="50000"/>
                </a:schemeClr>
              </a:solidFill>
              <a:cs typeface="+mn-ea"/>
              <a:sym typeface="+mn-lt"/>
            </a:endParaRPr>
          </a:p>
        </p:txBody>
      </p:sp>
      <p:sp>
        <p:nvSpPr>
          <p:cNvPr id="121" name="稻壳儿_刀客儿出品_15"/>
          <p:cNvSpPr txBox="1"/>
          <p:nvPr/>
        </p:nvSpPr>
        <p:spPr>
          <a:xfrm>
            <a:off x="8397120" y="5433510"/>
            <a:ext cx="907919" cy="279180"/>
          </a:xfrm>
          <a:prstGeom prst="rect">
            <a:avLst/>
          </a:prstGeom>
          <a:noFill/>
        </p:spPr>
        <p:txBody>
          <a:bodyPr wrap="none" lIns="90000" tIns="46800" rIns="90000" bIns="46800" rtlCol="0" anchor="t">
            <a:spAutoFit/>
          </a:bodyPr>
          <a:lstStyle/>
          <a:p>
            <a:r>
              <a:rPr lang="id-ID" sz="1200" dirty="0">
                <a:solidFill>
                  <a:schemeClr val="bg2">
                    <a:lumMod val="75000"/>
                  </a:schemeClr>
                </a:solidFill>
                <a:cs typeface="+mn-ea"/>
                <a:sym typeface="+mn-lt"/>
              </a:rPr>
              <a:t>Execution</a:t>
            </a:r>
            <a:endParaRPr lang="en-US" sz="1200" dirty="0">
              <a:solidFill>
                <a:schemeClr val="bg1"/>
              </a:solidFill>
              <a:cs typeface="+mn-ea"/>
              <a:sym typeface="+mn-lt"/>
            </a:endParaRPr>
          </a:p>
        </p:txBody>
      </p:sp>
      <p:cxnSp>
        <p:nvCxnSpPr>
          <p:cNvPr id="237" name="稻壳儿_刀客儿出品_16"/>
          <p:cNvCxnSpPr/>
          <p:nvPr/>
        </p:nvCxnSpPr>
        <p:spPr>
          <a:xfrm>
            <a:off x="8454700" y="5784963"/>
            <a:ext cx="1925038" cy="0"/>
          </a:xfrm>
          <a:prstGeom prst="line">
            <a:avLst/>
          </a:prstGeom>
          <a:ln w="171450" cap="rnd">
            <a:gradFill>
              <a:gsLst>
                <a:gs pos="0">
                  <a:schemeClr val="accent3"/>
                </a:gs>
                <a:gs pos="100000">
                  <a:schemeClr val="accent4"/>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27" name="稻壳儿_刀客儿出品_17">
            <a:extLst>
              <a:ext uri="{FF2B5EF4-FFF2-40B4-BE49-F238E27FC236}">
                <a16:creationId xmlns:a16="http://schemas.microsoft.com/office/drawing/2014/main" id="{F6EF7E26-B87E-4471-9714-FAC4C9C93FB8}"/>
              </a:ext>
            </a:extLst>
          </p:cNvPr>
          <p:cNvSpPr>
            <a:spLocks/>
          </p:cNvSpPr>
          <p:nvPr/>
        </p:nvSpPr>
        <p:spPr bwMode="auto">
          <a:xfrm>
            <a:off x="4810886" y="2652156"/>
            <a:ext cx="6143519" cy="1356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gn="l">
              <a:lnSpc>
                <a:spcPct val="140000"/>
              </a:lnSpc>
            </a:pPr>
            <a:r>
              <a:rPr lang="en-US" sz="1200" dirty="0">
                <a:solidFill>
                  <a:schemeClr val="tx2">
                    <a:lumMod val="50000"/>
                  </a:schemeClr>
                </a:solidFill>
                <a:cs typeface="+mn-ea"/>
                <a:sym typeface="+mn-lt"/>
              </a:rPr>
              <a:t>Lorem Ipsum is simply dummy text of the printing and typesetting industry. Lorem Ipsum has been the industry's standard dummy text ever since the 1500s, when an unknown printer took. Lorem Ipsum is simply dummy text of the printing and typesetting industry. Lorem Ipsum has been the industry's standard dummy text ever since the 1500s, when an unknown printer took.</a:t>
            </a:r>
          </a:p>
        </p:txBody>
      </p:sp>
      <p:sp>
        <p:nvSpPr>
          <p:cNvPr id="20" name="稻壳儿_刀客儿出品_18">
            <a:extLst>
              <a:ext uri="{FF2B5EF4-FFF2-40B4-BE49-F238E27FC236}">
                <a16:creationId xmlns:a16="http://schemas.microsoft.com/office/drawing/2014/main" id="{3535E3E7-98A1-4099-993D-205C0E990F42}"/>
              </a:ext>
            </a:extLst>
          </p:cNvPr>
          <p:cNvSpPr txBox="1"/>
          <p:nvPr/>
        </p:nvSpPr>
        <p:spPr>
          <a:xfrm>
            <a:off x="4810886" y="585314"/>
            <a:ext cx="3467616" cy="584775"/>
          </a:xfrm>
          <a:prstGeom prst="rect">
            <a:avLst/>
          </a:prstGeom>
          <a:noFill/>
        </p:spPr>
        <p:txBody>
          <a:bodyPr wrap="none" lIns="90000" tIns="46800" rIns="90000" bIns="46800" rtlCol="0" anchor="t">
            <a:spAutoFit/>
          </a:bodyPr>
          <a:lstStyle/>
          <a:p>
            <a:r>
              <a:rPr lang="zh-CN" altLang="en-US" sz="3200" dirty="0">
                <a:solidFill>
                  <a:schemeClr val="accent1"/>
                </a:solidFill>
                <a:latin typeface="+mj-ea"/>
                <a:ea typeface="+mj-ea"/>
              </a:rPr>
              <a:t>水彩工作汇报总结</a:t>
            </a:r>
            <a:endParaRPr lang="en-US" sz="3200" dirty="0">
              <a:solidFill>
                <a:schemeClr val="accent1"/>
              </a:solidFill>
              <a:latin typeface="+mj-ea"/>
              <a:ea typeface="+mj-ea"/>
            </a:endParaRPr>
          </a:p>
        </p:txBody>
      </p:sp>
      <p:sp>
        <p:nvSpPr>
          <p:cNvPr id="21" name="稻壳儿_刀客儿出品_19">
            <a:extLst>
              <a:ext uri="{FF2B5EF4-FFF2-40B4-BE49-F238E27FC236}">
                <a16:creationId xmlns:a16="http://schemas.microsoft.com/office/drawing/2014/main" id="{AB0B8D77-61B8-4764-9B8B-B51DD16ECA01}"/>
              </a:ext>
            </a:extLst>
          </p:cNvPr>
          <p:cNvSpPr txBox="1"/>
          <p:nvPr/>
        </p:nvSpPr>
        <p:spPr>
          <a:xfrm>
            <a:off x="4810886" y="2251656"/>
            <a:ext cx="1980029" cy="400110"/>
          </a:xfrm>
          <a:prstGeom prst="rect">
            <a:avLst/>
          </a:prstGeom>
          <a:noFill/>
        </p:spPr>
        <p:txBody>
          <a:bodyPr wrap="none" rtlCol="0">
            <a:spAutoFit/>
          </a:bodyPr>
          <a:lstStyle/>
          <a:p>
            <a:r>
              <a:rPr lang="zh-CN" altLang="en-US" sz="2000" dirty="0"/>
              <a:t>在这里添加标题</a:t>
            </a:r>
            <a:endParaRPr lang="en-US" sz="2000" dirty="0"/>
          </a:p>
        </p:txBody>
      </p:sp>
      <p:pic>
        <p:nvPicPr>
          <p:cNvPr id="6" name="稻壳儿_刀客儿出品_20">
            <a:extLst>
              <a:ext uri="{FF2B5EF4-FFF2-40B4-BE49-F238E27FC236}">
                <a16:creationId xmlns:a16="http://schemas.microsoft.com/office/drawing/2014/main" id="{E153B52E-81E8-44A9-9C1F-AD67B0F6B030}"/>
              </a:ext>
            </a:extLst>
          </p:cNvPr>
          <p:cNvPicPr>
            <a:picLocks noGrp="1"/>
          </p:cNvPicPr>
          <p:nvPr>
            <p:ph type="pic" sz="quarter" idx="10"/>
          </p:nvPr>
        </p:nvPicPr>
        <p:blipFill>
          <a:blip r:embed="rId2">
            <a:extLst>
              <a:ext uri="{28A0092B-C50C-407E-A947-70E740481C1C}">
                <a14:useLocalDpi xmlns:a14="http://schemas.microsoft.com/office/drawing/2010/main" val="0"/>
              </a:ext>
            </a:extLst>
          </a:blip>
          <a:srcRect l="30152" r="30152"/>
          <a:stretch>
            <a:fillRect/>
          </a:stretch>
        </p:blipFill>
        <p:spPr/>
      </p:pic>
    </p:spTree>
    <p:extLst>
      <p:ext uri="{BB962C8B-B14F-4D97-AF65-F5344CB8AC3E}">
        <p14:creationId xmlns:p14="http://schemas.microsoft.com/office/powerpoint/2010/main" val="23253567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heel(1)">
                                      <p:cBhvr>
                                        <p:cTn id="12" dur="20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randombar(horizontal)">
                                      <p:cBhvr>
                                        <p:cTn id="17" dur="500"/>
                                        <p:tgtEl>
                                          <p:spTgt spid="27"/>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randombar(horizontal)">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grpId="0" nodeType="clickEffect">
                                  <p:stCondLst>
                                    <p:cond delay="0"/>
                                  </p:stCondLst>
                                  <p:childTnLst>
                                    <p:set>
                                      <p:cBhvr>
                                        <p:cTn id="24" dur="1" fill="hold">
                                          <p:stCondLst>
                                            <p:cond delay="0"/>
                                          </p:stCondLst>
                                        </p:cTn>
                                        <p:tgtEl>
                                          <p:spTgt spid="143"/>
                                        </p:tgtEl>
                                        <p:attrNameLst>
                                          <p:attrName>style.visibility</p:attrName>
                                        </p:attrNameLst>
                                      </p:cBhvr>
                                      <p:to>
                                        <p:strVal val="visible"/>
                                      </p:to>
                                    </p:set>
                                    <p:anim calcmode="lin" valueType="num">
                                      <p:cBhvr>
                                        <p:cTn id="25" dur="1000" fill="hold"/>
                                        <p:tgtEl>
                                          <p:spTgt spid="143"/>
                                        </p:tgtEl>
                                        <p:attrNameLst>
                                          <p:attrName>ppt_w</p:attrName>
                                        </p:attrNameLst>
                                      </p:cBhvr>
                                      <p:tavLst>
                                        <p:tav tm="0">
                                          <p:val>
                                            <p:fltVal val="0"/>
                                          </p:val>
                                        </p:tav>
                                        <p:tav tm="100000">
                                          <p:val>
                                            <p:strVal val="#ppt_w"/>
                                          </p:val>
                                        </p:tav>
                                      </p:tavLst>
                                    </p:anim>
                                    <p:anim calcmode="lin" valueType="num">
                                      <p:cBhvr>
                                        <p:cTn id="26" dur="1000" fill="hold"/>
                                        <p:tgtEl>
                                          <p:spTgt spid="143"/>
                                        </p:tgtEl>
                                        <p:attrNameLst>
                                          <p:attrName>ppt_h</p:attrName>
                                        </p:attrNameLst>
                                      </p:cBhvr>
                                      <p:tavLst>
                                        <p:tav tm="0">
                                          <p:val>
                                            <p:fltVal val="0"/>
                                          </p:val>
                                        </p:tav>
                                        <p:tav tm="100000">
                                          <p:val>
                                            <p:strVal val="#ppt_h"/>
                                          </p:val>
                                        </p:tav>
                                      </p:tavLst>
                                    </p:anim>
                                    <p:anim calcmode="lin" valueType="num">
                                      <p:cBhvr>
                                        <p:cTn id="27" dur="1000" fill="hold"/>
                                        <p:tgtEl>
                                          <p:spTgt spid="143"/>
                                        </p:tgtEl>
                                        <p:attrNameLst>
                                          <p:attrName>style.rotation</p:attrName>
                                        </p:attrNameLst>
                                      </p:cBhvr>
                                      <p:tavLst>
                                        <p:tav tm="0">
                                          <p:val>
                                            <p:fltVal val="90"/>
                                          </p:val>
                                        </p:tav>
                                        <p:tav tm="100000">
                                          <p:val>
                                            <p:fltVal val="0"/>
                                          </p:val>
                                        </p:tav>
                                      </p:tavLst>
                                    </p:anim>
                                    <p:animEffect transition="in" filter="fade">
                                      <p:cBhvr>
                                        <p:cTn id="28" dur="1000"/>
                                        <p:tgtEl>
                                          <p:spTgt spid="143"/>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44"/>
                                        </p:tgtEl>
                                        <p:attrNameLst>
                                          <p:attrName>style.visibility</p:attrName>
                                        </p:attrNameLst>
                                      </p:cBhvr>
                                      <p:to>
                                        <p:strVal val="visible"/>
                                      </p:to>
                                    </p:set>
                                    <p:anim calcmode="lin" valueType="num">
                                      <p:cBhvr>
                                        <p:cTn id="31" dur="1000" fill="hold"/>
                                        <p:tgtEl>
                                          <p:spTgt spid="144"/>
                                        </p:tgtEl>
                                        <p:attrNameLst>
                                          <p:attrName>ppt_w</p:attrName>
                                        </p:attrNameLst>
                                      </p:cBhvr>
                                      <p:tavLst>
                                        <p:tav tm="0">
                                          <p:val>
                                            <p:fltVal val="0"/>
                                          </p:val>
                                        </p:tav>
                                        <p:tav tm="100000">
                                          <p:val>
                                            <p:strVal val="#ppt_w"/>
                                          </p:val>
                                        </p:tav>
                                      </p:tavLst>
                                    </p:anim>
                                    <p:anim calcmode="lin" valueType="num">
                                      <p:cBhvr>
                                        <p:cTn id="32" dur="1000" fill="hold"/>
                                        <p:tgtEl>
                                          <p:spTgt spid="144"/>
                                        </p:tgtEl>
                                        <p:attrNameLst>
                                          <p:attrName>ppt_h</p:attrName>
                                        </p:attrNameLst>
                                      </p:cBhvr>
                                      <p:tavLst>
                                        <p:tav tm="0">
                                          <p:val>
                                            <p:fltVal val="0"/>
                                          </p:val>
                                        </p:tav>
                                        <p:tav tm="100000">
                                          <p:val>
                                            <p:strVal val="#ppt_h"/>
                                          </p:val>
                                        </p:tav>
                                      </p:tavLst>
                                    </p:anim>
                                    <p:anim calcmode="lin" valueType="num">
                                      <p:cBhvr>
                                        <p:cTn id="33" dur="1000" fill="hold"/>
                                        <p:tgtEl>
                                          <p:spTgt spid="144"/>
                                        </p:tgtEl>
                                        <p:attrNameLst>
                                          <p:attrName>style.rotation</p:attrName>
                                        </p:attrNameLst>
                                      </p:cBhvr>
                                      <p:tavLst>
                                        <p:tav tm="0">
                                          <p:val>
                                            <p:fltVal val="90"/>
                                          </p:val>
                                        </p:tav>
                                        <p:tav tm="100000">
                                          <p:val>
                                            <p:fltVal val="0"/>
                                          </p:val>
                                        </p:tav>
                                      </p:tavLst>
                                    </p:anim>
                                    <p:animEffect transition="in" filter="fade">
                                      <p:cBhvr>
                                        <p:cTn id="34" dur="1000"/>
                                        <p:tgtEl>
                                          <p:spTgt spid="144"/>
                                        </p:tgtEl>
                                      </p:cBhvr>
                                    </p:animEffect>
                                  </p:childTnLst>
                                </p:cTn>
                              </p:par>
                              <p:par>
                                <p:cTn id="35" presetID="31" presetClass="entr" presetSubtype="0" fill="hold" nodeType="withEffect">
                                  <p:stCondLst>
                                    <p:cond delay="0"/>
                                  </p:stCondLst>
                                  <p:childTnLst>
                                    <p:set>
                                      <p:cBhvr>
                                        <p:cTn id="36" dur="1" fill="hold">
                                          <p:stCondLst>
                                            <p:cond delay="0"/>
                                          </p:stCondLst>
                                        </p:cTn>
                                        <p:tgtEl>
                                          <p:spTgt spid="212"/>
                                        </p:tgtEl>
                                        <p:attrNameLst>
                                          <p:attrName>style.visibility</p:attrName>
                                        </p:attrNameLst>
                                      </p:cBhvr>
                                      <p:to>
                                        <p:strVal val="visible"/>
                                      </p:to>
                                    </p:set>
                                    <p:anim calcmode="lin" valueType="num">
                                      <p:cBhvr>
                                        <p:cTn id="37" dur="1000" fill="hold"/>
                                        <p:tgtEl>
                                          <p:spTgt spid="212"/>
                                        </p:tgtEl>
                                        <p:attrNameLst>
                                          <p:attrName>ppt_w</p:attrName>
                                        </p:attrNameLst>
                                      </p:cBhvr>
                                      <p:tavLst>
                                        <p:tav tm="0">
                                          <p:val>
                                            <p:fltVal val="0"/>
                                          </p:val>
                                        </p:tav>
                                        <p:tav tm="100000">
                                          <p:val>
                                            <p:strVal val="#ppt_w"/>
                                          </p:val>
                                        </p:tav>
                                      </p:tavLst>
                                    </p:anim>
                                    <p:anim calcmode="lin" valueType="num">
                                      <p:cBhvr>
                                        <p:cTn id="38" dur="1000" fill="hold"/>
                                        <p:tgtEl>
                                          <p:spTgt spid="212"/>
                                        </p:tgtEl>
                                        <p:attrNameLst>
                                          <p:attrName>ppt_h</p:attrName>
                                        </p:attrNameLst>
                                      </p:cBhvr>
                                      <p:tavLst>
                                        <p:tav tm="0">
                                          <p:val>
                                            <p:fltVal val="0"/>
                                          </p:val>
                                        </p:tav>
                                        <p:tav tm="100000">
                                          <p:val>
                                            <p:strVal val="#ppt_h"/>
                                          </p:val>
                                        </p:tav>
                                      </p:tavLst>
                                    </p:anim>
                                    <p:anim calcmode="lin" valueType="num">
                                      <p:cBhvr>
                                        <p:cTn id="39" dur="1000" fill="hold"/>
                                        <p:tgtEl>
                                          <p:spTgt spid="212"/>
                                        </p:tgtEl>
                                        <p:attrNameLst>
                                          <p:attrName>style.rotation</p:attrName>
                                        </p:attrNameLst>
                                      </p:cBhvr>
                                      <p:tavLst>
                                        <p:tav tm="0">
                                          <p:val>
                                            <p:fltVal val="90"/>
                                          </p:val>
                                        </p:tav>
                                        <p:tav tm="100000">
                                          <p:val>
                                            <p:fltVal val="0"/>
                                          </p:val>
                                        </p:tav>
                                      </p:tavLst>
                                    </p:anim>
                                    <p:animEffect transition="in" filter="fade">
                                      <p:cBhvr>
                                        <p:cTn id="40" dur="1000"/>
                                        <p:tgtEl>
                                          <p:spTgt spid="212"/>
                                        </p:tgtEl>
                                      </p:cBhvr>
                                    </p:animEffect>
                                  </p:childTnLst>
                                </p:cTn>
                              </p:par>
                              <p:par>
                                <p:cTn id="41" presetID="31" presetClass="entr" presetSubtype="0" fill="hold" nodeType="withEffect">
                                  <p:stCondLst>
                                    <p:cond delay="0"/>
                                  </p:stCondLst>
                                  <p:childTnLst>
                                    <p:set>
                                      <p:cBhvr>
                                        <p:cTn id="42" dur="1" fill="hold">
                                          <p:stCondLst>
                                            <p:cond delay="0"/>
                                          </p:stCondLst>
                                        </p:cTn>
                                        <p:tgtEl>
                                          <p:spTgt spid="213"/>
                                        </p:tgtEl>
                                        <p:attrNameLst>
                                          <p:attrName>style.visibility</p:attrName>
                                        </p:attrNameLst>
                                      </p:cBhvr>
                                      <p:to>
                                        <p:strVal val="visible"/>
                                      </p:to>
                                    </p:set>
                                    <p:anim calcmode="lin" valueType="num">
                                      <p:cBhvr>
                                        <p:cTn id="43" dur="1000" fill="hold"/>
                                        <p:tgtEl>
                                          <p:spTgt spid="213"/>
                                        </p:tgtEl>
                                        <p:attrNameLst>
                                          <p:attrName>ppt_w</p:attrName>
                                        </p:attrNameLst>
                                      </p:cBhvr>
                                      <p:tavLst>
                                        <p:tav tm="0">
                                          <p:val>
                                            <p:fltVal val="0"/>
                                          </p:val>
                                        </p:tav>
                                        <p:tav tm="100000">
                                          <p:val>
                                            <p:strVal val="#ppt_w"/>
                                          </p:val>
                                        </p:tav>
                                      </p:tavLst>
                                    </p:anim>
                                    <p:anim calcmode="lin" valueType="num">
                                      <p:cBhvr>
                                        <p:cTn id="44" dur="1000" fill="hold"/>
                                        <p:tgtEl>
                                          <p:spTgt spid="213"/>
                                        </p:tgtEl>
                                        <p:attrNameLst>
                                          <p:attrName>ppt_h</p:attrName>
                                        </p:attrNameLst>
                                      </p:cBhvr>
                                      <p:tavLst>
                                        <p:tav tm="0">
                                          <p:val>
                                            <p:fltVal val="0"/>
                                          </p:val>
                                        </p:tav>
                                        <p:tav tm="100000">
                                          <p:val>
                                            <p:strVal val="#ppt_h"/>
                                          </p:val>
                                        </p:tav>
                                      </p:tavLst>
                                    </p:anim>
                                    <p:anim calcmode="lin" valueType="num">
                                      <p:cBhvr>
                                        <p:cTn id="45" dur="1000" fill="hold"/>
                                        <p:tgtEl>
                                          <p:spTgt spid="213"/>
                                        </p:tgtEl>
                                        <p:attrNameLst>
                                          <p:attrName>style.rotation</p:attrName>
                                        </p:attrNameLst>
                                      </p:cBhvr>
                                      <p:tavLst>
                                        <p:tav tm="0">
                                          <p:val>
                                            <p:fltVal val="90"/>
                                          </p:val>
                                        </p:tav>
                                        <p:tav tm="100000">
                                          <p:val>
                                            <p:fltVal val="0"/>
                                          </p:val>
                                        </p:tav>
                                      </p:tavLst>
                                    </p:anim>
                                    <p:animEffect transition="in" filter="fade">
                                      <p:cBhvr>
                                        <p:cTn id="46" dur="1000"/>
                                        <p:tgtEl>
                                          <p:spTgt spid="213"/>
                                        </p:tgtEl>
                                      </p:cBhvr>
                                    </p:animEffect>
                                  </p:childTnLst>
                                </p:cTn>
                              </p:par>
                              <p:par>
                                <p:cTn id="47" presetID="31" presetClass="entr" presetSubtype="0" fill="hold" nodeType="withEffect">
                                  <p:stCondLst>
                                    <p:cond delay="0"/>
                                  </p:stCondLst>
                                  <p:childTnLst>
                                    <p:set>
                                      <p:cBhvr>
                                        <p:cTn id="48" dur="1" fill="hold">
                                          <p:stCondLst>
                                            <p:cond delay="0"/>
                                          </p:stCondLst>
                                        </p:cTn>
                                        <p:tgtEl>
                                          <p:spTgt spid="228"/>
                                        </p:tgtEl>
                                        <p:attrNameLst>
                                          <p:attrName>style.visibility</p:attrName>
                                        </p:attrNameLst>
                                      </p:cBhvr>
                                      <p:to>
                                        <p:strVal val="visible"/>
                                      </p:to>
                                    </p:set>
                                    <p:anim calcmode="lin" valueType="num">
                                      <p:cBhvr>
                                        <p:cTn id="49" dur="1000" fill="hold"/>
                                        <p:tgtEl>
                                          <p:spTgt spid="228"/>
                                        </p:tgtEl>
                                        <p:attrNameLst>
                                          <p:attrName>ppt_w</p:attrName>
                                        </p:attrNameLst>
                                      </p:cBhvr>
                                      <p:tavLst>
                                        <p:tav tm="0">
                                          <p:val>
                                            <p:fltVal val="0"/>
                                          </p:val>
                                        </p:tav>
                                        <p:tav tm="100000">
                                          <p:val>
                                            <p:strVal val="#ppt_w"/>
                                          </p:val>
                                        </p:tav>
                                      </p:tavLst>
                                    </p:anim>
                                    <p:anim calcmode="lin" valueType="num">
                                      <p:cBhvr>
                                        <p:cTn id="50" dur="1000" fill="hold"/>
                                        <p:tgtEl>
                                          <p:spTgt spid="228"/>
                                        </p:tgtEl>
                                        <p:attrNameLst>
                                          <p:attrName>ppt_h</p:attrName>
                                        </p:attrNameLst>
                                      </p:cBhvr>
                                      <p:tavLst>
                                        <p:tav tm="0">
                                          <p:val>
                                            <p:fltVal val="0"/>
                                          </p:val>
                                        </p:tav>
                                        <p:tav tm="100000">
                                          <p:val>
                                            <p:strVal val="#ppt_h"/>
                                          </p:val>
                                        </p:tav>
                                      </p:tavLst>
                                    </p:anim>
                                    <p:anim calcmode="lin" valueType="num">
                                      <p:cBhvr>
                                        <p:cTn id="51" dur="1000" fill="hold"/>
                                        <p:tgtEl>
                                          <p:spTgt spid="228"/>
                                        </p:tgtEl>
                                        <p:attrNameLst>
                                          <p:attrName>style.rotation</p:attrName>
                                        </p:attrNameLst>
                                      </p:cBhvr>
                                      <p:tavLst>
                                        <p:tav tm="0">
                                          <p:val>
                                            <p:fltVal val="90"/>
                                          </p:val>
                                        </p:tav>
                                        <p:tav tm="100000">
                                          <p:val>
                                            <p:fltVal val="0"/>
                                          </p:val>
                                        </p:tav>
                                      </p:tavLst>
                                    </p:anim>
                                    <p:animEffect transition="in" filter="fade">
                                      <p:cBhvr>
                                        <p:cTn id="52" dur="1000"/>
                                        <p:tgtEl>
                                          <p:spTgt spid="228"/>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51"/>
                                        </p:tgtEl>
                                        <p:attrNameLst>
                                          <p:attrName>style.visibility</p:attrName>
                                        </p:attrNameLst>
                                      </p:cBhvr>
                                      <p:to>
                                        <p:strVal val="visible"/>
                                      </p:to>
                                    </p:set>
                                    <p:anim calcmode="lin" valueType="num">
                                      <p:cBhvr>
                                        <p:cTn id="55" dur="1000" fill="hold"/>
                                        <p:tgtEl>
                                          <p:spTgt spid="51"/>
                                        </p:tgtEl>
                                        <p:attrNameLst>
                                          <p:attrName>ppt_w</p:attrName>
                                        </p:attrNameLst>
                                      </p:cBhvr>
                                      <p:tavLst>
                                        <p:tav tm="0">
                                          <p:val>
                                            <p:fltVal val="0"/>
                                          </p:val>
                                        </p:tav>
                                        <p:tav tm="100000">
                                          <p:val>
                                            <p:strVal val="#ppt_w"/>
                                          </p:val>
                                        </p:tav>
                                      </p:tavLst>
                                    </p:anim>
                                    <p:anim calcmode="lin" valueType="num">
                                      <p:cBhvr>
                                        <p:cTn id="56" dur="1000" fill="hold"/>
                                        <p:tgtEl>
                                          <p:spTgt spid="51"/>
                                        </p:tgtEl>
                                        <p:attrNameLst>
                                          <p:attrName>ppt_h</p:attrName>
                                        </p:attrNameLst>
                                      </p:cBhvr>
                                      <p:tavLst>
                                        <p:tav tm="0">
                                          <p:val>
                                            <p:fltVal val="0"/>
                                          </p:val>
                                        </p:tav>
                                        <p:tav tm="100000">
                                          <p:val>
                                            <p:strVal val="#ppt_h"/>
                                          </p:val>
                                        </p:tav>
                                      </p:tavLst>
                                    </p:anim>
                                    <p:anim calcmode="lin" valueType="num">
                                      <p:cBhvr>
                                        <p:cTn id="57" dur="1000" fill="hold"/>
                                        <p:tgtEl>
                                          <p:spTgt spid="51"/>
                                        </p:tgtEl>
                                        <p:attrNameLst>
                                          <p:attrName>style.rotation</p:attrName>
                                        </p:attrNameLst>
                                      </p:cBhvr>
                                      <p:tavLst>
                                        <p:tav tm="0">
                                          <p:val>
                                            <p:fltVal val="90"/>
                                          </p:val>
                                        </p:tav>
                                        <p:tav tm="100000">
                                          <p:val>
                                            <p:fltVal val="0"/>
                                          </p:val>
                                        </p:tav>
                                      </p:tavLst>
                                    </p:anim>
                                    <p:animEffect transition="in" filter="fade">
                                      <p:cBhvr>
                                        <p:cTn id="58" dur="1000"/>
                                        <p:tgtEl>
                                          <p:spTgt spid="51"/>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52"/>
                                        </p:tgtEl>
                                        <p:attrNameLst>
                                          <p:attrName>style.visibility</p:attrName>
                                        </p:attrNameLst>
                                      </p:cBhvr>
                                      <p:to>
                                        <p:strVal val="visible"/>
                                      </p:to>
                                    </p:set>
                                    <p:anim calcmode="lin" valueType="num">
                                      <p:cBhvr>
                                        <p:cTn id="61" dur="1000" fill="hold"/>
                                        <p:tgtEl>
                                          <p:spTgt spid="52"/>
                                        </p:tgtEl>
                                        <p:attrNameLst>
                                          <p:attrName>ppt_w</p:attrName>
                                        </p:attrNameLst>
                                      </p:cBhvr>
                                      <p:tavLst>
                                        <p:tav tm="0">
                                          <p:val>
                                            <p:fltVal val="0"/>
                                          </p:val>
                                        </p:tav>
                                        <p:tav tm="100000">
                                          <p:val>
                                            <p:strVal val="#ppt_w"/>
                                          </p:val>
                                        </p:tav>
                                      </p:tavLst>
                                    </p:anim>
                                    <p:anim calcmode="lin" valueType="num">
                                      <p:cBhvr>
                                        <p:cTn id="62" dur="1000" fill="hold"/>
                                        <p:tgtEl>
                                          <p:spTgt spid="52"/>
                                        </p:tgtEl>
                                        <p:attrNameLst>
                                          <p:attrName>ppt_h</p:attrName>
                                        </p:attrNameLst>
                                      </p:cBhvr>
                                      <p:tavLst>
                                        <p:tav tm="0">
                                          <p:val>
                                            <p:fltVal val="0"/>
                                          </p:val>
                                        </p:tav>
                                        <p:tav tm="100000">
                                          <p:val>
                                            <p:strVal val="#ppt_h"/>
                                          </p:val>
                                        </p:tav>
                                      </p:tavLst>
                                    </p:anim>
                                    <p:anim calcmode="lin" valueType="num">
                                      <p:cBhvr>
                                        <p:cTn id="63" dur="1000" fill="hold"/>
                                        <p:tgtEl>
                                          <p:spTgt spid="52"/>
                                        </p:tgtEl>
                                        <p:attrNameLst>
                                          <p:attrName>style.rotation</p:attrName>
                                        </p:attrNameLst>
                                      </p:cBhvr>
                                      <p:tavLst>
                                        <p:tav tm="0">
                                          <p:val>
                                            <p:fltVal val="90"/>
                                          </p:val>
                                        </p:tav>
                                        <p:tav tm="100000">
                                          <p:val>
                                            <p:fltVal val="0"/>
                                          </p:val>
                                        </p:tav>
                                      </p:tavLst>
                                    </p:anim>
                                    <p:animEffect transition="in" filter="fade">
                                      <p:cBhvr>
                                        <p:cTn id="64" dur="1000"/>
                                        <p:tgtEl>
                                          <p:spTgt spid="52"/>
                                        </p:tgtEl>
                                      </p:cBhvr>
                                    </p:animEffect>
                                  </p:childTnLst>
                                </p:cTn>
                              </p:par>
                              <p:par>
                                <p:cTn id="65" presetID="31" presetClass="entr" presetSubtype="0" fill="hold" nodeType="withEffect">
                                  <p:stCondLst>
                                    <p:cond delay="0"/>
                                  </p:stCondLst>
                                  <p:childTnLst>
                                    <p:set>
                                      <p:cBhvr>
                                        <p:cTn id="66" dur="1" fill="hold">
                                          <p:stCondLst>
                                            <p:cond delay="0"/>
                                          </p:stCondLst>
                                        </p:cTn>
                                        <p:tgtEl>
                                          <p:spTgt spid="216"/>
                                        </p:tgtEl>
                                        <p:attrNameLst>
                                          <p:attrName>style.visibility</p:attrName>
                                        </p:attrNameLst>
                                      </p:cBhvr>
                                      <p:to>
                                        <p:strVal val="visible"/>
                                      </p:to>
                                    </p:set>
                                    <p:anim calcmode="lin" valueType="num">
                                      <p:cBhvr>
                                        <p:cTn id="67" dur="1000" fill="hold"/>
                                        <p:tgtEl>
                                          <p:spTgt spid="216"/>
                                        </p:tgtEl>
                                        <p:attrNameLst>
                                          <p:attrName>ppt_w</p:attrName>
                                        </p:attrNameLst>
                                      </p:cBhvr>
                                      <p:tavLst>
                                        <p:tav tm="0">
                                          <p:val>
                                            <p:fltVal val="0"/>
                                          </p:val>
                                        </p:tav>
                                        <p:tav tm="100000">
                                          <p:val>
                                            <p:strVal val="#ppt_w"/>
                                          </p:val>
                                        </p:tav>
                                      </p:tavLst>
                                    </p:anim>
                                    <p:anim calcmode="lin" valueType="num">
                                      <p:cBhvr>
                                        <p:cTn id="68" dur="1000" fill="hold"/>
                                        <p:tgtEl>
                                          <p:spTgt spid="216"/>
                                        </p:tgtEl>
                                        <p:attrNameLst>
                                          <p:attrName>ppt_h</p:attrName>
                                        </p:attrNameLst>
                                      </p:cBhvr>
                                      <p:tavLst>
                                        <p:tav tm="0">
                                          <p:val>
                                            <p:fltVal val="0"/>
                                          </p:val>
                                        </p:tav>
                                        <p:tav tm="100000">
                                          <p:val>
                                            <p:strVal val="#ppt_h"/>
                                          </p:val>
                                        </p:tav>
                                      </p:tavLst>
                                    </p:anim>
                                    <p:anim calcmode="lin" valueType="num">
                                      <p:cBhvr>
                                        <p:cTn id="69" dur="1000" fill="hold"/>
                                        <p:tgtEl>
                                          <p:spTgt spid="216"/>
                                        </p:tgtEl>
                                        <p:attrNameLst>
                                          <p:attrName>style.rotation</p:attrName>
                                        </p:attrNameLst>
                                      </p:cBhvr>
                                      <p:tavLst>
                                        <p:tav tm="0">
                                          <p:val>
                                            <p:fltVal val="90"/>
                                          </p:val>
                                        </p:tav>
                                        <p:tav tm="100000">
                                          <p:val>
                                            <p:fltVal val="0"/>
                                          </p:val>
                                        </p:tav>
                                      </p:tavLst>
                                    </p:anim>
                                    <p:animEffect transition="in" filter="fade">
                                      <p:cBhvr>
                                        <p:cTn id="70" dur="1000"/>
                                        <p:tgtEl>
                                          <p:spTgt spid="216"/>
                                        </p:tgtEl>
                                      </p:cBhvr>
                                    </p:animEffect>
                                  </p:childTnLst>
                                </p:cTn>
                              </p:par>
                              <p:par>
                                <p:cTn id="71" presetID="31" presetClass="entr" presetSubtype="0" fill="hold" nodeType="withEffect">
                                  <p:stCondLst>
                                    <p:cond delay="0"/>
                                  </p:stCondLst>
                                  <p:childTnLst>
                                    <p:set>
                                      <p:cBhvr>
                                        <p:cTn id="72" dur="1" fill="hold">
                                          <p:stCondLst>
                                            <p:cond delay="0"/>
                                          </p:stCondLst>
                                        </p:cTn>
                                        <p:tgtEl>
                                          <p:spTgt spid="230"/>
                                        </p:tgtEl>
                                        <p:attrNameLst>
                                          <p:attrName>style.visibility</p:attrName>
                                        </p:attrNameLst>
                                      </p:cBhvr>
                                      <p:to>
                                        <p:strVal val="visible"/>
                                      </p:to>
                                    </p:set>
                                    <p:anim calcmode="lin" valueType="num">
                                      <p:cBhvr>
                                        <p:cTn id="73" dur="1000" fill="hold"/>
                                        <p:tgtEl>
                                          <p:spTgt spid="230"/>
                                        </p:tgtEl>
                                        <p:attrNameLst>
                                          <p:attrName>ppt_w</p:attrName>
                                        </p:attrNameLst>
                                      </p:cBhvr>
                                      <p:tavLst>
                                        <p:tav tm="0">
                                          <p:val>
                                            <p:fltVal val="0"/>
                                          </p:val>
                                        </p:tav>
                                        <p:tav tm="100000">
                                          <p:val>
                                            <p:strVal val="#ppt_w"/>
                                          </p:val>
                                        </p:tav>
                                      </p:tavLst>
                                    </p:anim>
                                    <p:anim calcmode="lin" valueType="num">
                                      <p:cBhvr>
                                        <p:cTn id="74" dur="1000" fill="hold"/>
                                        <p:tgtEl>
                                          <p:spTgt spid="230"/>
                                        </p:tgtEl>
                                        <p:attrNameLst>
                                          <p:attrName>ppt_h</p:attrName>
                                        </p:attrNameLst>
                                      </p:cBhvr>
                                      <p:tavLst>
                                        <p:tav tm="0">
                                          <p:val>
                                            <p:fltVal val="0"/>
                                          </p:val>
                                        </p:tav>
                                        <p:tav tm="100000">
                                          <p:val>
                                            <p:strVal val="#ppt_h"/>
                                          </p:val>
                                        </p:tav>
                                      </p:tavLst>
                                    </p:anim>
                                    <p:anim calcmode="lin" valueType="num">
                                      <p:cBhvr>
                                        <p:cTn id="75" dur="1000" fill="hold"/>
                                        <p:tgtEl>
                                          <p:spTgt spid="230"/>
                                        </p:tgtEl>
                                        <p:attrNameLst>
                                          <p:attrName>style.rotation</p:attrName>
                                        </p:attrNameLst>
                                      </p:cBhvr>
                                      <p:tavLst>
                                        <p:tav tm="0">
                                          <p:val>
                                            <p:fltVal val="90"/>
                                          </p:val>
                                        </p:tav>
                                        <p:tav tm="100000">
                                          <p:val>
                                            <p:fltVal val="0"/>
                                          </p:val>
                                        </p:tav>
                                      </p:tavLst>
                                    </p:anim>
                                    <p:animEffect transition="in" filter="fade">
                                      <p:cBhvr>
                                        <p:cTn id="76" dur="1000"/>
                                        <p:tgtEl>
                                          <p:spTgt spid="230"/>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97"/>
                                        </p:tgtEl>
                                        <p:attrNameLst>
                                          <p:attrName>style.visibility</p:attrName>
                                        </p:attrNameLst>
                                      </p:cBhvr>
                                      <p:to>
                                        <p:strVal val="visible"/>
                                      </p:to>
                                    </p:set>
                                    <p:anim calcmode="lin" valueType="num">
                                      <p:cBhvr>
                                        <p:cTn id="79" dur="1000" fill="hold"/>
                                        <p:tgtEl>
                                          <p:spTgt spid="97"/>
                                        </p:tgtEl>
                                        <p:attrNameLst>
                                          <p:attrName>ppt_w</p:attrName>
                                        </p:attrNameLst>
                                      </p:cBhvr>
                                      <p:tavLst>
                                        <p:tav tm="0">
                                          <p:val>
                                            <p:fltVal val="0"/>
                                          </p:val>
                                        </p:tav>
                                        <p:tav tm="100000">
                                          <p:val>
                                            <p:strVal val="#ppt_w"/>
                                          </p:val>
                                        </p:tav>
                                      </p:tavLst>
                                    </p:anim>
                                    <p:anim calcmode="lin" valueType="num">
                                      <p:cBhvr>
                                        <p:cTn id="80" dur="1000" fill="hold"/>
                                        <p:tgtEl>
                                          <p:spTgt spid="97"/>
                                        </p:tgtEl>
                                        <p:attrNameLst>
                                          <p:attrName>ppt_h</p:attrName>
                                        </p:attrNameLst>
                                      </p:cBhvr>
                                      <p:tavLst>
                                        <p:tav tm="0">
                                          <p:val>
                                            <p:fltVal val="0"/>
                                          </p:val>
                                        </p:tav>
                                        <p:tav tm="100000">
                                          <p:val>
                                            <p:strVal val="#ppt_h"/>
                                          </p:val>
                                        </p:tav>
                                      </p:tavLst>
                                    </p:anim>
                                    <p:anim calcmode="lin" valueType="num">
                                      <p:cBhvr>
                                        <p:cTn id="81" dur="1000" fill="hold"/>
                                        <p:tgtEl>
                                          <p:spTgt spid="97"/>
                                        </p:tgtEl>
                                        <p:attrNameLst>
                                          <p:attrName>style.rotation</p:attrName>
                                        </p:attrNameLst>
                                      </p:cBhvr>
                                      <p:tavLst>
                                        <p:tav tm="0">
                                          <p:val>
                                            <p:fltVal val="90"/>
                                          </p:val>
                                        </p:tav>
                                        <p:tav tm="100000">
                                          <p:val>
                                            <p:fltVal val="0"/>
                                          </p:val>
                                        </p:tav>
                                      </p:tavLst>
                                    </p:anim>
                                    <p:animEffect transition="in" filter="fade">
                                      <p:cBhvr>
                                        <p:cTn id="82" dur="1000"/>
                                        <p:tgtEl>
                                          <p:spTgt spid="97"/>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98"/>
                                        </p:tgtEl>
                                        <p:attrNameLst>
                                          <p:attrName>style.visibility</p:attrName>
                                        </p:attrNameLst>
                                      </p:cBhvr>
                                      <p:to>
                                        <p:strVal val="visible"/>
                                      </p:to>
                                    </p:set>
                                    <p:anim calcmode="lin" valueType="num">
                                      <p:cBhvr>
                                        <p:cTn id="85" dur="1000" fill="hold"/>
                                        <p:tgtEl>
                                          <p:spTgt spid="98"/>
                                        </p:tgtEl>
                                        <p:attrNameLst>
                                          <p:attrName>ppt_w</p:attrName>
                                        </p:attrNameLst>
                                      </p:cBhvr>
                                      <p:tavLst>
                                        <p:tav tm="0">
                                          <p:val>
                                            <p:fltVal val="0"/>
                                          </p:val>
                                        </p:tav>
                                        <p:tav tm="100000">
                                          <p:val>
                                            <p:strVal val="#ppt_w"/>
                                          </p:val>
                                        </p:tav>
                                      </p:tavLst>
                                    </p:anim>
                                    <p:anim calcmode="lin" valueType="num">
                                      <p:cBhvr>
                                        <p:cTn id="86" dur="1000" fill="hold"/>
                                        <p:tgtEl>
                                          <p:spTgt spid="98"/>
                                        </p:tgtEl>
                                        <p:attrNameLst>
                                          <p:attrName>ppt_h</p:attrName>
                                        </p:attrNameLst>
                                      </p:cBhvr>
                                      <p:tavLst>
                                        <p:tav tm="0">
                                          <p:val>
                                            <p:fltVal val="0"/>
                                          </p:val>
                                        </p:tav>
                                        <p:tav tm="100000">
                                          <p:val>
                                            <p:strVal val="#ppt_h"/>
                                          </p:val>
                                        </p:tav>
                                      </p:tavLst>
                                    </p:anim>
                                    <p:anim calcmode="lin" valueType="num">
                                      <p:cBhvr>
                                        <p:cTn id="87" dur="1000" fill="hold"/>
                                        <p:tgtEl>
                                          <p:spTgt spid="98"/>
                                        </p:tgtEl>
                                        <p:attrNameLst>
                                          <p:attrName>style.rotation</p:attrName>
                                        </p:attrNameLst>
                                      </p:cBhvr>
                                      <p:tavLst>
                                        <p:tav tm="0">
                                          <p:val>
                                            <p:fltVal val="90"/>
                                          </p:val>
                                        </p:tav>
                                        <p:tav tm="100000">
                                          <p:val>
                                            <p:fltVal val="0"/>
                                          </p:val>
                                        </p:tav>
                                      </p:tavLst>
                                    </p:anim>
                                    <p:animEffect transition="in" filter="fade">
                                      <p:cBhvr>
                                        <p:cTn id="88" dur="1000"/>
                                        <p:tgtEl>
                                          <p:spTgt spid="98"/>
                                        </p:tgtEl>
                                      </p:cBhvr>
                                    </p:animEffect>
                                  </p:childTnLst>
                                </p:cTn>
                              </p:par>
                              <p:par>
                                <p:cTn id="89" presetID="31" presetClass="entr" presetSubtype="0" fill="hold" nodeType="withEffect">
                                  <p:stCondLst>
                                    <p:cond delay="0"/>
                                  </p:stCondLst>
                                  <p:childTnLst>
                                    <p:set>
                                      <p:cBhvr>
                                        <p:cTn id="90" dur="1" fill="hold">
                                          <p:stCondLst>
                                            <p:cond delay="0"/>
                                          </p:stCondLst>
                                        </p:cTn>
                                        <p:tgtEl>
                                          <p:spTgt spid="235"/>
                                        </p:tgtEl>
                                        <p:attrNameLst>
                                          <p:attrName>style.visibility</p:attrName>
                                        </p:attrNameLst>
                                      </p:cBhvr>
                                      <p:to>
                                        <p:strVal val="visible"/>
                                      </p:to>
                                    </p:set>
                                    <p:anim calcmode="lin" valueType="num">
                                      <p:cBhvr>
                                        <p:cTn id="91" dur="1000" fill="hold"/>
                                        <p:tgtEl>
                                          <p:spTgt spid="235"/>
                                        </p:tgtEl>
                                        <p:attrNameLst>
                                          <p:attrName>ppt_w</p:attrName>
                                        </p:attrNameLst>
                                      </p:cBhvr>
                                      <p:tavLst>
                                        <p:tav tm="0">
                                          <p:val>
                                            <p:fltVal val="0"/>
                                          </p:val>
                                        </p:tav>
                                        <p:tav tm="100000">
                                          <p:val>
                                            <p:strVal val="#ppt_w"/>
                                          </p:val>
                                        </p:tav>
                                      </p:tavLst>
                                    </p:anim>
                                    <p:anim calcmode="lin" valueType="num">
                                      <p:cBhvr>
                                        <p:cTn id="92" dur="1000" fill="hold"/>
                                        <p:tgtEl>
                                          <p:spTgt spid="235"/>
                                        </p:tgtEl>
                                        <p:attrNameLst>
                                          <p:attrName>ppt_h</p:attrName>
                                        </p:attrNameLst>
                                      </p:cBhvr>
                                      <p:tavLst>
                                        <p:tav tm="0">
                                          <p:val>
                                            <p:fltVal val="0"/>
                                          </p:val>
                                        </p:tav>
                                        <p:tav tm="100000">
                                          <p:val>
                                            <p:strVal val="#ppt_h"/>
                                          </p:val>
                                        </p:tav>
                                      </p:tavLst>
                                    </p:anim>
                                    <p:anim calcmode="lin" valueType="num">
                                      <p:cBhvr>
                                        <p:cTn id="93" dur="1000" fill="hold"/>
                                        <p:tgtEl>
                                          <p:spTgt spid="235"/>
                                        </p:tgtEl>
                                        <p:attrNameLst>
                                          <p:attrName>style.rotation</p:attrName>
                                        </p:attrNameLst>
                                      </p:cBhvr>
                                      <p:tavLst>
                                        <p:tav tm="0">
                                          <p:val>
                                            <p:fltVal val="90"/>
                                          </p:val>
                                        </p:tav>
                                        <p:tav tm="100000">
                                          <p:val>
                                            <p:fltVal val="0"/>
                                          </p:val>
                                        </p:tav>
                                      </p:tavLst>
                                    </p:anim>
                                    <p:animEffect transition="in" filter="fade">
                                      <p:cBhvr>
                                        <p:cTn id="94" dur="1000"/>
                                        <p:tgtEl>
                                          <p:spTgt spid="235"/>
                                        </p:tgtEl>
                                      </p:cBhvr>
                                    </p:animEffect>
                                  </p:childTnLst>
                                </p:cTn>
                              </p:par>
                              <p:par>
                                <p:cTn id="95" presetID="31" presetClass="entr" presetSubtype="0" fill="hold" nodeType="withEffect">
                                  <p:stCondLst>
                                    <p:cond delay="0"/>
                                  </p:stCondLst>
                                  <p:childTnLst>
                                    <p:set>
                                      <p:cBhvr>
                                        <p:cTn id="96" dur="1" fill="hold">
                                          <p:stCondLst>
                                            <p:cond delay="0"/>
                                          </p:stCondLst>
                                        </p:cTn>
                                        <p:tgtEl>
                                          <p:spTgt spid="231"/>
                                        </p:tgtEl>
                                        <p:attrNameLst>
                                          <p:attrName>style.visibility</p:attrName>
                                        </p:attrNameLst>
                                      </p:cBhvr>
                                      <p:to>
                                        <p:strVal val="visible"/>
                                      </p:to>
                                    </p:set>
                                    <p:anim calcmode="lin" valueType="num">
                                      <p:cBhvr>
                                        <p:cTn id="97" dur="1000" fill="hold"/>
                                        <p:tgtEl>
                                          <p:spTgt spid="231"/>
                                        </p:tgtEl>
                                        <p:attrNameLst>
                                          <p:attrName>ppt_w</p:attrName>
                                        </p:attrNameLst>
                                      </p:cBhvr>
                                      <p:tavLst>
                                        <p:tav tm="0">
                                          <p:val>
                                            <p:fltVal val="0"/>
                                          </p:val>
                                        </p:tav>
                                        <p:tav tm="100000">
                                          <p:val>
                                            <p:strVal val="#ppt_w"/>
                                          </p:val>
                                        </p:tav>
                                      </p:tavLst>
                                    </p:anim>
                                    <p:anim calcmode="lin" valueType="num">
                                      <p:cBhvr>
                                        <p:cTn id="98" dur="1000" fill="hold"/>
                                        <p:tgtEl>
                                          <p:spTgt spid="231"/>
                                        </p:tgtEl>
                                        <p:attrNameLst>
                                          <p:attrName>ppt_h</p:attrName>
                                        </p:attrNameLst>
                                      </p:cBhvr>
                                      <p:tavLst>
                                        <p:tav tm="0">
                                          <p:val>
                                            <p:fltVal val="0"/>
                                          </p:val>
                                        </p:tav>
                                        <p:tav tm="100000">
                                          <p:val>
                                            <p:strVal val="#ppt_h"/>
                                          </p:val>
                                        </p:tav>
                                      </p:tavLst>
                                    </p:anim>
                                    <p:anim calcmode="lin" valueType="num">
                                      <p:cBhvr>
                                        <p:cTn id="99" dur="1000" fill="hold"/>
                                        <p:tgtEl>
                                          <p:spTgt spid="231"/>
                                        </p:tgtEl>
                                        <p:attrNameLst>
                                          <p:attrName>style.rotation</p:attrName>
                                        </p:attrNameLst>
                                      </p:cBhvr>
                                      <p:tavLst>
                                        <p:tav tm="0">
                                          <p:val>
                                            <p:fltVal val="90"/>
                                          </p:val>
                                        </p:tav>
                                        <p:tav tm="100000">
                                          <p:val>
                                            <p:fltVal val="0"/>
                                          </p:val>
                                        </p:tav>
                                      </p:tavLst>
                                    </p:anim>
                                    <p:animEffect transition="in" filter="fade">
                                      <p:cBhvr>
                                        <p:cTn id="100" dur="1000"/>
                                        <p:tgtEl>
                                          <p:spTgt spid="231"/>
                                        </p:tgtEl>
                                      </p:cBhvr>
                                    </p:animEffect>
                                  </p:childTnLst>
                                </p:cTn>
                              </p:par>
                              <p:par>
                                <p:cTn id="101" presetID="31" presetClass="entr" presetSubtype="0" fill="hold" grpId="0" nodeType="withEffect">
                                  <p:stCondLst>
                                    <p:cond delay="0"/>
                                  </p:stCondLst>
                                  <p:childTnLst>
                                    <p:set>
                                      <p:cBhvr>
                                        <p:cTn id="102" dur="1" fill="hold">
                                          <p:stCondLst>
                                            <p:cond delay="0"/>
                                          </p:stCondLst>
                                        </p:cTn>
                                        <p:tgtEl>
                                          <p:spTgt spid="120"/>
                                        </p:tgtEl>
                                        <p:attrNameLst>
                                          <p:attrName>style.visibility</p:attrName>
                                        </p:attrNameLst>
                                      </p:cBhvr>
                                      <p:to>
                                        <p:strVal val="visible"/>
                                      </p:to>
                                    </p:set>
                                    <p:anim calcmode="lin" valueType="num">
                                      <p:cBhvr>
                                        <p:cTn id="103" dur="1000" fill="hold"/>
                                        <p:tgtEl>
                                          <p:spTgt spid="120"/>
                                        </p:tgtEl>
                                        <p:attrNameLst>
                                          <p:attrName>ppt_w</p:attrName>
                                        </p:attrNameLst>
                                      </p:cBhvr>
                                      <p:tavLst>
                                        <p:tav tm="0">
                                          <p:val>
                                            <p:fltVal val="0"/>
                                          </p:val>
                                        </p:tav>
                                        <p:tav tm="100000">
                                          <p:val>
                                            <p:strVal val="#ppt_w"/>
                                          </p:val>
                                        </p:tav>
                                      </p:tavLst>
                                    </p:anim>
                                    <p:anim calcmode="lin" valueType="num">
                                      <p:cBhvr>
                                        <p:cTn id="104" dur="1000" fill="hold"/>
                                        <p:tgtEl>
                                          <p:spTgt spid="120"/>
                                        </p:tgtEl>
                                        <p:attrNameLst>
                                          <p:attrName>ppt_h</p:attrName>
                                        </p:attrNameLst>
                                      </p:cBhvr>
                                      <p:tavLst>
                                        <p:tav tm="0">
                                          <p:val>
                                            <p:fltVal val="0"/>
                                          </p:val>
                                        </p:tav>
                                        <p:tav tm="100000">
                                          <p:val>
                                            <p:strVal val="#ppt_h"/>
                                          </p:val>
                                        </p:tav>
                                      </p:tavLst>
                                    </p:anim>
                                    <p:anim calcmode="lin" valueType="num">
                                      <p:cBhvr>
                                        <p:cTn id="105" dur="1000" fill="hold"/>
                                        <p:tgtEl>
                                          <p:spTgt spid="120"/>
                                        </p:tgtEl>
                                        <p:attrNameLst>
                                          <p:attrName>style.rotation</p:attrName>
                                        </p:attrNameLst>
                                      </p:cBhvr>
                                      <p:tavLst>
                                        <p:tav tm="0">
                                          <p:val>
                                            <p:fltVal val="90"/>
                                          </p:val>
                                        </p:tav>
                                        <p:tav tm="100000">
                                          <p:val>
                                            <p:fltVal val="0"/>
                                          </p:val>
                                        </p:tav>
                                      </p:tavLst>
                                    </p:anim>
                                    <p:animEffect transition="in" filter="fade">
                                      <p:cBhvr>
                                        <p:cTn id="106" dur="1000"/>
                                        <p:tgtEl>
                                          <p:spTgt spid="120"/>
                                        </p:tgtEl>
                                      </p:cBhvr>
                                    </p:animEffect>
                                  </p:childTnLst>
                                </p:cTn>
                              </p:par>
                              <p:par>
                                <p:cTn id="107" presetID="31" presetClass="entr" presetSubtype="0" fill="hold" grpId="0" nodeType="withEffect">
                                  <p:stCondLst>
                                    <p:cond delay="0"/>
                                  </p:stCondLst>
                                  <p:childTnLst>
                                    <p:set>
                                      <p:cBhvr>
                                        <p:cTn id="108" dur="1" fill="hold">
                                          <p:stCondLst>
                                            <p:cond delay="0"/>
                                          </p:stCondLst>
                                        </p:cTn>
                                        <p:tgtEl>
                                          <p:spTgt spid="121"/>
                                        </p:tgtEl>
                                        <p:attrNameLst>
                                          <p:attrName>style.visibility</p:attrName>
                                        </p:attrNameLst>
                                      </p:cBhvr>
                                      <p:to>
                                        <p:strVal val="visible"/>
                                      </p:to>
                                    </p:set>
                                    <p:anim calcmode="lin" valueType="num">
                                      <p:cBhvr>
                                        <p:cTn id="109" dur="1000" fill="hold"/>
                                        <p:tgtEl>
                                          <p:spTgt spid="121"/>
                                        </p:tgtEl>
                                        <p:attrNameLst>
                                          <p:attrName>ppt_w</p:attrName>
                                        </p:attrNameLst>
                                      </p:cBhvr>
                                      <p:tavLst>
                                        <p:tav tm="0">
                                          <p:val>
                                            <p:fltVal val="0"/>
                                          </p:val>
                                        </p:tav>
                                        <p:tav tm="100000">
                                          <p:val>
                                            <p:strVal val="#ppt_w"/>
                                          </p:val>
                                        </p:tav>
                                      </p:tavLst>
                                    </p:anim>
                                    <p:anim calcmode="lin" valueType="num">
                                      <p:cBhvr>
                                        <p:cTn id="110" dur="1000" fill="hold"/>
                                        <p:tgtEl>
                                          <p:spTgt spid="121"/>
                                        </p:tgtEl>
                                        <p:attrNameLst>
                                          <p:attrName>ppt_h</p:attrName>
                                        </p:attrNameLst>
                                      </p:cBhvr>
                                      <p:tavLst>
                                        <p:tav tm="0">
                                          <p:val>
                                            <p:fltVal val="0"/>
                                          </p:val>
                                        </p:tav>
                                        <p:tav tm="100000">
                                          <p:val>
                                            <p:strVal val="#ppt_h"/>
                                          </p:val>
                                        </p:tav>
                                      </p:tavLst>
                                    </p:anim>
                                    <p:anim calcmode="lin" valueType="num">
                                      <p:cBhvr>
                                        <p:cTn id="111" dur="1000" fill="hold"/>
                                        <p:tgtEl>
                                          <p:spTgt spid="121"/>
                                        </p:tgtEl>
                                        <p:attrNameLst>
                                          <p:attrName>style.rotation</p:attrName>
                                        </p:attrNameLst>
                                      </p:cBhvr>
                                      <p:tavLst>
                                        <p:tav tm="0">
                                          <p:val>
                                            <p:fltVal val="90"/>
                                          </p:val>
                                        </p:tav>
                                        <p:tav tm="100000">
                                          <p:val>
                                            <p:fltVal val="0"/>
                                          </p:val>
                                        </p:tav>
                                      </p:tavLst>
                                    </p:anim>
                                    <p:animEffect transition="in" filter="fade">
                                      <p:cBhvr>
                                        <p:cTn id="112" dur="1000"/>
                                        <p:tgtEl>
                                          <p:spTgt spid="121"/>
                                        </p:tgtEl>
                                      </p:cBhvr>
                                    </p:animEffect>
                                  </p:childTnLst>
                                </p:cTn>
                              </p:par>
                              <p:par>
                                <p:cTn id="113" presetID="31" presetClass="entr" presetSubtype="0" fill="hold" nodeType="withEffect">
                                  <p:stCondLst>
                                    <p:cond delay="0"/>
                                  </p:stCondLst>
                                  <p:childTnLst>
                                    <p:set>
                                      <p:cBhvr>
                                        <p:cTn id="114" dur="1" fill="hold">
                                          <p:stCondLst>
                                            <p:cond delay="0"/>
                                          </p:stCondLst>
                                        </p:cTn>
                                        <p:tgtEl>
                                          <p:spTgt spid="237"/>
                                        </p:tgtEl>
                                        <p:attrNameLst>
                                          <p:attrName>style.visibility</p:attrName>
                                        </p:attrNameLst>
                                      </p:cBhvr>
                                      <p:to>
                                        <p:strVal val="visible"/>
                                      </p:to>
                                    </p:set>
                                    <p:anim calcmode="lin" valueType="num">
                                      <p:cBhvr>
                                        <p:cTn id="115" dur="1000" fill="hold"/>
                                        <p:tgtEl>
                                          <p:spTgt spid="237"/>
                                        </p:tgtEl>
                                        <p:attrNameLst>
                                          <p:attrName>ppt_w</p:attrName>
                                        </p:attrNameLst>
                                      </p:cBhvr>
                                      <p:tavLst>
                                        <p:tav tm="0">
                                          <p:val>
                                            <p:fltVal val="0"/>
                                          </p:val>
                                        </p:tav>
                                        <p:tav tm="100000">
                                          <p:val>
                                            <p:strVal val="#ppt_w"/>
                                          </p:val>
                                        </p:tav>
                                      </p:tavLst>
                                    </p:anim>
                                    <p:anim calcmode="lin" valueType="num">
                                      <p:cBhvr>
                                        <p:cTn id="116" dur="1000" fill="hold"/>
                                        <p:tgtEl>
                                          <p:spTgt spid="237"/>
                                        </p:tgtEl>
                                        <p:attrNameLst>
                                          <p:attrName>ppt_h</p:attrName>
                                        </p:attrNameLst>
                                      </p:cBhvr>
                                      <p:tavLst>
                                        <p:tav tm="0">
                                          <p:val>
                                            <p:fltVal val="0"/>
                                          </p:val>
                                        </p:tav>
                                        <p:tav tm="100000">
                                          <p:val>
                                            <p:strVal val="#ppt_h"/>
                                          </p:val>
                                        </p:tav>
                                      </p:tavLst>
                                    </p:anim>
                                    <p:anim calcmode="lin" valueType="num">
                                      <p:cBhvr>
                                        <p:cTn id="117" dur="1000" fill="hold"/>
                                        <p:tgtEl>
                                          <p:spTgt spid="237"/>
                                        </p:tgtEl>
                                        <p:attrNameLst>
                                          <p:attrName>style.rotation</p:attrName>
                                        </p:attrNameLst>
                                      </p:cBhvr>
                                      <p:tavLst>
                                        <p:tav tm="0">
                                          <p:val>
                                            <p:fltVal val="90"/>
                                          </p:val>
                                        </p:tav>
                                        <p:tav tm="100000">
                                          <p:val>
                                            <p:fltVal val="0"/>
                                          </p:val>
                                        </p:tav>
                                      </p:tavLst>
                                    </p:anim>
                                    <p:animEffect transition="in" filter="fade">
                                      <p:cBhvr>
                                        <p:cTn id="118" dur="1000"/>
                                        <p:tgtEl>
                                          <p:spTgt spid="2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0"/>
      <p:bldP spid="144" grpId="0"/>
      <p:bldP spid="51" grpId="0"/>
      <p:bldP spid="52" grpId="0"/>
      <p:bldP spid="97" grpId="0"/>
      <p:bldP spid="98" grpId="0"/>
      <p:bldP spid="120" grpId="0"/>
      <p:bldP spid="121" grpId="0"/>
      <p:bldP spid="27" grpId="0"/>
      <p:bldP spid="20" grpId="0"/>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稻壳儿_刀客儿出品_1">
            <a:extLst>
              <a:ext uri="{FF2B5EF4-FFF2-40B4-BE49-F238E27FC236}">
                <a16:creationId xmlns:a16="http://schemas.microsoft.com/office/drawing/2014/main" id="{0A9DB919-3470-4903-AB6A-21845F6B5F62}"/>
              </a:ext>
            </a:extLst>
          </p:cNvPr>
          <p:cNvSpPr/>
          <p:nvPr/>
        </p:nvSpPr>
        <p:spPr>
          <a:xfrm rot="5400000">
            <a:off x="-2796217" y="333858"/>
            <a:ext cx="6186794" cy="6186794"/>
          </a:xfrm>
          <a:prstGeom prst="blockArc">
            <a:avLst/>
          </a:prstGeom>
          <a:gradFill>
            <a:gsLst>
              <a:gs pos="0">
                <a:schemeClr val="accent3"/>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6" name="稻壳儿_刀客儿出品_2">
            <a:extLst>
              <a:ext uri="{FF2B5EF4-FFF2-40B4-BE49-F238E27FC236}">
                <a16:creationId xmlns:a16="http://schemas.microsoft.com/office/drawing/2014/main" id="{9B617CD4-0064-48C7-8570-E4CCB6C60F8E}"/>
              </a:ext>
            </a:extLst>
          </p:cNvPr>
          <p:cNvGrpSpPr/>
          <p:nvPr/>
        </p:nvGrpSpPr>
        <p:grpSpPr>
          <a:xfrm>
            <a:off x="1128074" y="623518"/>
            <a:ext cx="2861312" cy="5610964"/>
            <a:chOff x="1128074" y="623518"/>
            <a:chExt cx="2861312" cy="5610964"/>
          </a:xfrm>
        </p:grpSpPr>
        <p:sp>
          <p:nvSpPr>
            <p:cNvPr id="27" name="Freeform 14">
              <a:extLst>
                <a:ext uri="{FF2B5EF4-FFF2-40B4-BE49-F238E27FC236}">
                  <a16:creationId xmlns:a16="http://schemas.microsoft.com/office/drawing/2014/main" id="{744B30E0-DFA6-40F9-AB19-417EF80A743B}"/>
                </a:ext>
              </a:extLst>
            </p:cNvPr>
            <p:cNvSpPr>
              <a:spLocks/>
            </p:cNvSpPr>
            <p:nvPr/>
          </p:nvSpPr>
          <p:spPr bwMode="auto">
            <a:xfrm>
              <a:off x="3141462" y="623518"/>
              <a:ext cx="453623" cy="31406"/>
            </a:xfrm>
            <a:custGeom>
              <a:avLst/>
              <a:gdLst>
                <a:gd name="T0" fmla="*/ 133 w 133"/>
                <a:gd name="T1" fmla="*/ 4 h 9"/>
                <a:gd name="T2" fmla="*/ 129 w 133"/>
                <a:gd name="T3" fmla="*/ 9 h 9"/>
                <a:gd name="T4" fmla="*/ 5 w 133"/>
                <a:gd name="T5" fmla="*/ 9 h 9"/>
                <a:gd name="T6" fmla="*/ 0 w 133"/>
                <a:gd name="T7" fmla="*/ 4 h 9"/>
                <a:gd name="T8" fmla="*/ 5 w 133"/>
                <a:gd name="T9" fmla="*/ 0 h 9"/>
                <a:gd name="T10" fmla="*/ 129 w 133"/>
                <a:gd name="T11" fmla="*/ 0 h 9"/>
                <a:gd name="T12" fmla="*/ 133 w 133"/>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33" h="9">
                  <a:moveTo>
                    <a:pt x="133" y="4"/>
                  </a:moveTo>
                  <a:cubicBezTo>
                    <a:pt x="133" y="7"/>
                    <a:pt x="131" y="9"/>
                    <a:pt x="129" y="9"/>
                  </a:cubicBezTo>
                  <a:cubicBezTo>
                    <a:pt x="5" y="9"/>
                    <a:pt x="5" y="9"/>
                    <a:pt x="5" y="9"/>
                  </a:cubicBezTo>
                  <a:cubicBezTo>
                    <a:pt x="2" y="9"/>
                    <a:pt x="0" y="7"/>
                    <a:pt x="0" y="4"/>
                  </a:cubicBezTo>
                  <a:cubicBezTo>
                    <a:pt x="0" y="2"/>
                    <a:pt x="2" y="0"/>
                    <a:pt x="5" y="0"/>
                  </a:cubicBezTo>
                  <a:cubicBezTo>
                    <a:pt x="129" y="0"/>
                    <a:pt x="129" y="0"/>
                    <a:pt x="129" y="0"/>
                  </a:cubicBezTo>
                  <a:cubicBezTo>
                    <a:pt x="131" y="0"/>
                    <a:pt x="133" y="2"/>
                    <a:pt x="133" y="4"/>
                  </a:cubicBezTo>
                  <a:close/>
                </a:path>
              </a:pathLst>
            </a:custGeom>
            <a:solidFill>
              <a:srgbClr val="9395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5">
              <a:extLst>
                <a:ext uri="{FF2B5EF4-FFF2-40B4-BE49-F238E27FC236}">
                  <a16:creationId xmlns:a16="http://schemas.microsoft.com/office/drawing/2014/main" id="{7AF2C58A-D3A3-481C-BFE8-043FD38DCCC7}"/>
                </a:ext>
              </a:extLst>
            </p:cNvPr>
            <p:cNvSpPr>
              <a:spLocks/>
            </p:cNvSpPr>
            <p:nvPr/>
          </p:nvSpPr>
          <p:spPr bwMode="auto">
            <a:xfrm>
              <a:off x="1155989" y="647943"/>
              <a:ext cx="2833397" cy="5586539"/>
            </a:xfrm>
            <a:custGeom>
              <a:avLst/>
              <a:gdLst>
                <a:gd name="T0" fmla="*/ 115 w 833"/>
                <a:gd name="T1" fmla="*/ 1643 h 1643"/>
                <a:gd name="T2" fmla="*/ 0 w 833"/>
                <a:gd name="T3" fmla="*/ 1528 h 1643"/>
                <a:gd name="T4" fmla="*/ 0 w 833"/>
                <a:gd name="T5" fmla="*/ 114 h 1643"/>
                <a:gd name="T6" fmla="*/ 115 w 833"/>
                <a:gd name="T7" fmla="*/ 0 h 1643"/>
                <a:gd name="T8" fmla="*/ 718 w 833"/>
                <a:gd name="T9" fmla="*/ 0 h 1643"/>
                <a:gd name="T10" fmla="*/ 833 w 833"/>
                <a:gd name="T11" fmla="*/ 114 h 1643"/>
                <a:gd name="T12" fmla="*/ 833 w 833"/>
                <a:gd name="T13" fmla="*/ 1528 h 1643"/>
                <a:gd name="T14" fmla="*/ 718 w 833"/>
                <a:gd name="T15" fmla="*/ 1643 h 1643"/>
                <a:gd name="T16" fmla="*/ 115 w 833"/>
                <a:gd name="T17" fmla="*/ 1643 h 1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3" h="1643">
                  <a:moveTo>
                    <a:pt x="115" y="1643"/>
                  </a:moveTo>
                  <a:cubicBezTo>
                    <a:pt x="52" y="1643"/>
                    <a:pt x="0" y="1591"/>
                    <a:pt x="0" y="1528"/>
                  </a:cubicBezTo>
                  <a:cubicBezTo>
                    <a:pt x="0" y="114"/>
                    <a:pt x="0" y="114"/>
                    <a:pt x="0" y="114"/>
                  </a:cubicBezTo>
                  <a:cubicBezTo>
                    <a:pt x="0" y="51"/>
                    <a:pt x="52" y="0"/>
                    <a:pt x="115" y="0"/>
                  </a:cubicBezTo>
                  <a:cubicBezTo>
                    <a:pt x="718" y="0"/>
                    <a:pt x="718" y="0"/>
                    <a:pt x="718" y="0"/>
                  </a:cubicBezTo>
                  <a:cubicBezTo>
                    <a:pt x="781" y="0"/>
                    <a:pt x="833" y="51"/>
                    <a:pt x="833" y="114"/>
                  </a:cubicBezTo>
                  <a:cubicBezTo>
                    <a:pt x="833" y="1528"/>
                    <a:pt x="833" y="1528"/>
                    <a:pt x="833" y="1528"/>
                  </a:cubicBezTo>
                  <a:cubicBezTo>
                    <a:pt x="833" y="1591"/>
                    <a:pt x="781" y="1643"/>
                    <a:pt x="718" y="1643"/>
                  </a:cubicBezTo>
                  <a:cubicBezTo>
                    <a:pt x="115" y="1643"/>
                    <a:pt x="115" y="1643"/>
                    <a:pt x="115" y="1643"/>
                  </a:cubicBezTo>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6">
              <a:extLst>
                <a:ext uri="{FF2B5EF4-FFF2-40B4-BE49-F238E27FC236}">
                  <a16:creationId xmlns:a16="http://schemas.microsoft.com/office/drawing/2014/main" id="{D37A49A1-38E3-4A74-AD99-477D7126F02A}"/>
                </a:ext>
              </a:extLst>
            </p:cNvPr>
            <p:cNvSpPr>
              <a:spLocks/>
            </p:cNvSpPr>
            <p:nvPr/>
          </p:nvSpPr>
          <p:spPr bwMode="auto">
            <a:xfrm>
              <a:off x="1183904" y="672370"/>
              <a:ext cx="2777566" cy="5537688"/>
            </a:xfrm>
            <a:custGeom>
              <a:avLst/>
              <a:gdLst>
                <a:gd name="T0" fmla="*/ 107 w 817"/>
                <a:gd name="T1" fmla="*/ 1628 h 1628"/>
                <a:gd name="T2" fmla="*/ 0 w 817"/>
                <a:gd name="T3" fmla="*/ 1521 h 1628"/>
                <a:gd name="T4" fmla="*/ 0 w 817"/>
                <a:gd name="T5" fmla="*/ 107 h 1628"/>
                <a:gd name="T6" fmla="*/ 107 w 817"/>
                <a:gd name="T7" fmla="*/ 0 h 1628"/>
                <a:gd name="T8" fmla="*/ 710 w 817"/>
                <a:gd name="T9" fmla="*/ 0 h 1628"/>
                <a:gd name="T10" fmla="*/ 817 w 817"/>
                <a:gd name="T11" fmla="*/ 107 h 1628"/>
                <a:gd name="T12" fmla="*/ 817 w 817"/>
                <a:gd name="T13" fmla="*/ 1521 h 1628"/>
                <a:gd name="T14" fmla="*/ 710 w 817"/>
                <a:gd name="T15" fmla="*/ 1628 h 1628"/>
                <a:gd name="T16" fmla="*/ 107 w 817"/>
                <a:gd name="T17" fmla="*/ 1628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7" h="1628">
                  <a:moveTo>
                    <a:pt x="107" y="1628"/>
                  </a:moveTo>
                  <a:cubicBezTo>
                    <a:pt x="48" y="1628"/>
                    <a:pt x="0" y="1580"/>
                    <a:pt x="0" y="1521"/>
                  </a:cubicBezTo>
                  <a:cubicBezTo>
                    <a:pt x="0" y="107"/>
                    <a:pt x="0" y="107"/>
                    <a:pt x="0" y="107"/>
                  </a:cubicBezTo>
                  <a:cubicBezTo>
                    <a:pt x="0" y="48"/>
                    <a:pt x="48" y="0"/>
                    <a:pt x="107" y="0"/>
                  </a:cubicBezTo>
                  <a:cubicBezTo>
                    <a:pt x="710" y="0"/>
                    <a:pt x="710" y="0"/>
                    <a:pt x="710" y="0"/>
                  </a:cubicBezTo>
                  <a:cubicBezTo>
                    <a:pt x="769" y="0"/>
                    <a:pt x="817" y="48"/>
                    <a:pt x="817" y="107"/>
                  </a:cubicBezTo>
                  <a:cubicBezTo>
                    <a:pt x="817" y="1521"/>
                    <a:pt x="817" y="1521"/>
                    <a:pt x="817" y="1521"/>
                  </a:cubicBezTo>
                  <a:cubicBezTo>
                    <a:pt x="817" y="1580"/>
                    <a:pt x="769" y="1628"/>
                    <a:pt x="710" y="1628"/>
                  </a:cubicBezTo>
                  <a:cubicBezTo>
                    <a:pt x="107" y="1628"/>
                    <a:pt x="107" y="1628"/>
                    <a:pt x="107" y="1628"/>
                  </a:cubicBezTo>
                </a:path>
              </a:pathLst>
            </a:custGeom>
            <a:solidFill>
              <a:srgbClr val="4140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7">
              <a:extLst>
                <a:ext uri="{FF2B5EF4-FFF2-40B4-BE49-F238E27FC236}">
                  <a16:creationId xmlns:a16="http://schemas.microsoft.com/office/drawing/2014/main" id="{8054F89E-1B40-4A7C-9BC2-9F099F479CCC}"/>
                </a:ext>
              </a:extLst>
            </p:cNvPr>
            <p:cNvSpPr>
              <a:spLocks/>
            </p:cNvSpPr>
            <p:nvPr/>
          </p:nvSpPr>
          <p:spPr bwMode="auto">
            <a:xfrm>
              <a:off x="1215310" y="707264"/>
              <a:ext cx="2711269" cy="5467899"/>
            </a:xfrm>
            <a:custGeom>
              <a:avLst/>
              <a:gdLst>
                <a:gd name="T0" fmla="*/ 797 w 797"/>
                <a:gd name="T1" fmla="*/ 1510 h 1607"/>
                <a:gd name="T2" fmla="*/ 700 w 797"/>
                <a:gd name="T3" fmla="*/ 1607 h 1607"/>
                <a:gd name="T4" fmla="*/ 97 w 797"/>
                <a:gd name="T5" fmla="*/ 1607 h 1607"/>
                <a:gd name="T6" fmla="*/ 0 w 797"/>
                <a:gd name="T7" fmla="*/ 1510 h 1607"/>
                <a:gd name="T8" fmla="*/ 0 w 797"/>
                <a:gd name="T9" fmla="*/ 96 h 1607"/>
                <a:gd name="T10" fmla="*/ 97 w 797"/>
                <a:gd name="T11" fmla="*/ 0 h 1607"/>
                <a:gd name="T12" fmla="*/ 700 w 797"/>
                <a:gd name="T13" fmla="*/ 0 h 1607"/>
                <a:gd name="T14" fmla="*/ 797 w 797"/>
                <a:gd name="T15" fmla="*/ 96 h 1607"/>
                <a:gd name="T16" fmla="*/ 797 w 797"/>
                <a:gd name="T17" fmla="*/ 1510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7" h="1607">
                  <a:moveTo>
                    <a:pt x="797" y="1510"/>
                  </a:moveTo>
                  <a:cubicBezTo>
                    <a:pt x="797" y="1563"/>
                    <a:pt x="753" y="1607"/>
                    <a:pt x="700" y="1607"/>
                  </a:cubicBezTo>
                  <a:cubicBezTo>
                    <a:pt x="97" y="1607"/>
                    <a:pt x="97" y="1607"/>
                    <a:pt x="97" y="1607"/>
                  </a:cubicBezTo>
                  <a:cubicBezTo>
                    <a:pt x="44" y="1607"/>
                    <a:pt x="0" y="1563"/>
                    <a:pt x="0" y="1510"/>
                  </a:cubicBezTo>
                  <a:cubicBezTo>
                    <a:pt x="0" y="96"/>
                    <a:pt x="0" y="96"/>
                    <a:pt x="0" y="96"/>
                  </a:cubicBezTo>
                  <a:cubicBezTo>
                    <a:pt x="0" y="43"/>
                    <a:pt x="44" y="0"/>
                    <a:pt x="97" y="0"/>
                  </a:cubicBezTo>
                  <a:cubicBezTo>
                    <a:pt x="700" y="0"/>
                    <a:pt x="700" y="0"/>
                    <a:pt x="700" y="0"/>
                  </a:cubicBezTo>
                  <a:cubicBezTo>
                    <a:pt x="753" y="0"/>
                    <a:pt x="797" y="43"/>
                    <a:pt x="797" y="96"/>
                  </a:cubicBezTo>
                  <a:cubicBezTo>
                    <a:pt x="797" y="1510"/>
                    <a:pt x="797" y="1510"/>
                    <a:pt x="797" y="1510"/>
                  </a:cubicBezTo>
                </a:path>
              </a:pathLst>
            </a:custGeom>
            <a:solidFill>
              <a:schemeClr val="tx1">
                <a:lumMod val="95000"/>
                <a:lumOff val="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9">
              <a:extLst>
                <a:ext uri="{FF2B5EF4-FFF2-40B4-BE49-F238E27FC236}">
                  <a16:creationId xmlns:a16="http://schemas.microsoft.com/office/drawing/2014/main" id="{44D88F93-E9D5-4441-8137-9A75DEF9304B}"/>
                </a:ext>
              </a:extLst>
            </p:cNvPr>
            <p:cNvSpPr>
              <a:spLocks/>
            </p:cNvSpPr>
            <p:nvPr/>
          </p:nvSpPr>
          <p:spPr bwMode="auto">
            <a:xfrm>
              <a:off x="2310983" y="1112035"/>
              <a:ext cx="519922" cy="94215"/>
            </a:xfrm>
            <a:custGeom>
              <a:avLst/>
              <a:gdLst>
                <a:gd name="T0" fmla="*/ 14 w 153"/>
                <a:gd name="T1" fmla="*/ 27 h 27"/>
                <a:gd name="T2" fmla="*/ 0 w 153"/>
                <a:gd name="T3" fmla="*/ 13 h 27"/>
                <a:gd name="T4" fmla="*/ 14 w 153"/>
                <a:gd name="T5" fmla="*/ 0 h 27"/>
                <a:gd name="T6" fmla="*/ 139 w 153"/>
                <a:gd name="T7" fmla="*/ 0 h 27"/>
                <a:gd name="T8" fmla="*/ 153 w 153"/>
                <a:gd name="T9" fmla="*/ 13 h 27"/>
                <a:gd name="T10" fmla="*/ 139 w 153"/>
                <a:gd name="T11" fmla="*/ 27 h 27"/>
                <a:gd name="T12" fmla="*/ 14 w 153"/>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153" h="27">
                  <a:moveTo>
                    <a:pt x="14" y="27"/>
                  </a:moveTo>
                  <a:cubicBezTo>
                    <a:pt x="7" y="27"/>
                    <a:pt x="0" y="21"/>
                    <a:pt x="0" y="13"/>
                  </a:cubicBezTo>
                  <a:cubicBezTo>
                    <a:pt x="0" y="6"/>
                    <a:pt x="7" y="0"/>
                    <a:pt x="14" y="0"/>
                  </a:cubicBezTo>
                  <a:cubicBezTo>
                    <a:pt x="139" y="0"/>
                    <a:pt x="139" y="0"/>
                    <a:pt x="139" y="0"/>
                  </a:cubicBezTo>
                  <a:cubicBezTo>
                    <a:pt x="147" y="0"/>
                    <a:pt x="153" y="6"/>
                    <a:pt x="153" y="13"/>
                  </a:cubicBezTo>
                  <a:cubicBezTo>
                    <a:pt x="153" y="21"/>
                    <a:pt x="147" y="27"/>
                    <a:pt x="139" y="27"/>
                  </a:cubicBezTo>
                  <a:lnTo>
                    <a:pt x="14" y="27"/>
                  </a:lnTo>
                  <a:close/>
                </a:path>
              </a:pathLst>
            </a:custGeom>
            <a:solidFill>
              <a:srgbClr val="4140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0">
              <a:extLst>
                <a:ext uri="{FF2B5EF4-FFF2-40B4-BE49-F238E27FC236}">
                  <a16:creationId xmlns:a16="http://schemas.microsoft.com/office/drawing/2014/main" id="{56136958-20C5-491B-A691-CE814D7C8926}"/>
                </a:ext>
              </a:extLst>
            </p:cNvPr>
            <p:cNvSpPr>
              <a:spLocks/>
            </p:cNvSpPr>
            <p:nvPr/>
          </p:nvSpPr>
          <p:spPr bwMode="auto">
            <a:xfrm>
              <a:off x="2338899" y="1136460"/>
              <a:ext cx="471071" cy="45363"/>
            </a:xfrm>
            <a:custGeom>
              <a:avLst/>
              <a:gdLst>
                <a:gd name="T0" fmla="*/ 138 w 138"/>
                <a:gd name="T1" fmla="*/ 6 h 13"/>
                <a:gd name="T2" fmla="*/ 131 w 138"/>
                <a:gd name="T3" fmla="*/ 13 h 13"/>
                <a:gd name="T4" fmla="*/ 6 w 138"/>
                <a:gd name="T5" fmla="*/ 13 h 13"/>
                <a:gd name="T6" fmla="*/ 0 w 138"/>
                <a:gd name="T7" fmla="*/ 6 h 13"/>
                <a:gd name="T8" fmla="*/ 6 w 138"/>
                <a:gd name="T9" fmla="*/ 0 h 13"/>
                <a:gd name="T10" fmla="*/ 131 w 138"/>
                <a:gd name="T11" fmla="*/ 0 h 13"/>
                <a:gd name="T12" fmla="*/ 138 w 138"/>
                <a:gd name="T13" fmla="*/ 6 h 13"/>
              </a:gdLst>
              <a:ahLst/>
              <a:cxnLst>
                <a:cxn ang="0">
                  <a:pos x="T0" y="T1"/>
                </a:cxn>
                <a:cxn ang="0">
                  <a:pos x="T2" y="T3"/>
                </a:cxn>
                <a:cxn ang="0">
                  <a:pos x="T4" y="T5"/>
                </a:cxn>
                <a:cxn ang="0">
                  <a:pos x="T6" y="T7"/>
                </a:cxn>
                <a:cxn ang="0">
                  <a:pos x="T8" y="T9"/>
                </a:cxn>
                <a:cxn ang="0">
                  <a:pos x="T10" y="T11"/>
                </a:cxn>
                <a:cxn ang="0">
                  <a:pos x="T12" y="T13"/>
                </a:cxn>
              </a:cxnLst>
              <a:rect l="0" t="0" r="r" b="b"/>
              <a:pathLst>
                <a:path w="138" h="13">
                  <a:moveTo>
                    <a:pt x="138" y="6"/>
                  </a:moveTo>
                  <a:cubicBezTo>
                    <a:pt x="138" y="10"/>
                    <a:pt x="135" y="13"/>
                    <a:pt x="131" y="13"/>
                  </a:cubicBezTo>
                  <a:cubicBezTo>
                    <a:pt x="6" y="13"/>
                    <a:pt x="6" y="13"/>
                    <a:pt x="6" y="13"/>
                  </a:cubicBezTo>
                  <a:cubicBezTo>
                    <a:pt x="3" y="13"/>
                    <a:pt x="0" y="10"/>
                    <a:pt x="0" y="6"/>
                  </a:cubicBezTo>
                  <a:cubicBezTo>
                    <a:pt x="0" y="3"/>
                    <a:pt x="3" y="0"/>
                    <a:pt x="6" y="0"/>
                  </a:cubicBezTo>
                  <a:cubicBezTo>
                    <a:pt x="131" y="0"/>
                    <a:pt x="131" y="0"/>
                    <a:pt x="131" y="0"/>
                  </a:cubicBezTo>
                  <a:cubicBezTo>
                    <a:pt x="135" y="0"/>
                    <a:pt x="138" y="3"/>
                    <a:pt x="138" y="6"/>
                  </a:cubicBezTo>
                  <a:close/>
                </a:path>
              </a:pathLst>
            </a:custGeom>
            <a:solidFill>
              <a:srgbClr val="9395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2">
              <a:extLst>
                <a:ext uri="{FF2B5EF4-FFF2-40B4-BE49-F238E27FC236}">
                  <a16:creationId xmlns:a16="http://schemas.microsoft.com/office/drawing/2014/main" id="{9E02EE28-81C4-4182-88BC-3BE142A8D75E}"/>
                </a:ext>
              </a:extLst>
            </p:cNvPr>
            <p:cNvSpPr>
              <a:spLocks noChangeArrowheads="1"/>
            </p:cNvSpPr>
            <p:nvPr/>
          </p:nvSpPr>
          <p:spPr bwMode="auto">
            <a:xfrm>
              <a:off x="2084171" y="1105056"/>
              <a:ext cx="97703" cy="104682"/>
            </a:xfrm>
            <a:prstGeom prst="ellipse">
              <a:avLst/>
            </a:prstGeom>
            <a:solidFill>
              <a:srgbClr val="4140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3">
              <a:extLst>
                <a:ext uri="{FF2B5EF4-FFF2-40B4-BE49-F238E27FC236}">
                  <a16:creationId xmlns:a16="http://schemas.microsoft.com/office/drawing/2014/main" id="{21AEAD08-FB37-46B7-9520-63361BA4D944}"/>
                </a:ext>
              </a:extLst>
            </p:cNvPr>
            <p:cNvSpPr>
              <a:spLocks noChangeArrowheads="1"/>
            </p:cNvSpPr>
            <p:nvPr/>
          </p:nvSpPr>
          <p:spPr bwMode="auto">
            <a:xfrm>
              <a:off x="2101619" y="1122502"/>
              <a:ext cx="62809" cy="66300"/>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4">
              <a:extLst>
                <a:ext uri="{FF2B5EF4-FFF2-40B4-BE49-F238E27FC236}">
                  <a16:creationId xmlns:a16="http://schemas.microsoft.com/office/drawing/2014/main" id="{F3357A20-DC55-47E0-BA14-BDB21A91630E}"/>
                </a:ext>
              </a:extLst>
            </p:cNvPr>
            <p:cNvSpPr>
              <a:spLocks noChangeArrowheads="1"/>
            </p:cNvSpPr>
            <p:nvPr/>
          </p:nvSpPr>
          <p:spPr bwMode="auto">
            <a:xfrm>
              <a:off x="1128074" y="1272547"/>
              <a:ext cx="27915" cy="258216"/>
            </a:xfrm>
            <a:prstGeom prst="rect">
              <a:avLst/>
            </a:prstGeom>
            <a:solidFill>
              <a:srgbClr val="93959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4">
              <a:extLst>
                <a:ext uri="{FF2B5EF4-FFF2-40B4-BE49-F238E27FC236}">
                  <a16:creationId xmlns:a16="http://schemas.microsoft.com/office/drawing/2014/main" id="{17C75DAC-27B1-4C52-8D29-FC06A0FDBBDE}"/>
                </a:ext>
              </a:extLst>
            </p:cNvPr>
            <p:cNvSpPr>
              <a:spLocks/>
            </p:cNvSpPr>
            <p:nvPr/>
          </p:nvSpPr>
          <p:spPr bwMode="auto">
            <a:xfrm>
              <a:off x="1128074" y="1768043"/>
              <a:ext cx="27915" cy="212855"/>
            </a:xfrm>
            <a:custGeom>
              <a:avLst/>
              <a:gdLst>
                <a:gd name="T0" fmla="*/ 8 w 8"/>
                <a:gd name="T1" fmla="*/ 1 h 62"/>
                <a:gd name="T2" fmla="*/ 0 w 8"/>
                <a:gd name="T3" fmla="*/ 8 h 62"/>
                <a:gd name="T4" fmla="*/ 0 w 8"/>
                <a:gd name="T5" fmla="*/ 53 h 62"/>
                <a:gd name="T6" fmla="*/ 8 w 8"/>
                <a:gd name="T7" fmla="*/ 62 h 62"/>
                <a:gd name="T8" fmla="*/ 8 w 8"/>
                <a:gd name="T9" fmla="*/ 1 h 62"/>
              </a:gdLst>
              <a:ahLst/>
              <a:cxnLst>
                <a:cxn ang="0">
                  <a:pos x="T0" y="T1"/>
                </a:cxn>
                <a:cxn ang="0">
                  <a:pos x="T2" y="T3"/>
                </a:cxn>
                <a:cxn ang="0">
                  <a:pos x="T4" y="T5"/>
                </a:cxn>
                <a:cxn ang="0">
                  <a:pos x="T6" y="T7"/>
                </a:cxn>
                <a:cxn ang="0">
                  <a:pos x="T8" y="T9"/>
                </a:cxn>
              </a:cxnLst>
              <a:rect l="0" t="0" r="r" b="b"/>
              <a:pathLst>
                <a:path w="8" h="62">
                  <a:moveTo>
                    <a:pt x="8" y="1"/>
                  </a:moveTo>
                  <a:cubicBezTo>
                    <a:pt x="8" y="1"/>
                    <a:pt x="0" y="0"/>
                    <a:pt x="0" y="8"/>
                  </a:cubicBezTo>
                  <a:cubicBezTo>
                    <a:pt x="0" y="16"/>
                    <a:pt x="0" y="53"/>
                    <a:pt x="0" y="53"/>
                  </a:cubicBezTo>
                  <a:cubicBezTo>
                    <a:pt x="0" y="53"/>
                    <a:pt x="0" y="62"/>
                    <a:pt x="8" y="62"/>
                  </a:cubicBezTo>
                  <a:lnTo>
                    <a:pt x="8" y="1"/>
                  </a:lnTo>
                  <a:close/>
                </a:path>
              </a:pathLst>
            </a:custGeom>
            <a:solidFill>
              <a:srgbClr val="9395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5">
              <a:extLst>
                <a:ext uri="{FF2B5EF4-FFF2-40B4-BE49-F238E27FC236}">
                  <a16:creationId xmlns:a16="http://schemas.microsoft.com/office/drawing/2014/main" id="{18C79901-8885-40BB-903E-98CD68457434}"/>
                </a:ext>
              </a:extLst>
            </p:cNvPr>
            <p:cNvSpPr>
              <a:spLocks/>
            </p:cNvSpPr>
            <p:nvPr/>
          </p:nvSpPr>
          <p:spPr bwMode="auto">
            <a:xfrm>
              <a:off x="1128074" y="2263539"/>
              <a:ext cx="27915" cy="212855"/>
            </a:xfrm>
            <a:custGeom>
              <a:avLst/>
              <a:gdLst>
                <a:gd name="T0" fmla="*/ 8 w 8"/>
                <a:gd name="T1" fmla="*/ 2 h 63"/>
                <a:gd name="T2" fmla="*/ 0 w 8"/>
                <a:gd name="T3" fmla="*/ 9 h 63"/>
                <a:gd name="T4" fmla="*/ 0 w 8"/>
                <a:gd name="T5" fmla="*/ 54 h 63"/>
                <a:gd name="T6" fmla="*/ 8 w 8"/>
                <a:gd name="T7" fmla="*/ 63 h 63"/>
                <a:gd name="T8" fmla="*/ 8 w 8"/>
                <a:gd name="T9" fmla="*/ 2 h 63"/>
              </a:gdLst>
              <a:ahLst/>
              <a:cxnLst>
                <a:cxn ang="0">
                  <a:pos x="T0" y="T1"/>
                </a:cxn>
                <a:cxn ang="0">
                  <a:pos x="T2" y="T3"/>
                </a:cxn>
                <a:cxn ang="0">
                  <a:pos x="T4" y="T5"/>
                </a:cxn>
                <a:cxn ang="0">
                  <a:pos x="T6" y="T7"/>
                </a:cxn>
                <a:cxn ang="0">
                  <a:pos x="T8" y="T9"/>
                </a:cxn>
              </a:cxnLst>
              <a:rect l="0" t="0" r="r" b="b"/>
              <a:pathLst>
                <a:path w="8" h="63">
                  <a:moveTo>
                    <a:pt x="8" y="2"/>
                  </a:moveTo>
                  <a:cubicBezTo>
                    <a:pt x="8" y="2"/>
                    <a:pt x="0" y="0"/>
                    <a:pt x="0" y="9"/>
                  </a:cubicBezTo>
                  <a:cubicBezTo>
                    <a:pt x="0" y="17"/>
                    <a:pt x="0" y="54"/>
                    <a:pt x="0" y="54"/>
                  </a:cubicBezTo>
                  <a:cubicBezTo>
                    <a:pt x="0" y="54"/>
                    <a:pt x="0" y="63"/>
                    <a:pt x="8" y="63"/>
                  </a:cubicBezTo>
                  <a:lnTo>
                    <a:pt x="8" y="2"/>
                  </a:lnTo>
                  <a:close/>
                </a:path>
              </a:pathLst>
            </a:custGeom>
            <a:solidFill>
              <a:srgbClr val="9395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Oval 37">
              <a:extLst>
                <a:ext uri="{FF2B5EF4-FFF2-40B4-BE49-F238E27FC236}">
                  <a16:creationId xmlns:a16="http://schemas.microsoft.com/office/drawing/2014/main" id="{09A2E147-0C22-4505-8E6F-A5C443BB5E96}"/>
                </a:ext>
              </a:extLst>
            </p:cNvPr>
            <p:cNvSpPr>
              <a:spLocks noChangeArrowheads="1"/>
            </p:cNvSpPr>
            <p:nvPr/>
          </p:nvSpPr>
          <p:spPr bwMode="auto">
            <a:xfrm>
              <a:off x="2307493" y="5435407"/>
              <a:ext cx="526901" cy="523411"/>
            </a:xfrm>
            <a:prstGeom prst="ellipse">
              <a:avLst/>
            </a:prstGeom>
            <a:solidFill>
              <a:srgbClr val="1C1B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7">
              <a:extLst>
                <a:ext uri="{FF2B5EF4-FFF2-40B4-BE49-F238E27FC236}">
                  <a16:creationId xmlns:a16="http://schemas.microsoft.com/office/drawing/2014/main" id="{19AACCF2-085D-43DD-A0DB-31D294F7DA7C}"/>
                </a:ext>
              </a:extLst>
            </p:cNvPr>
            <p:cNvSpPr>
              <a:spLocks/>
            </p:cNvSpPr>
            <p:nvPr/>
          </p:nvSpPr>
          <p:spPr bwMode="auto">
            <a:xfrm>
              <a:off x="2307493" y="5683156"/>
              <a:ext cx="526901" cy="275664"/>
            </a:xfrm>
            <a:custGeom>
              <a:avLst/>
              <a:gdLst>
                <a:gd name="T0" fmla="*/ 1 w 155"/>
                <a:gd name="T1" fmla="*/ 0 h 82"/>
                <a:gd name="T2" fmla="*/ 0 w 155"/>
                <a:gd name="T3" fmla="*/ 5 h 82"/>
                <a:gd name="T4" fmla="*/ 78 w 155"/>
                <a:gd name="T5" fmla="*/ 82 h 82"/>
                <a:gd name="T6" fmla="*/ 155 w 155"/>
                <a:gd name="T7" fmla="*/ 5 h 82"/>
                <a:gd name="T8" fmla="*/ 155 w 155"/>
                <a:gd name="T9" fmla="*/ 4 h 82"/>
                <a:gd name="T10" fmla="*/ 88 w 155"/>
                <a:gd name="T11" fmla="*/ 11 h 82"/>
                <a:gd name="T12" fmla="*/ 1 w 155"/>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155" h="82">
                  <a:moveTo>
                    <a:pt x="1" y="0"/>
                  </a:moveTo>
                  <a:cubicBezTo>
                    <a:pt x="0" y="2"/>
                    <a:pt x="0" y="3"/>
                    <a:pt x="0" y="5"/>
                  </a:cubicBezTo>
                  <a:cubicBezTo>
                    <a:pt x="0" y="48"/>
                    <a:pt x="35" y="82"/>
                    <a:pt x="78" y="82"/>
                  </a:cubicBezTo>
                  <a:cubicBezTo>
                    <a:pt x="120" y="82"/>
                    <a:pt x="155" y="48"/>
                    <a:pt x="155" y="5"/>
                  </a:cubicBezTo>
                  <a:cubicBezTo>
                    <a:pt x="155" y="5"/>
                    <a:pt x="155" y="4"/>
                    <a:pt x="155" y="4"/>
                  </a:cubicBezTo>
                  <a:cubicBezTo>
                    <a:pt x="131" y="9"/>
                    <a:pt x="109" y="11"/>
                    <a:pt x="88" y="11"/>
                  </a:cubicBezTo>
                  <a:cubicBezTo>
                    <a:pt x="52" y="11"/>
                    <a:pt x="22" y="5"/>
                    <a:pt x="1" y="0"/>
                  </a:cubicBezTo>
                </a:path>
              </a:pathLst>
            </a:custGeom>
            <a:solidFill>
              <a:srgbClr val="3B3B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8">
              <a:extLst>
                <a:ext uri="{FF2B5EF4-FFF2-40B4-BE49-F238E27FC236}">
                  <a16:creationId xmlns:a16="http://schemas.microsoft.com/office/drawing/2014/main" id="{98DE4683-832B-4B74-A9CE-0F7772A365DF}"/>
                </a:ext>
              </a:extLst>
            </p:cNvPr>
            <p:cNvSpPr>
              <a:spLocks noEditPoints="1"/>
            </p:cNvSpPr>
            <p:nvPr/>
          </p:nvSpPr>
          <p:spPr bwMode="auto">
            <a:xfrm>
              <a:off x="2488942" y="5623835"/>
              <a:ext cx="167491" cy="170982"/>
            </a:xfrm>
            <a:custGeom>
              <a:avLst/>
              <a:gdLst>
                <a:gd name="T0" fmla="*/ 38 w 49"/>
                <a:gd name="T1" fmla="*/ 50 h 50"/>
                <a:gd name="T2" fmla="*/ 11 w 49"/>
                <a:gd name="T3" fmla="*/ 50 h 50"/>
                <a:gd name="T4" fmla="*/ 0 w 49"/>
                <a:gd name="T5" fmla="*/ 39 h 50"/>
                <a:gd name="T6" fmla="*/ 0 w 49"/>
                <a:gd name="T7" fmla="*/ 11 h 50"/>
                <a:gd name="T8" fmla="*/ 11 w 49"/>
                <a:gd name="T9" fmla="*/ 0 h 50"/>
                <a:gd name="T10" fmla="*/ 38 w 49"/>
                <a:gd name="T11" fmla="*/ 0 h 50"/>
                <a:gd name="T12" fmla="*/ 49 w 49"/>
                <a:gd name="T13" fmla="*/ 11 h 50"/>
                <a:gd name="T14" fmla="*/ 49 w 49"/>
                <a:gd name="T15" fmla="*/ 39 h 50"/>
                <a:gd name="T16" fmla="*/ 38 w 49"/>
                <a:gd name="T17" fmla="*/ 50 h 50"/>
                <a:gd name="T18" fmla="*/ 11 w 49"/>
                <a:gd name="T19" fmla="*/ 4 h 50"/>
                <a:gd name="T20" fmla="*/ 3 w 49"/>
                <a:gd name="T21" fmla="*/ 11 h 50"/>
                <a:gd name="T22" fmla="*/ 3 w 49"/>
                <a:gd name="T23" fmla="*/ 39 h 50"/>
                <a:gd name="T24" fmla="*/ 11 w 49"/>
                <a:gd name="T25" fmla="*/ 47 h 50"/>
                <a:gd name="T26" fmla="*/ 38 w 49"/>
                <a:gd name="T27" fmla="*/ 47 h 50"/>
                <a:gd name="T28" fmla="*/ 46 w 49"/>
                <a:gd name="T29" fmla="*/ 39 h 50"/>
                <a:gd name="T30" fmla="*/ 46 w 49"/>
                <a:gd name="T31" fmla="*/ 11 h 50"/>
                <a:gd name="T32" fmla="*/ 38 w 49"/>
                <a:gd name="T33" fmla="*/ 4 h 50"/>
                <a:gd name="T34" fmla="*/ 11 w 49"/>
                <a:gd name="T35" fmla="*/ 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50">
                  <a:moveTo>
                    <a:pt x="38" y="50"/>
                  </a:moveTo>
                  <a:cubicBezTo>
                    <a:pt x="11" y="50"/>
                    <a:pt x="11" y="50"/>
                    <a:pt x="11" y="50"/>
                  </a:cubicBezTo>
                  <a:cubicBezTo>
                    <a:pt x="5" y="50"/>
                    <a:pt x="0" y="45"/>
                    <a:pt x="0" y="39"/>
                  </a:cubicBezTo>
                  <a:cubicBezTo>
                    <a:pt x="0" y="11"/>
                    <a:pt x="0" y="11"/>
                    <a:pt x="0" y="11"/>
                  </a:cubicBezTo>
                  <a:cubicBezTo>
                    <a:pt x="0" y="5"/>
                    <a:pt x="5" y="0"/>
                    <a:pt x="11" y="0"/>
                  </a:cubicBezTo>
                  <a:cubicBezTo>
                    <a:pt x="38" y="0"/>
                    <a:pt x="38" y="0"/>
                    <a:pt x="38" y="0"/>
                  </a:cubicBezTo>
                  <a:cubicBezTo>
                    <a:pt x="44" y="0"/>
                    <a:pt x="49" y="5"/>
                    <a:pt x="49" y="11"/>
                  </a:cubicBezTo>
                  <a:cubicBezTo>
                    <a:pt x="49" y="39"/>
                    <a:pt x="49" y="39"/>
                    <a:pt x="49" y="39"/>
                  </a:cubicBezTo>
                  <a:cubicBezTo>
                    <a:pt x="49" y="45"/>
                    <a:pt x="44" y="50"/>
                    <a:pt x="38" y="50"/>
                  </a:cubicBezTo>
                  <a:close/>
                  <a:moveTo>
                    <a:pt x="11" y="4"/>
                  </a:moveTo>
                  <a:cubicBezTo>
                    <a:pt x="6" y="4"/>
                    <a:pt x="3" y="7"/>
                    <a:pt x="3" y="11"/>
                  </a:cubicBezTo>
                  <a:cubicBezTo>
                    <a:pt x="3" y="39"/>
                    <a:pt x="3" y="39"/>
                    <a:pt x="3" y="39"/>
                  </a:cubicBezTo>
                  <a:cubicBezTo>
                    <a:pt x="3" y="43"/>
                    <a:pt x="6" y="47"/>
                    <a:pt x="11" y="47"/>
                  </a:cubicBezTo>
                  <a:cubicBezTo>
                    <a:pt x="38" y="47"/>
                    <a:pt x="38" y="47"/>
                    <a:pt x="38" y="47"/>
                  </a:cubicBezTo>
                  <a:cubicBezTo>
                    <a:pt x="43" y="47"/>
                    <a:pt x="46" y="43"/>
                    <a:pt x="46" y="39"/>
                  </a:cubicBezTo>
                  <a:cubicBezTo>
                    <a:pt x="46" y="11"/>
                    <a:pt x="46" y="11"/>
                    <a:pt x="46" y="11"/>
                  </a:cubicBezTo>
                  <a:cubicBezTo>
                    <a:pt x="46" y="7"/>
                    <a:pt x="43" y="4"/>
                    <a:pt x="38" y="4"/>
                  </a:cubicBezTo>
                  <a:lnTo>
                    <a:pt x="11" y="4"/>
                  </a:ln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 name="稻壳儿_刀客儿出品_3">
            <a:extLst>
              <a:ext uri="{FF2B5EF4-FFF2-40B4-BE49-F238E27FC236}">
                <a16:creationId xmlns:a16="http://schemas.microsoft.com/office/drawing/2014/main" id="{25420501-8CDF-473F-82B7-819EBEE41486}"/>
              </a:ext>
            </a:extLst>
          </p:cNvPr>
          <p:cNvGrpSpPr/>
          <p:nvPr/>
        </p:nvGrpSpPr>
        <p:grpSpPr>
          <a:xfrm>
            <a:off x="5059800" y="4732644"/>
            <a:ext cx="290976" cy="290976"/>
            <a:chOff x="5059800" y="4732644"/>
            <a:chExt cx="290976" cy="290976"/>
          </a:xfrm>
        </p:grpSpPr>
        <p:sp>
          <p:nvSpPr>
            <p:cNvPr id="84" name="Freeform 26"/>
            <p:cNvSpPr>
              <a:spLocks/>
            </p:cNvSpPr>
            <p:nvPr/>
          </p:nvSpPr>
          <p:spPr bwMode="auto">
            <a:xfrm>
              <a:off x="5141517" y="4811995"/>
              <a:ext cx="127542" cy="132274"/>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85" name="Oval 84"/>
            <p:cNvSpPr/>
            <p:nvPr/>
          </p:nvSpPr>
          <p:spPr>
            <a:xfrm>
              <a:off x="5059800" y="4732644"/>
              <a:ext cx="290976" cy="290976"/>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86" name="稻壳儿_刀客儿出品_4"/>
          <p:cNvSpPr/>
          <p:nvPr/>
        </p:nvSpPr>
        <p:spPr>
          <a:xfrm>
            <a:off x="5498791" y="4633098"/>
            <a:ext cx="2493742" cy="516489"/>
          </a:xfrm>
          <a:prstGeom prst="rect">
            <a:avLst/>
          </a:prstGeom>
        </p:spPr>
        <p:txBody>
          <a:bodyPr wrap="square" lIns="90000" tIns="46800" rIns="90000" bIns="46800" anchor="t">
            <a:spAutoFit/>
          </a:bodyPr>
          <a:lstStyle/>
          <a:p>
            <a:pPr>
              <a:lnSpc>
                <a:spcPct val="120000"/>
              </a:lnSpc>
            </a:pPr>
            <a:r>
              <a:rPr lang="ms-MY" sz="1200" dirty="0">
                <a:solidFill>
                  <a:schemeClr val="tx2">
                    <a:lumMod val="50000"/>
                  </a:schemeClr>
                </a:solidFill>
                <a:cs typeface="+mn-ea"/>
                <a:sym typeface="+mn-lt"/>
              </a:rPr>
              <a:t>Lorem ipsum dolor sit amet, consectetur.</a:t>
            </a:r>
          </a:p>
        </p:txBody>
      </p:sp>
      <p:grpSp>
        <p:nvGrpSpPr>
          <p:cNvPr id="3" name="稻壳儿_刀客儿出品_5">
            <a:extLst>
              <a:ext uri="{FF2B5EF4-FFF2-40B4-BE49-F238E27FC236}">
                <a16:creationId xmlns:a16="http://schemas.microsoft.com/office/drawing/2014/main" id="{CE7371AD-F588-4875-81C9-92A93B5698E4}"/>
              </a:ext>
            </a:extLst>
          </p:cNvPr>
          <p:cNvGrpSpPr/>
          <p:nvPr/>
        </p:nvGrpSpPr>
        <p:grpSpPr>
          <a:xfrm>
            <a:off x="5059800" y="5316064"/>
            <a:ext cx="290976" cy="290976"/>
            <a:chOff x="5059800" y="5316064"/>
            <a:chExt cx="290976" cy="290976"/>
          </a:xfrm>
        </p:grpSpPr>
        <p:sp>
          <p:nvSpPr>
            <p:cNvPr id="91" name="Freeform 26"/>
            <p:cNvSpPr>
              <a:spLocks/>
            </p:cNvSpPr>
            <p:nvPr/>
          </p:nvSpPr>
          <p:spPr bwMode="auto">
            <a:xfrm>
              <a:off x="5141517" y="5395415"/>
              <a:ext cx="127542" cy="132274"/>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92" name="Oval 91"/>
            <p:cNvSpPr/>
            <p:nvPr/>
          </p:nvSpPr>
          <p:spPr>
            <a:xfrm>
              <a:off x="5059800" y="5316064"/>
              <a:ext cx="290976" cy="290976"/>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90" name="稻壳儿_刀客儿出品_6"/>
          <p:cNvSpPr/>
          <p:nvPr/>
        </p:nvSpPr>
        <p:spPr>
          <a:xfrm>
            <a:off x="5498791" y="5216518"/>
            <a:ext cx="2493742" cy="516489"/>
          </a:xfrm>
          <a:prstGeom prst="rect">
            <a:avLst/>
          </a:prstGeom>
        </p:spPr>
        <p:txBody>
          <a:bodyPr wrap="square" lIns="90000" tIns="46800" rIns="90000" bIns="46800" anchor="t">
            <a:spAutoFit/>
          </a:bodyPr>
          <a:lstStyle/>
          <a:p>
            <a:pPr>
              <a:lnSpc>
                <a:spcPct val="120000"/>
              </a:lnSpc>
            </a:pPr>
            <a:r>
              <a:rPr lang="ms-MY" sz="1200" dirty="0">
                <a:solidFill>
                  <a:schemeClr val="tx2">
                    <a:lumMod val="50000"/>
                  </a:schemeClr>
                </a:solidFill>
                <a:cs typeface="+mn-ea"/>
                <a:sym typeface="+mn-lt"/>
              </a:rPr>
              <a:t>Lorem ipsum dolor sit amet, consectetur.</a:t>
            </a:r>
          </a:p>
        </p:txBody>
      </p:sp>
      <p:grpSp>
        <p:nvGrpSpPr>
          <p:cNvPr id="4" name="稻壳儿_刀客儿出品_7">
            <a:extLst>
              <a:ext uri="{FF2B5EF4-FFF2-40B4-BE49-F238E27FC236}">
                <a16:creationId xmlns:a16="http://schemas.microsoft.com/office/drawing/2014/main" id="{67DD51EA-DBF7-4079-AA0C-79A80177DBF6}"/>
              </a:ext>
            </a:extLst>
          </p:cNvPr>
          <p:cNvGrpSpPr/>
          <p:nvPr/>
        </p:nvGrpSpPr>
        <p:grpSpPr>
          <a:xfrm>
            <a:off x="8271625" y="4732644"/>
            <a:ext cx="290976" cy="290976"/>
            <a:chOff x="8271625" y="4732644"/>
            <a:chExt cx="290976" cy="290976"/>
          </a:xfrm>
        </p:grpSpPr>
        <p:sp>
          <p:nvSpPr>
            <p:cNvPr id="101" name="Freeform 26"/>
            <p:cNvSpPr>
              <a:spLocks/>
            </p:cNvSpPr>
            <p:nvPr/>
          </p:nvSpPr>
          <p:spPr bwMode="auto">
            <a:xfrm>
              <a:off x="8353342" y="4811995"/>
              <a:ext cx="127542" cy="132274"/>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02" name="Oval 101"/>
            <p:cNvSpPr/>
            <p:nvPr/>
          </p:nvSpPr>
          <p:spPr>
            <a:xfrm>
              <a:off x="8271625" y="4732644"/>
              <a:ext cx="290976" cy="290976"/>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00" name="稻壳儿_刀客儿出品_8"/>
          <p:cNvSpPr/>
          <p:nvPr/>
        </p:nvSpPr>
        <p:spPr>
          <a:xfrm>
            <a:off x="8710616" y="4633098"/>
            <a:ext cx="2493742" cy="516489"/>
          </a:xfrm>
          <a:prstGeom prst="rect">
            <a:avLst/>
          </a:prstGeom>
        </p:spPr>
        <p:txBody>
          <a:bodyPr wrap="square" lIns="90000" tIns="46800" rIns="90000" bIns="46800" anchor="t">
            <a:spAutoFit/>
          </a:bodyPr>
          <a:lstStyle/>
          <a:p>
            <a:pPr>
              <a:lnSpc>
                <a:spcPct val="120000"/>
              </a:lnSpc>
            </a:pPr>
            <a:r>
              <a:rPr lang="ms-MY" sz="1200" dirty="0">
                <a:solidFill>
                  <a:schemeClr val="tx2">
                    <a:lumMod val="50000"/>
                  </a:schemeClr>
                </a:solidFill>
                <a:cs typeface="+mn-ea"/>
                <a:sym typeface="+mn-lt"/>
              </a:rPr>
              <a:t>Lorem ipsum dolor sit amet, consectetur.</a:t>
            </a:r>
          </a:p>
        </p:txBody>
      </p:sp>
      <p:grpSp>
        <p:nvGrpSpPr>
          <p:cNvPr id="5" name="稻壳儿_刀客儿出品_9">
            <a:extLst>
              <a:ext uri="{FF2B5EF4-FFF2-40B4-BE49-F238E27FC236}">
                <a16:creationId xmlns:a16="http://schemas.microsoft.com/office/drawing/2014/main" id="{42EF7476-2599-4737-92C5-27E1A1179532}"/>
              </a:ext>
            </a:extLst>
          </p:cNvPr>
          <p:cNvGrpSpPr/>
          <p:nvPr/>
        </p:nvGrpSpPr>
        <p:grpSpPr>
          <a:xfrm>
            <a:off x="8271625" y="5316064"/>
            <a:ext cx="290976" cy="290976"/>
            <a:chOff x="8271625" y="5316064"/>
            <a:chExt cx="290976" cy="290976"/>
          </a:xfrm>
        </p:grpSpPr>
        <p:sp>
          <p:nvSpPr>
            <p:cNvPr id="106" name="Freeform 26"/>
            <p:cNvSpPr>
              <a:spLocks/>
            </p:cNvSpPr>
            <p:nvPr/>
          </p:nvSpPr>
          <p:spPr bwMode="auto">
            <a:xfrm>
              <a:off x="8353342" y="5395415"/>
              <a:ext cx="127542" cy="132274"/>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2400" dirty="0">
                <a:cs typeface="+mn-ea"/>
                <a:sym typeface="+mn-lt"/>
              </a:endParaRPr>
            </a:p>
          </p:txBody>
        </p:sp>
        <p:sp>
          <p:nvSpPr>
            <p:cNvPr id="107" name="Oval 106"/>
            <p:cNvSpPr/>
            <p:nvPr/>
          </p:nvSpPr>
          <p:spPr>
            <a:xfrm>
              <a:off x="8271625" y="5316064"/>
              <a:ext cx="290976" cy="290976"/>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05" name="稻壳儿_刀客儿出品_10"/>
          <p:cNvSpPr/>
          <p:nvPr/>
        </p:nvSpPr>
        <p:spPr>
          <a:xfrm>
            <a:off x="8710616" y="5216518"/>
            <a:ext cx="2493742" cy="516489"/>
          </a:xfrm>
          <a:prstGeom prst="rect">
            <a:avLst/>
          </a:prstGeom>
        </p:spPr>
        <p:txBody>
          <a:bodyPr wrap="square" lIns="90000" tIns="46800" rIns="90000" bIns="46800" anchor="t">
            <a:spAutoFit/>
          </a:bodyPr>
          <a:lstStyle/>
          <a:p>
            <a:pPr>
              <a:lnSpc>
                <a:spcPct val="120000"/>
              </a:lnSpc>
            </a:pPr>
            <a:r>
              <a:rPr lang="ms-MY" sz="1200" dirty="0">
                <a:solidFill>
                  <a:schemeClr val="tx2">
                    <a:lumMod val="50000"/>
                  </a:schemeClr>
                </a:solidFill>
                <a:cs typeface="+mn-ea"/>
                <a:sym typeface="+mn-lt"/>
              </a:rPr>
              <a:t>Lorem ipsum dolor sit amet, consectetur.</a:t>
            </a:r>
          </a:p>
        </p:txBody>
      </p:sp>
      <p:sp>
        <p:nvSpPr>
          <p:cNvPr id="42" name="稻壳儿_刀客儿出品_11">
            <a:extLst>
              <a:ext uri="{FF2B5EF4-FFF2-40B4-BE49-F238E27FC236}">
                <a16:creationId xmlns:a16="http://schemas.microsoft.com/office/drawing/2014/main" id="{A73A0A23-9ED6-49D3-86A0-44CB9B153419}"/>
              </a:ext>
            </a:extLst>
          </p:cNvPr>
          <p:cNvSpPr>
            <a:spLocks/>
          </p:cNvSpPr>
          <p:nvPr/>
        </p:nvSpPr>
        <p:spPr bwMode="auto">
          <a:xfrm>
            <a:off x="5060839" y="2652156"/>
            <a:ext cx="6143519" cy="1356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gn="l">
              <a:lnSpc>
                <a:spcPct val="140000"/>
              </a:lnSpc>
            </a:pPr>
            <a:r>
              <a:rPr lang="en-US" sz="1200" dirty="0">
                <a:solidFill>
                  <a:schemeClr val="tx2">
                    <a:lumMod val="50000"/>
                  </a:schemeClr>
                </a:solidFill>
                <a:cs typeface="+mn-ea"/>
                <a:sym typeface="+mn-lt"/>
              </a:rPr>
              <a:t>Lorem Ipsum is simply dummy text of the printing and typesetting industry. Lorem Ipsum has been the industry's standard dummy text ever since the 1500s, when an unknown printer took. Lorem Ipsum is simply dummy text of the printing and typesetting industry. Lorem Ipsum has been the industry's standard dummy text ever since the 1500s, when an unknown printer took.</a:t>
            </a:r>
          </a:p>
        </p:txBody>
      </p:sp>
      <p:sp>
        <p:nvSpPr>
          <p:cNvPr id="20" name="稻壳儿_刀客儿出品_12">
            <a:extLst>
              <a:ext uri="{FF2B5EF4-FFF2-40B4-BE49-F238E27FC236}">
                <a16:creationId xmlns:a16="http://schemas.microsoft.com/office/drawing/2014/main" id="{AEB8A3CC-FFF0-42FC-B76A-3EB30D321226}"/>
              </a:ext>
            </a:extLst>
          </p:cNvPr>
          <p:cNvSpPr txBox="1"/>
          <p:nvPr/>
        </p:nvSpPr>
        <p:spPr>
          <a:xfrm>
            <a:off x="4362193" y="585314"/>
            <a:ext cx="3467616" cy="584775"/>
          </a:xfrm>
          <a:prstGeom prst="rect">
            <a:avLst/>
          </a:prstGeom>
          <a:noFill/>
        </p:spPr>
        <p:txBody>
          <a:bodyPr wrap="none" lIns="90000" tIns="46800" rIns="90000" bIns="46800" rtlCol="0" anchor="t">
            <a:spAutoFit/>
          </a:bodyPr>
          <a:lstStyle/>
          <a:p>
            <a:pPr algn="ctr"/>
            <a:r>
              <a:rPr lang="zh-CN" altLang="en-US" sz="3200" dirty="0">
                <a:solidFill>
                  <a:schemeClr val="accent1"/>
                </a:solidFill>
                <a:latin typeface="+mj-ea"/>
                <a:ea typeface="+mj-ea"/>
              </a:rPr>
              <a:t>水彩工作汇报总结</a:t>
            </a:r>
            <a:endParaRPr lang="en-US" sz="3200" dirty="0">
              <a:solidFill>
                <a:schemeClr val="accent1"/>
              </a:solidFill>
              <a:latin typeface="+mj-ea"/>
              <a:ea typeface="+mj-ea"/>
            </a:endParaRPr>
          </a:p>
        </p:txBody>
      </p:sp>
      <p:sp>
        <p:nvSpPr>
          <p:cNvPr id="6" name="稻壳儿_刀客儿出品_13">
            <a:extLst>
              <a:ext uri="{FF2B5EF4-FFF2-40B4-BE49-F238E27FC236}">
                <a16:creationId xmlns:a16="http://schemas.microsoft.com/office/drawing/2014/main" id="{EA10747A-04B5-4EAB-966D-123B6D922AA8}"/>
              </a:ext>
            </a:extLst>
          </p:cNvPr>
          <p:cNvSpPr txBox="1"/>
          <p:nvPr/>
        </p:nvSpPr>
        <p:spPr>
          <a:xfrm>
            <a:off x="5060839" y="2251656"/>
            <a:ext cx="1980029" cy="400110"/>
          </a:xfrm>
          <a:prstGeom prst="rect">
            <a:avLst/>
          </a:prstGeom>
          <a:noFill/>
        </p:spPr>
        <p:txBody>
          <a:bodyPr wrap="none" rtlCol="0">
            <a:spAutoFit/>
          </a:bodyPr>
          <a:lstStyle/>
          <a:p>
            <a:r>
              <a:rPr lang="zh-CN" altLang="en-US" sz="2000" dirty="0"/>
              <a:t>在这里添加标题</a:t>
            </a:r>
            <a:endParaRPr lang="en-US" sz="2000" dirty="0"/>
          </a:p>
        </p:txBody>
      </p:sp>
      <p:pic>
        <p:nvPicPr>
          <p:cNvPr id="9" name="稻壳儿_刀客儿出品_14">
            <a:extLst>
              <a:ext uri="{FF2B5EF4-FFF2-40B4-BE49-F238E27FC236}">
                <a16:creationId xmlns:a16="http://schemas.microsoft.com/office/drawing/2014/main" id="{2B4905BF-5CD9-46E9-9215-035A787C54A5}"/>
              </a:ext>
            </a:extLst>
          </p:cNvPr>
          <p:cNvPicPr>
            <a:picLocks noGrp="1"/>
          </p:cNvPicPr>
          <p:nvPr>
            <p:ph type="pic" sz="quarter" idx="10"/>
          </p:nvPr>
        </p:nvPicPr>
        <p:blipFill>
          <a:blip r:embed="rId2">
            <a:extLst>
              <a:ext uri="{28A0092B-C50C-407E-A947-70E740481C1C}">
                <a14:useLocalDpi xmlns:a14="http://schemas.microsoft.com/office/drawing/2010/main" val="0"/>
              </a:ext>
            </a:extLst>
          </a:blip>
          <a:srcRect l="27830" r="27830"/>
          <a:stretch>
            <a:fillRect/>
          </a:stretch>
        </p:blipFill>
        <p:spPr/>
      </p:pic>
    </p:spTree>
    <p:extLst>
      <p:ext uri="{BB962C8B-B14F-4D97-AF65-F5344CB8AC3E}">
        <p14:creationId xmlns:p14="http://schemas.microsoft.com/office/powerpoint/2010/main" val="148321018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nodeType="click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wipe(down)">
                                      <p:cBhvr>
                                        <p:cTn id="14" dur="580">
                                          <p:stCondLst>
                                            <p:cond delay="0"/>
                                          </p:stCondLst>
                                        </p:cTn>
                                        <p:tgtEl>
                                          <p:spTgt spid="26"/>
                                        </p:tgtEl>
                                      </p:cBhvr>
                                    </p:animEffect>
                                    <p:anim calcmode="lin" valueType="num">
                                      <p:cBhvr>
                                        <p:cTn id="15" dur="1822" tmFilter="0,0; 0.14,0.36; 0.43,0.73; 0.71,0.91; 1.0,1.0">
                                          <p:stCondLst>
                                            <p:cond delay="0"/>
                                          </p:stCondLst>
                                        </p:cTn>
                                        <p:tgtEl>
                                          <p:spTgt spid="26"/>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26"/>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26"/>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26"/>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26"/>
                                        </p:tgtEl>
                                        <p:attrNameLst>
                                          <p:attrName>ppt_y</p:attrName>
                                        </p:attrNameLst>
                                      </p:cBhvr>
                                      <p:tavLst>
                                        <p:tav tm="0" fmla="#ppt_y-sin(pi*$)/81">
                                          <p:val>
                                            <p:fltVal val="0"/>
                                          </p:val>
                                        </p:tav>
                                        <p:tav tm="100000">
                                          <p:val>
                                            <p:fltVal val="1"/>
                                          </p:val>
                                        </p:tav>
                                      </p:tavLst>
                                    </p:anim>
                                    <p:animScale>
                                      <p:cBhvr>
                                        <p:cTn id="20" dur="26">
                                          <p:stCondLst>
                                            <p:cond delay="650"/>
                                          </p:stCondLst>
                                        </p:cTn>
                                        <p:tgtEl>
                                          <p:spTgt spid="26"/>
                                        </p:tgtEl>
                                      </p:cBhvr>
                                      <p:to x="100000" y="60000"/>
                                    </p:animScale>
                                    <p:animScale>
                                      <p:cBhvr>
                                        <p:cTn id="21" dur="166" decel="50000">
                                          <p:stCondLst>
                                            <p:cond delay="676"/>
                                          </p:stCondLst>
                                        </p:cTn>
                                        <p:tgtEl>
                                          <p:spTgt spid="26"/>
                                        </p:tgtEl>
                                      </p:cBhvr>
                                      <p:to x="100000" y="100000"/>
                                    </p:animScale>
                                    <p:animScale>
                                      <p:cBhvr>
                                        <p:cTn id="22" dur="26">
                                          <p:stCondLst>
                                            <p:cond delay="1312"/>
                                          </p:stCondLst>
                                        </p:cTn>
                                        <p:tgtEl>
                                          <p:spTgt spid="26"/>
                                        </p:tgtEl>
                                      </p:cBhvr>
                                      <p:to x="100000" y="80000"/>
                                    </p:animScale>
                                    <p:animScale>
                                      <p:cBhvr>
                                        <p:cTn id="23" dur="166" decel="50000">
                                          <p:stCondLst>
                                            <p:cond delay="1338"/>
                                          </p:stCondLst>
                                        </p:cTn>
                                        <p:tgtEl>
                                          <p:spTgt spid="26"/>
                                        </p:tgtEl>
                                      </p:cBhvr>
                                      <p:to x="100000" y="100000"/>
                                    </p:animScale>
                                    <p:animScale>
                                      <p:cBhvr>
                                        <p:cTn id="24" dur="26">
                                          <p:stCondLst>
                                            <p:cond delay="1642"/>
                                          </p:stCondLst>
                                        </p:cTn>
                                        <p:tgtEl>
                                          <p:spTgt spid="26"/>
                                        </p:tgtEl>
                                      </p:cBhvr>
                                      <p:to x="100000" y="90000"/>
                                    </p:animScale>
                                    <p:animScale>
                                      <p:cBhvr>
                                        <p:cTn id="25" dur="166" decel="50000">
                                          <p:stCondLst>
                                            <p:cond delay="1668"/>
                                          </p:stCondLst>
                                        </p:cTn>
                                        <p:tgtEl>
                                          <p:spTgt spid="26"/>
                                        </p:tgtEl>
                                      </p:cBhvr>
                                      <p:to x="100000" y="100000"/>
                                    </p:animScale>
                                    <p:animScale>
                                      <p:cBhvr>
                                        <p:cTn id="26" dur="26">
                                          <p:stCondLst>
                                            <p:cond delay="1808"/>
                                          </p:stCondLst>
                                        </p:cTn>
                                        <p:tgtEl>
                                          <p:spTgt spid="26"/>
                                        </p:tgtEl>
                                      </p:cBhvr>
                                      <p:to x="100000" y="95000"/>
                                    </p:animScale>
                                    <p:animScale>
                                      <p:cBhvr>
                                        <p:cTn id="27" dur="166" decel="50000">
                                          <p:stCondLst>
                                            <p:cond delay="1834"/>
                                          </p:stCondLst>
                                        </p:cTn>
                                        <p:tgtEl>
                                          <p:spTgt spid="26"/>
                                        </p:tgtEl>
                                      </p:cBhvr>
                                      <p:to x="100000" y="100000"/>
                                    </p:animScale>
                                  </p:childTnLst>
                                </p:cTn>
                              </p:par>
                              <p:par>
                                <p:cTn id="28" presetID="26" presetClass="entr" presetSubtype="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ipe(down)">
                                      <p:cBhvr>
                                        <p:cTn id="30" dur="580">
                                          <p:stCondLst>
                                            <p:cond delay="0"/>
                                          </p:stCondLst>
                                        </p:cTn>
                                        <p:tgtEl>
                                          <p:spTgt spid="9"/>
                                        </p:tgtEl>
                                      </p:cBhvr>
                                    </p:animEffect>
                                    <p:anim calcmode="lin" valueType="num">
                                      <p:cBhvr>
                                        <p:cTn id="31"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32"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33"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34"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35"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36" dur="26">
                                          <p:stCondLst>
                                            <p:cond delay="650"/>
                                          </p:stCondLst>
                                        </p:cTn>
                                        <p:tgtEl>
                                          <p:spTgt spid="9"/>
                                        </p:tgtEl>
                                      </p:cBhvr>
                                      <p:to x="100000" y="60000"/>
                                    </p:animScale>
                                    <p:animScale>
                                      <p:cBhvr>
                                        <p:cTn id="37" dur="166" decel="50000">
                                          <p:stCondLst>
                                            <p:cond delay="676"/>
                                          </p:stCondLst>
                                        </p:cTn>
                                        <p:tgtEl>
                                          <p:spTgt spid="9"/>
                                        </p:tgtEl>
                                      </p:cBhvr>
                                      <p:to x="100000" y="100000"/>
                                    </p:animScale>
                                    <p:animScale>
                                      <p:cBhvr>
                                        <p:cTn id="38" dur="26">
                                          <p:stCondLst>
                                            <p:cond delay="1312"/>
                                          </p:stCondLst>
                                        </p:cTn>
                                        <p:tgtEl>
                                          <p:spTgt spid="9"/>
                                        </p:tgtEl>
                                      </p:cBhvr>
                                      <p:to x="100000" y="80000"/>
                                    </p:animScale>
                                    <p:animScale>
                                      <p:cBhvr>
                                        <p:cTn id="39" dur="166" decel="50000">
                                          <p:stCondLst>
                                            <p:cond delay="1338"/>
                                          </p:stCondLst>
                                        </p:cTn>
                                        <p:tgtEl>
                                          <p:spTgt spid="9"/>
                                        </p:tgtEl>
                                      </p:cBhvr>
                                      <p:to x="100000" y="100000"/>
                                    </p:animScale>
                                    <p:animScale>
                                      <p:cBhvr>
                                        <p:cTn id="40" dur="26">
                                          <p:stCondLst>
                                            <p:cond delay="1642"/>
                                          </p:stCondLst>
                                        </p:cTn>
                                        <p:tgtEl>
                                          <p:spTgt spid="9"/>
                                        </p:tgtEl>
                                      </p:cBhvr>
                                      <p:to x="100000" y="90000"/>
                                    </p:animScale>
                                    <p:animScale>
                                      <p:cBhvr>
                                        <p:cTn id="41" dur="166" decel="50000">
                                          <p:stCondLst>
                                            <p:cond delay="1668"/>
                                          </p:stCondLst>
                                        </p:cTn>
                                        <p:tgtEl>
                                          <p:spTgt spid="9"/>
                                        </p:tgtEl>
                                      </p:cBhvr>
                                      <p:to x="100000" y="100000"/>
                                    </p:animScale>
                                    <p:animScale>
                                      <p:cBhvr>
                                        <p:cTn id="42" dur="26">
                                          <p:stCondLst>
                                            <p:cond delay="1808"/>
                                          </p:stCondLst>
                                        </p:cTn>
                                        <p:tgtEl>
                                          <p:spTgt spid="9"/>
                                        </p:tgtEl>
                                      </p:cBhvr>
                                      <p:to x="100000" y="95000"/>
                                    </p:animScale>
                                    <p:animScale>
                                      <p:cBhvr>
                                        <p:cTn id="43" dur="166" decel="50000">
                                          <p:stCondLst>
                                            <p:cond delay="1834"/>
                                          </p:stCondLst>
                                        </p:cTn>
                                        <p:tgtEl>
                                          <p:spTgt spid="9"/>
                                        </p:tgtEl>
                                      </p:cBhvr>
                                      <p:to x="100000" y="100000"/>
                                    </p:animScale>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wipe(down)">
                                      <p:cBhvr>
                                        <p:cTn id="48" dur="500"/>
                                        <p:tgtEl>
                                          <p:spTgt spid="20"/>
                                        </p:tgtEl>
                                      </p:cBhvr>
                                    </p:animEffect>
                                  </p:childTnLst>
                                </p:cTn>
                              </p:par>
                            </p:childTnLst>
                          </p:cTn>
                        </p:par>
                      </p:childTnLst>
                    </p:cTn>
                  </p:par>
                  <p:par>
                    <p:cTn id="49" fill="hold">
                      <p:stCondLst>
                        <p:cond delay="indefinite"/>
                      </p:stCondLst>
                      <p:childTnLst>
                        <p:par>
                          <p:cTn id="50" fill="hold">
                            <p:stCondLst>
                              <p:cond delay="0"/>
                            </p:stCondLst>
                            <p:childTnLst>
                              <p:par>
                                <p:cTn id="51" presetID="14" presetClass="entr" presetSubtype="10" fill="hold" grpId="0" nodeType="clickEffect">
                                  <p:stCondLst>
                                    <p:cond delay="0"/>
                                  </p:stCondLst>
                                  <p:childTnLst>
                                    <p:set>
                                      <p:cBhvr>
                                        <p:cTn id="52" dur="1" fill="hold">
                                          <p:stCondLst>
                                            <p:cond delay="0"/>
                                          </p:stCondLst>
                                        </p:cTn>
                                        <p:tgtEl>
                                          <p:spTgt spid="42"/>
                                        </p:tgtEl>
                                        <p:attrNameLst>
                                          <p:attrName>style.visibility</p:attrName>
                                        </p:attrNameLst>
                                      </p:cBhvr>
                                      <p:to>
                                        <p:strVal val="visible"/>
                                      </p:to>
                                    </p:set>
                                    <p:animEffect transition="in" filter="randombar(horizontal)">
                                      <p:cBhvr>
                                        <p:cTn id="53" dur="500"/>
                                        <p:tgtEl>
                                          <p:spTgt spid="42"/>
                                        </p:tgtEl>
                                      </p:cBhvr>
                                    </p:animEffect>
                                  </p:childTnLst>
                                </p:cTn>
                              </p:par>
                              <p:par>
                                <p:cTn id="54" presetID="14" presetClass="entr" presetSubtype="10" fill="hold" grpId="0" nodeType="with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randombar(horizontal)">
                                      <p:cBhvr>
                                        <p:cTn id="56" dur="500"/>
                                        <p:tgtEl>
                                          <p:spTgt spid="6"/>
                                        </p:tgtEl>
                                      </p:cBhvr>
                                    </p:animEffect>
                                  </p:childTnLst>
                                </p:cTn>
                              </p:par>
                            </p:childTnLst>
                          </p:cTn>
                        </p:par>
                      </p:childTnLst>
                    </p:cTn>
                  </p:par>
                  <p:par>
                    <p:cTn id="57" fill="hold">
                      <p:stCondLst>
                        <p:cond delay="indefinite"/>
                      </p:stCondLst>
                      <p:childTnLst>
                        <p:par>
                          <p:cTn id="58" fill="hold">
                            <p:stCondLst>
                              <p:cond delay="0"/>
                            </p:stCondLst>
                            <p:childTnLst>
                              <p:par>
                                <p:cTn id="59" presetID="26" presetClass="entr" presetSubtype="0" fill="hold" nodeType="clickEffect">
                                  <p:stCondLst>
                                    <p:cond delay="0"/>
                                  </p:stCondLst>
                                  <p:childTnLst>
                                    <p:set>
                                      <p:cBhvr>
                                        <p:cTn id="60" dur="1" fill="hold">
                                          <p:stCondLst>
                                            <p:cond delay="0"/>
                                          </p:stCondLst>
                                        </p:cTn>
                                        <p:tgtEl>
                                          <p:spTgt spid="2"/>
                                        </p:tgtEl>
                                        <p:attrNameLst>
                                          <p:attrName>style.visibility</p:attrName>
                                        </p:attrNameLst>
                                      </p:cBhvr>
                                      <p:to>
                                        <p:strVal val="visible"/>
                                      </p:to>
                                    </p:set>
                                    <p:animEffect transition="in" filter="wipe(down)">
                                      <p:cBhvr>
                                        <p:cTn id="61" dur="580">
                                          <p:stCondLst>
                                            <p:cond delay="0"/>
                                          </p:stCondLst>
                                        </p:cTn>
                                        <p:tgtEl>
                                          <p:spTgt spid="2"/>
                                        </p:tgtEl>
                                      </p:cBhvr>
                                    </p:animEffect>
                                    <p:anim calcmode="lin" valueType="num">
                                      <p:cBhvr>
                                        <p:cTn id="62"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63"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64"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65"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66"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67" dur="26">
                                          <p:stCondLst>
                                            <p:cond delay="650"/>
                                          </p:stCondLst>
                                        </p:cTn>
                                        <p:tgtEl>
                                          <p:spTgt spid="2"/>
                                        </p:tgtEl>
                                      </p:cBhvr>
                                      <p:to x="100000" y="60000"/>
                                    </p:animScale>
                                    <p:animScale>
                                      <p:cBhvr>
                                        <p:cTn id="68" dur="166" decel="50000">
                                          <p:stCondLst>
                                            <p:cond delay="676"/>
                                          </p:stCondLst>
                                        </p:cTn>
                                        <p:tgtEl>
                                          <p:spTgt spid="2"/>
                                        </p:tgtEl>
                                      </p:cBhvr>
                                      <p:to x="100000" y="100000"/>
                                    </p:animScale>
                                    <p:animScale>
                                      <p:cBhvr>
                                        <p:cTn id="69" dur="26">
                                          <p:stCondLst>
                                            <p:cond delay="1312"/>
                                          </p:stCondLst>
                                        </p:cTn>
                                        <p:tgtEl>
                                          <p:spTgt spid="2"/>
                                        </p:tgtEl>
                                      </p:cBhvr>
                                      <p:to x="100000" y="80000"/>
                                    </p:animScale>
                                    <p:animScale>
                                      <p:cBhvr>
                                        <p:cTn id="70" dur="166" decel="50000">
                                          <p:stCondLst>
                                            <p:cond delay="1338"/>
                                          </p:stCondLst>
                                        </p:cTn>
                                        <p:tgtEl>
                                          <p:spTgt spid="2"/>
                                        </p:tgtEl>
                                      </p:cBhvr>
                                      <p:to x="100000" y="100000"/>
                                    </p:animScale>
                                    <p:animScale>
                                      <p:cBhvr>
                                        <p:cTn id="71" dur="26">
                                          <p:stCondLst>
                                            <p:cond delay="1642"/>
                                          </p:stCondLst>
                                        </p:cTn>
                                        <p:tgtEl>
                                          <p:spTgt spid="2"/>
                                        </p:tgtEl>
                                      </p:cBhvr>
                                      <p:to x="100000" y="90000"/>
                                    </p:animScale>
                                    <p:animScale>
                                      <p:cBhvr>
                                        <p:cTn id="72" dur="166" decel="50000">
                                          <p:stCondLst>
                                            <p:cond delay="1668"/>
                                          </p:stCondLst>
                                        </p:cTn>
                                        <p:tgtEl>
                                          <p:spTgt spid="2"/>
                                        </p:tgtEl>
                                      </p:cBhvr>
                                      <p:to x="100000" y="100000"/>
                                    </p:animScale>
                                    <p:animScale>
                                      <p:cBhvr>
                                        <p:cTn id="73" dur="26">
                                          <p:stCondLst>
                                            <p:cond delay="1808"/>
                                          </p:stCondLst>
                                        </p:cTn>
                                        <p:tgtEl>
                                          <p:spTgt spid="2"/>
                                        </p:tgtEl>
                                      </p:cBhvr>
                                      <p:to x="100000" y="95000"/>
                                    </p:animScale>
                                    <p:animScale>
                                      <p:cBhvr>
                                        <p:cTn id="74" dur="166" decel="50000">
                                          <p:stCondLst>
                                            <p:cond delay="1834"/>
                                          </p:stCondLst>
                                        </p:cTn>
                                        <p:tgtEl>
                                          <p:spTgt spid="2"/>
                                        </p:tgtEl>
                                      </p:cBhvr>
                                      <p:to x="100000" y="100000"/>
                                    </p:animScale>
                                  </p:childTnLst>
                                </p:cTn>
                              </p:par>
                              <p:par>
                                <p:cTn id="75" presetID="26" presetClass="entr" presetSubtype="0" fill="hold" grpId="0" nodeType="withEffect">
                                  <p:stCondLst>
                                    <p:cond delay="0"/>
                                  </p:stCondLst>
                                  <p:childTnLst>
                                    <p:set>
                                      <p:cBhvr>
                                        <p:cTn id="76" dur="1" fill="hold">
                                          <p:stCondLst>
                                            <p:cond delay="0"/>
                                          </p:stCondLst>
                                        </p:cTn>
                                        <p:tgtEl>
                                          <p:spTgt spid="86"/>
                                        </p:tgtEl>
                                        <p:attrNameLst>
                                          <p:attrName>style.visibility</p:attrName>
                                        </p:attrNameLst>
                                      </p:cBhvr>
                                      <p:to>
                                        <p:strVal val="visible"/>
                                      </p:to>
                                    </p:set>
                                    <p:animEffect transition="in" filter="wipe(down)">
                                      <p:cBhvr>
                                        <p:cTn id="77" dur="580">
                                          <p:stCondLst>
                                            <p:cond delay="0"/>
                                          </p:stCondLst>
                                        </p:cTn>
                                        <p:tgtEl>
                                          <p:spTgt spid="86"/>
                                        </p:tgtEl>
                                      </p:cBhvr>
                                    </p:animEffect>
                                    <p:anim calcmode="lin" valueType="num">
                                      <p:cBhvr>
                                        <p:cTn id="78" dur="1822" tmFilter="0,0; 0.14,0.36; 0.43,0.73; 0.71,0.91; 1.0,1.0">
                                          <p:stCondLst>
                                            <p:cond delay="0"/>
                                          </p:stCondLst>
                                        </p:cTn>
                                        <p:tgtEl>
                                          <p:spTgt spid="86"/>
                                        </p:tgtEl>
                                        <p:attrNameLst>
                                          <p:attrName>ppt_x</p:attrName>
                                        </p:attrNameLst>
                                      </p:cBhvr>
                                      <p:tavLst>
                                        <p:tav tm="0">
                                          <p:val>
                                            <p:strVal val="#ppt_x-0.25"/>
                                          </p:val>
                                        </p:tav>
                                        <p:tav tm="100000">
                                          <p:val>
                                            <p:strVal val="#ppt_x"/>
                                          </p:val>
                                        </p:tav>
                                      </p:tavLst>
                                    </p:anim>
                                    <p:anim calcmode="lin" valueType="num">
                                      <p:cBhvr>
                                        <p:cTn id="79" dur="664" tmFilter="0.0,0.0; 0.25,0.07; 0.50,0.2; 0.75,0.467; 1.0,1.0">
                                          <p:stCondLst>
                                            <p:cond delay="0"/>
                                          </p:stCondLst>
                                        </p:cTn>
                                        <p:tgtEl>
                                          <p:spTgt spid="86"/>
                                        </p:tgtEl>
                                        <p:attrNameLst>
                                          <p:attrName>ppt_y</p:attrName>
                                        </p:attrNameLst>
                                      </p:cBhvr>
                                      <p:tavLst>
                                        <p:tav tm="0" fmla="#ppt_y-sin(pi*$)/3">
                                          <p:val>
                                            <p:fltVal val="0.5"/>
                                          </p:val>
                                        </p:tav>
                                        <p:tav tm="100000">
                                          <p:val>
                                            <p:fltVal val="1"/>
                                          </p:val>
                                        </p:tav>
                                      </p:tavLst>
                                    </p:anim>
                                    <p:anim calcmode="lin" valueType="num">
                                      <p:cBhvr>
                                        <p:cTn id="80" dur="664" tmFilter="0, 0; 0.125,0.2665; 0.25,0.4; 0.375,0.465; 0.5,0.5;  0.625,0.535; 0.75,0.6; 0.875,0.7335; 1,1">
                                          <p:stCondLst>
                                            <p:cond delay="664"/>
                                          </p:stCondLst>
                                        </p:cTn>
                                        <p:tgtEl>
                                          <p:spTgt spid="86"/>
                                        </p:tgtEl>
                                        <p:attrNameLst>
                                          <p:attrName>ppt_y</p:attrName>
                                        </p:attrNameLst>
                                      </p:cBhvr>
                                      <p:tavLst>
                                        <p:tav tm="0" fmla="#ppt_y-sin(pi*$)/9">
                                          <p:val>
                                            <p:fltVal val="0"/>
                                          </p:val>
                                        </p:tav>
                                        <p:tav tm="100000">
                                          <p:val>
                                            <p:fltVal val="1"/>
                                          </p:val>
                                        </p:tav>
                                      </p:tavLst>
                                    </p:anim>
                                    <p:anim calcmode="lin" valueType="num">
                                      <p:cBhvr>
                                        <p:cTn id="81" dur="332" tmFilter="0, 0; 0.125,0.2665; 0.25,0.4; 0.375,0.465; 0.5,0.5;  0.625,0.535; 0.75,0.6; 0.875,0.7335; 1,1">
                                          <p:stCondLst>
                                            <p:cond delay="1324"/>
                                          </p:stCondLst>
                                        </p:cTn>
                                        <p:tgtEl>
                                          <p:spTgt spid="86"/>
                                        </p:tgtEl>
                                        <p:attrNameLst>
                                          <p:attrName>ppt_y</p:attrName>
                                        </p:attrNameLst>
                                      </p:cBhvr>
                                      <p:tavLst>
                                        <p:tav tm="0" fmla="#ppt_y-sin(pi*$)/27">
                                          <p:val>
                                            <p:fltVal val="0"/>
                                          </p:val>
                                        </p:tav>
                                        <p:tav tm="100000">
                                          <p:val>
                                            <p:fltVal val="1"/>
                                          </p:val>
                                        </p:tav>
                                      </p:tavLst>
                                    </p:anim>
                                    <p:anim calcmode="lin" valueType="num">
                                      <p:cBhvr>
                                        <p:cTn id="82" dur="164" tmFilter="0, 0; 0.125,0.2665; 0.25,0.4; 0.375,0.465; 0.5,0.5;  0.625,0.535; 0.75,0.6; 0.875,0.7335; 1,1">
                                          <p:stCondLst>
                                            <p:cond delay="1656"/>
                                          </p:stCondLst>
                                        </p:cTn>
                                        <p:tgtEl>
                                          <p:spTgt spid="86"/>
                                        </p:tgtEl>
                                        <p:attrNameLst>
                                          <p:attrName>ppt_y</p:attrName>
                                        </p:attrNameLst>
                                      </p:cBhvr>
                                      <p:tavLst>
                                        <p:tav tm="0" fmla="#ppt_y-sin(pi*$)/81">
                                          <p:val>
                                            <p:fltVal val="0"/>
                                          </p:val>
                                        </p:tav>
                                        <p:tav tm="100000">
                                          <p:val>
                                            <p:fltVal val="1"/>
                                          </p:val>
                                        </p:tav>
                                      </p:tavLst>
                                    </p:anim>
                                    <p:animScale>
                                      <p:cBhvr>
                                        <p:cTn id="83" dur="26">
                                          <p:stCondLst>
                                            <p:cond delay="650"/>
                                          </p:stCondLst>
                                        </p:cTn>
                                        <p:tgtEl>
                                          <p:spTgt spid="86"/>
                                        </p:tgtEl>
                                      </p:cBhvr>
                                      <p:to x="100000" y="60000"/>
                                    </p:animScale>
                                    <p:animScale>
                                      <p:cBhvr>
                                        <p:cTn id="84" dur="166" decel="50000">
                                          <p:stCondLst>
                                            <p:cond delay="676"/>
                                          </p:stCondLst>
                                        </p:cTn>
                                        <p:tgtEl>
                                          <p:spTgt spid="86"/>
                                        </p:tgtEl>
                                      </p:cBhvr>
                                      <p:to x="100000" y="100000"/>
                                    </p:animScale>
                                    <p:animScale>
                                      <p:cBhvr>
                                        <p:cTn id="85" dur="26">
                                          <p:stCondLst>
                                            <p:cond delay="1312"/>
                                          </p:stCondLst>
                                        </p:cTn>
                                        <p:tgtEl>
                                          <p:spTgt spid="86"/>
                                        </p:tgtEl>
                                      </p:cBhvr>
                                      <p:to x="100000" y="80000"/>
                                    </p:animScale>
                                    <p:animScale>
                                      <p:cBhvr>
                                        <p:cTn id="86" dur="166" decel="50000">
                                          <p:stCondLst>
                                            <p:cond delay="1338"/>
                                          </p:stCondLst>
                                        </p:cTn>
                                        <p:tgtEl>
                                          <p:spTgt spid="86"/>
                                        </p:tgtEl>
                                      </p:cBhvr>
                                      <p:to x="100000" y="100000"/>
                                    </p:animScale>
                                    <p:animScale>
                                      <p:cBhvr>
                                        <p:cTn id="87" dur="26">
                                          <p:stCondLst>
                                            <p:cond delay="1642"/>
                                          </p:stCondLst>
                                        </p:cTn>
                                        <p:tgtEl>
                                          <p:spTgt spid="86"/>
                                        </p:tgtEl>
                                      </p:cBhvr>
                                      <p:to x="100000" y="90000"/>
                                    </p:animScale>
                                    <p:animScale>
                                      <p:cBhvr>
                                        <p:cTn id="88" dur="166" decel="50000">
                                          <p:stCondLst>
                                            <p:cond delay="1668"/>
                                          </p:stCondLst>
                                        </p:cTn>
                                        <p:tgtEl>
                                          <p:spTgt spid="86"/>
                                        </p:tgtEl>
                                      </p:cBhvr>
                                      <p:to x="100000" y="100000"/>
                                    </p:animScale>
                                    <p:animScale>
                                      <p:cBhvr>
                                        <p:cTn id="89" dur="26">
                                          <p:stCondLst>
                                            <p:cond delay="1808"/>
                                          </p:stCondLst>
                                        </p:cTn>
                                        <p:tgtEl>
                                          <p:spTgt spid="86"/>
                                        </p:tgtEl>
                                      </p:cBhvr>
                                      <p:to x="100000" y="95000"/>
                                    </p:animScale>
                                    <p:animScale>
                                      <p:cBhvr>
                                        <p:cTn id="90" dur="166" decel="50000">
                                          <p:stCondLst>
                                            <p:cond delay="1834"/>
                                          </p:stCondLst>
                                        </p:cTn>
                                        <p:tgtEl>
                                          <p:spTgt spid="86"/>
                                        </p:tgtEl>
                                      </p:cBhvr>
                                      <p:to x="100000" y="100000"/>
                                    </p:animScale>
                                  </p:childTnLst>
                                </p:cTn>
                              </p:par>
                              <p:par>
                                <p:cTn id="91" presetID="26" presetClass="entr" presetSubtype="0" fill="hold" nodeType="withEffect">
                                  <p:stCondLst>
                                    <p:cond delay="0"/>
                                  </p:stCondLst>
                                  <p:childTnLst>
                                    <p:set>
                                      <p:cBhvr>
                                        <p:cTn id="92" dur="1" fill="hold">
                                          <p:stCondLst>
                                            <p:cond delay="0"/>
                                          </p:stCondLst>
                                        </p:cTn>
                                        <p:tgtEl>
                                          <p:spTgt spid="3"/>
                                        </p:tgtEl>
                                        <p:attrNameLst>
                                          <p:attrName>style.visibility</p:attrName>
                                        </p:attrNameLst>
                                      </p:cBhvr>
                                      <p:to>
                                        <p:strVal val="visible"/>
                                      </p:to>
                                    </p:set>
                                    <p:animEffect transition="in" filter="wipe(down)">
                                      <p:cBhvr>
                                        <p:cTn id="93" dur="580">
                                          <p:stCondLst>
                                            <p:cond delay="0"/>
                                          </p:stCondLst>
                                        </p:cTn>
                                        <p:tgtEl>
                                          <p:spTgt spid="3"/>
                                        </p:tgtEl>
                                      </p:cBhvr>
                                    </p:animEffect>
                                    <p:anim calcmode="lin" valueType="num">
                                      <p:cBhvr>
                                        <p:cTn id="9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9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9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9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99" dur="26">
                                          <p:stCondLst>
                                            <p:cond delay="650"/>
                                          </p:stCondLst>
                                        </p:cTn>
                                        <p:tgtEl>
                                          <p:spTgt spid="3"/>
                                        </p:tgtEl>
                                      </p:cBhvr>
                                      <p:to x="100000" y="60000"/>
                                    </p:animScale>
                                    <p:animScale>
                                      <p:cBhvr>
                                        <p:cTn id="100" dur="166" decel="50000">
                                          <p:stCondLst>
                                            <p:cond delay="676"/>
                                          </p:stCondLst>
                                        </p:cTn>
                                        <p:tgtEl>
                                          <p:spTgt spid="3"/>
                                        </p:tgtEl>
                                      </p:cBhvr>
                                      <p:to x="100000" y="100000"/>
                                    </p:animScale>
                                    <p:animScale>
                                      <p:cBhvr>
                                        <p:cTn id="101" dur="26">
                                          <p:stCondLst>
                                            <p:cond delay="1312"/>
                                          </p:stCondLst>
                                        </p:cTn>
                                        <p:tgtEl>
                                          <p:spTgt spid="3"/>
                                        </p:tgtEl>
                                      </p:cBhvr>
                                      <p:to x="100000" y="80000"/>
                                    </p:animScale>
                                    <p:animScale>
                                      <p:cBhvr>
                                        <p:cTn id="102" dur="166" decel="50000">
                                          <p:stCondLst>
                                            <p:cond delay="1338"/>
                                          </p:stCondLst>
                                        </p:cTn>
                                        <p:tgtEl>
                                          <p:spTgt spid="3"/>
                                        </p:tgtEl>
                                      </p:cBhvr>
                                      <p:to x="100000" y="100000"/>
                                    </p:animScale>
                                    <p:animScale>
                                      <p:cBhvr>
                                        <p:cTn id="103" dur="26">
                                          <p:stCondLst>
                                            <p:cond delay="1642"/>
                                          </p:stCondLst>
                                        </p:cTn>
                                        <p:tgtEl>
                                          <p:spTgt spid="3"/>
                                        </p:tgtEl>
                                      </p:cBhvr>
                                      <p:to x="100000" y="90000"/>
                                    </p:animScale>
                                    <p:animScale>
                                      <p:cBhvr>
                                        <p:cTn id="104" dur="166" decel="50000">
                                          <p:stCondLst>
                                            <p:cond delay="1668"/>
                                          </p:stCondLst>
                                        </p:cTn>
                                        <p:tgtEl>
                                          <p:spTgt spid="3"/>
                                        </p:tgtEl>
                                      </p:cBhvr>
                                      <p:to x="100000" y="100000"/>
                                    </p:animScale>
                                    <p:animScale>
                                      <p:cBhvr>
                                        <p:cTn id="105" dur="26">
                                          <p:stCondLst>
                                            <p:cond delay="1808"/>
                                          </p:stCondLst>
                                        </p:cTn>
                                        <p:tgtEl>
                                          <p:spTgt spid="3"/>
                                        </p:tgtEl>
                                      </p:cBhvr>
                                      <p:to x="100000" y="95000"/>
                                    </p:animScale>
                                    <p:animScale>
                                      <p:cBhvr>
                                        <p:cTn id="106" dur="166" decel="50000">
                                          <p:stCondLst>
                                            <p:cond delay="1834"/>
                                          </p:stCondLst>
                                        </p:cTn>
                                        <p:tgtEl>
                                          <p:spTgt spid="3"/>
                                        </p:tgtEl>
                                      </p:cBhvr>
                                      <p:to x="100000" y="100000"/>
                                    </p:animScale>
                                  </p:childTnLst>
                                </p:cTn>
                              </p:par>
                              <p:par>
                                <p:cTn id="107" presetID="26" presetClass="entr" presetSubtype="0" fill="hold" grpId="0" nodeType="withEffect">
                                  <p:stCondLst>
                                    <p:cond delay="0"/>
                                  </p:stCondLst>
                                  <p:childTnLst>
                                    <p:set>
                                      <p:cBhvr>
                                        <p:cTn id="108" dur="1" fill="hold">
                                          <p:stCondLst>
                                            <p:cond delay="0"/>
                                          </p:stCondLst>
                                        </p:cTn>
                                        <p:tgtEl>
                                          <p:spTgt spid="90"/>
                                        </p:tgtEl>
                                        <p:attrNameLst>
                                          <p:attrName>style.visibility</p:attrName>
                                        </p:attrNameLst>
                                      </p:cBhvr>
                                      <p:to>
                                        <p:strVal val="visible"/>
                                      </p:to>
                                    </p:set>
                                    <p:animEffect transition="in" filter="wipe(down)">
                                      <p:cBhvr>
                                        <p:cTn id="109" dur="580">
                                          <p:stCondLst>
                                            <p:cond delay="0"/>
                                          </p:stCondLst>
                                        </p:cTn>
                                        <p:tgtEl>
                                          <p:spTgt spid="90"/>
                                        </p:tgtEl>
                                      </p:cBhvr>
                                    </p:animEffect>
                                    <p:anim calcmode="lin" valueType="num">
                                      <p:cBhvr>
                                        <p:cTn id="110" dur="1822" tmFilter="0,0; 0.14,0.36; 0.43,0.73; 0.71,0.91; 1.0,1.0">
                                          <p:stCondLst>
                                            <p:cond delay="0"/>
                                          </p:stCondLst>
                                        </p:cTn>
                                        <p:tgtEl>
                                          <p:spTgt spid="90"/>
                                        </p:tgtEl>
                                        <p:attrNameLst>
                                          <p:attrName>ppt_x</p:attrName>
                                        </p:attrNameLst>
                                      </p:cBhvr>
                                      <p:tavLst>
                                        <p:tav tm="0">
                                          <p:val>
                                            <p:strVal val="#ppt_x-0.25"/>
                                          </p:val>
                                        </p:tav>
                                        <p:tav tm="100000">
                                          <p:val>
                                            <p:strVal val="#ppt_x"/>
                                          </p:val>
                                        </p:tav>
                                      </p:tavLst>
                                    </p:anim>
                                    <p:anim calcmode="lin" valueType="num">
                                      <p:cBhvr>
                                        <p:cTn id="111" dur="664" tmFilter="0.0,0.0; 0.25,0.07; 0.50,0.2; 0.75,0.467; 1.0,1.0">
                                          <p:stCondLst>
                                            <p:cond delay="0"/>
                                          </p:stCondLst>
                                        </p:cTn>
                                        <p:tgtEl>
                                          <p:spTgt spid="90"/>
                                        </p:tgtEl>
                                        <p:attrNameLst>
                                          <p:attrName>ppt_y</p:attrName>
                                        </p:attrNameLst>
                                      </p:cBhvr>
                                      <p:tavLst>
                                        <p:tav tm="0" fmla="#ppt_y-sin(pi*$)/3">
                                          <p:val>
                                            <p:fltVal val="0.5"/>
                                          </p:val>
                                        </p:tav>
                                        <p:tav tm="100000">
                                          <p:val>
                                            <p:fltVal val="1"/>
                                          </p:val>
                                        </p:tav>
                                      </p:tavLst>
                                    </p:anim>
                                    <p:anim calcmode="lin" valueType="num">
                                      <p:cBhvr>
                                        <p:cTn id="112" dur="664" tmFilter="0, 0; 0.125,0.2665; 0.25,0.4; 0.375,0.465; 0.5,0.5;  0.625,0.535; 0.75,0.6; 0.875,0.7335; 1,1">
                                          <p:stCondLst>
                                            <p:cond delay="664"/>
                                          </p:stCondLst>
                                        </p:cTn>
                                        <p:tgtEl>
                                          <p:spTgt spid="90"/>
                                        </p:tgtEl>
                                        <p:attrNameLst>
                                          <p:attrName>ppt_y</p:attrName>
                                        </p:attrNameLst>
                                      </p:cBhvr>
                                      <p:tavLst>
                                        <p:tav tm="0" fmla="#ppt_y-sin(pi*$)/9">
                                          <p:val>
                                            <p:fltVal val="0"/>
                                          </p:val>
                                        </p:tav>
                                        <p:tav tm="100000">
                                          <p:val>
                                            <p:fltVal val="1"/>
                                          </p:val>
                                        </p:tav>
                                      </p:tavLst>
                                    </p:anim>
                                    <p:anim calcmode="lin" valueType="num">
                                      <p:cBhvr>
                                        <p:cTn id="113" dur="332" tmFilter="0, 0; 0.125,0.2665; 0.25,0.4; 0.375,0.465; 0.5,0.5;  0.625,0.535; 0.75,0.6; 0.875,0.7335; 1,1">
                                          <p:stCondLst>
                                            <p:cond delay="1324"/>
                                          </p:stCondLst>
                                        </p:cTn>
                                        <p:tgtEl>
                                          <p:spTgt spid="90"/>
                                        </p:tgtEl>
                                        <p:attrNameLst>
                                          <p:attrName>ppt_y</p:attrName>
                                        </p:attrNameLst>
                                      </p:cBhvr>
                                      <p:tavLst>
                                        <p:tav tm="0" fmla="#ppt_y-sin(pi*$)/27">
                                          <p:val>
                                            <p:fltVal val="0"/>
                                          </p:val>
                                        </p:tav>
                                        <p:tav tm="100000">
                                          <p:val>
                                            <p:fltVal val="1"/>
                                          </p:val>
                                        </p:tav>
                                      </p:tavLst>
                                    </p:anim>
                                    <p:anim calcmode="lin" valueType="num">
                                      <p:cBhvr>
                                        <p:cTn id="114" dur="164" tmFilter="0, 0; 0.125,0.2665; 0.25,0.4; 0.375,0.465; 0.5,0.5;  0.625,0.535; 0.75,0.6; 0.875,0.7335; 1,1">
                                          <p:stCondLst>
                                            <p:cond delay="1656"/>
                                          </p:stCondLst>
                                        </p:cTn>
                                        <p:tgtEl>
                                          <p:spTgt spid="90"/>
                                        </p:tgtEl>
                                        <p:attrNameLst>
                                          <p:attrName>ppt_y</p:attrName>
                                        </p:attrNameLst>
                                      </p:cBhvr>
                                      <p:tavLst>
                                        <p:tav tm="0" fmla="#ppt_y-sin(pi*$)/81">
                                          <p:val>
                                            <p:fltVal val="0"/>
                                          </p:val>
                                        </p:tav>
                                        <p:tav tm="100000">
                                          <p:val>
                                            <p:fltVal val="1"/>
                                          </p:val>
                                        </p:tav>
                                      </p:tavLst>
                                    </p:anim>
                                    <p:animScale>
                                      <p:cBhvr>
                                        <p:cTn id="115" dur="26">
                                          <p:stCondLst>
                                            <p:cond delay="650"/>
                                          </p:stCondLst>
                                        </p:cTn>
                                        <p:tgtEl>
                                          <p:spTgt spid="90"/>
                                        </p:tgtEl>
                                      </p:cBhvr>
                                      <p:to x="100000" y="60000"/>
                                    </p:animScale>
                                    <p:animScale>
                                      <p:cBhvr>
                                        <p:cTn id="116" dur="166" decel="50000">
                                          <p:stCondLst>
                                            <p:cond delay="676"/>
                                          </p:stCondLst>
                                        </p:cTn>
                                        <p:tgtEl>
                                          <p:spTgt spid="90"/>
                                        </p:tgtEl>
                                      </p:cBhvr>
                                      <p:to x="100000" y="100000"/>
                                    </p:animScale>
                                    <p:animScale>
                                      <p:cBhvr>
                                        <p:cTn id="117" dur="26">
                                          <p:stCondLst>
                                            <p:cond delay="1312"/>
                                          </p:stCondLst>
                                        </p:cTn>
                                        <p:tgtEl>
                                          <p:spTgt spid="90"/>
                                        </p:tgtEl>
                                      </p:cBhvr>
                                      <p:to x="100000" y="80000"/>
                                    </p:animScale>
                                    <p:animScale>
                                      <p:cBhvr>
                                        <p:cTn id="118" dur="166" decel="50000">
                                          <p:stCondLst>
                                            <p:cond delay="1338"/>
                                          </p:stCondLst>
                                        </p:cTn>
                                        <p:tgtEl>
                                          <p:spTgt spid="90"/>
                                        </p:tgtEl>
                                      </p:cBhvr>
                                      <p:to x="100000" y="100000"/>
                                    </p:animScale>
                                    <p:animScale>
                                      <p:cBhvr>
                                        <p:cTn id="119" dur="26">
                                          <p:stCondLst>
                                            <p:cond delay="1642"/>
                                          </p:stCondLst>
                                        </p:cTn>
                                        <p:tgtEl>
                                          <p:spTgt spid="90"/>
                                        </p:tgtEl>
                                      </p:cBhvr>
                                      <p:to x="100000" y="90000"/>
                                    </p:animScale>
                                    <p:animScale>
                                      <p:cBhvr>
                                        <p:cTn id="120" dur="166" decel="50000">
                                          <p:stCondLst>
                                            <p:cond delay="1668"/>
                                          </p:stCondLst>
                                        </p:cTn>
                                        <p:tgtEl>
                                          <p:spTgt spid="90"/>
                                        </p:tgtEl>
                                      </p:cBhvr>
                                      <p:to x="100000" y="100000"/>
                                    </p:animScale>
                                    <p:animScale>
                                      <p:cBhvr>
                                        <p:cTn id="121" dur="26">
                                          <p:stCondLst>
                                            <p:cond delay="1808"/>
                                          </p:stCondLst>
                                        </p:cTn>
                                        <p:tgtEl>
                                          <p:spTgt spid="90"/>
                                        </p:tgtEl>
                                      </p:cBhvr>
                                      <p:to x="100000" y="95000"/>
                                    </p:animScale>
                                    <p:animScale>
                                      <p:cBhvr>
                                        <p:cTn id="122" dur="166" decel="50000">
                                          <p:stCondLst>
                                            <p:cond delay="1834"/>
                                          </p:stCondLst>
                                        </p:cTn>
                                        <p:tgtEl>
                                          <p:spTgt spid="90"/>
                                        </p:tgtEl>
                                      </p:cBhvr>
                                      <p:to x="100000" y="100000"/>
                                    </p:animScale>
                                  </p:childTnLst>
                                </p:cTn>
                              </p:par>
                              <p:par>
                                <p:cTn id="123" presetID="26" presetClass="entr" presetSubtype="0" fill="hold" nodeType="withEffect">
                                  <p:stCondLst>
                                    <p:cond delay="0"/>
                                  </p:stCondLst>
                                  <p:childTnLst>
                                    <p:set>
                                      <p:cBhvr>
                                        <p:cTn id="124" dur="1" fill="hold">
                                          <p:stCondLst>
                                            <p:cond delay="0"/>
                                          </p:stCondLst>
                                        </p:cTn>
                                        <p:tgtEl>
                                          <p:spTgt spid="4"/>
                                        </p:tgtEl>
                                        <p:attrNameLst>
                                          <p:attrName>style.visibility</p:attrName>
                                        </p:attrNameLst>
                                      </p:cBhvr>
                                      <p:to>
                                        <p:strVal val="visible"/>
                                      </p:to>
                                    </p:set>
                                    <p:animEffect transition="in" filter="wipe(down)">
                                      <p:cBhvr>
                                        <p:cTn id="125" dur="580">
                                          <p:stCondLst>
                                            <p:cond delay="0"/>
                                          </p:stCondLst>
                                        </p:cTn>
                                        <p:tgtEl>
                                          <p:spTgt spid="4"/>
                                        </p:tgtEl>
                                      </p:cBhvr>
                                    </p:animEffect>
                                    <p:anim calcmode="lin" valueType="num">
                                      <p:cBhvr>
                                        <p:cTn id="126"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27"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28"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29"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30"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1" dur="26">
                                          <p:stCondLst>
                                            <p:cond delay="650"/>
                                          </p:stCondLst>
                                        </p:cTn>
                                        <p:tgtEl>
                                          <p:spTgt spid="4"/>
                                        </p:tgtEl>
                                      </p:cBhvr>
                                      <p:to x="100000" y="60000"/>
                                    </p:animScale>
                                    <p:animScale>
                                      <p:cBhvr>
                                        <p:cTn id="132" dur="166" decel="50000">
                                          <p:stCondLst>
                                            <p:cond delay="676"/>
                                          </p:stCondLst>
                                        </p:cTn>
                                        <p:tgtEl>
                                          <p:spTgt spid="4"/>
                                        </p:tgtEl>
                                      </p:cBhvr>
                                      <p:to x="100000" y="100000"/>
                                    </p:animScale>
                                    <p:animScale>
                                      <p:cBhvr>
                                        <p:cTn id="133" dur="26">
                                          <p:stCondLst>
                                            <p:cond delay="1312"/>
                                          </p:stCondLst>
                                        </p:cTn>
                                        <p:tgtEl>
                                          <p:spTgt spid="4"/>
                                        </p:tgtEl>
                                      </p:cBhvr>
                                      <p:to x="100000" y="80000"/>
                                    </p:animScale>
                                    <p:animScale>
                                      <p:cBhvr>
                                        <p:cTn id="134" dur="166" decel="50000">
                                          <p:stCondLst>
                                            <p:cond delay="1338"/>
                                          </p:stCondLst>
                                        </p:cTn>
                                        <p:tgtEl>
                                          <p:spTgt spid="4"/>
                                        </p:tgtEl>
                                      </p:cBhvr>
                                      <p:to x="100000" y="100000"/>
                                    </p:animScale>
                                    <p:animScale>
                                      <p:cBhvr>
                                        <p:cTn id="135" dur="26">
                                          <p:stCondLst>
                                            <p:cond delay="1642"/>
                                          </p:stCondLst>
                                        </p:cTn>
                                        <p:tgtEl>
                                          <p:spTgt spid="4"/>
                                        </p:tgtEl>
                                      </p:cBhvr>
                                      <p:to x="100000" y="90000"/>
                                    </p:animScale>
                                    <p:animScale>
                                      <p:cBhvr>
                                        <p:cTn id="136" dur="166" decel="50000">
                                          <p:stCondLst>
                                            <p:cond delay="1668"/>
                                          </p:stCondLst>
                                        </p:cTn>
                                        <p:tgtEl>
                                          <p:spTgt spid="4"/>
                                        </p:tgtEl>
                                      </p:cBhvr>
                                      <p:to x="100000" y="100000"/>
                                    </p:animScale>
                                    <p:animScale>
                                      <p:cBhvr>
                                        <p:cTn id="137" dur="26">
                                          <p:stCondLst>
                                            <p:cond delay="1808"/>
                                          </p:stCondLst>
                                        </p:cTn>
                                        <p:tgtEl>
                                          <p:spTgt spid="4"/>
                                        </p:tgtEl>
                                      </p:cBhvr>
                                      <p:to x="100000" y="95000"/>
                                    </p:animScale>
                                    <p:animScale>
                                      <p:cBhvr>
                                        <p:cTn id="138" dur="166" decel="50000">
                                          <p:stCondLst>
                                            <p:cond delay="1834"/>
                                          </p:stCondLst>
                                        </p:cTn>
                                        <p:tgtEl>
                                          <p:spTgt spid="4"/>
                                        </p:tgtEl>
                                      </p:cBhvr>
                                      <p:to x="100000" y="100000"/>
                                    </p:animScale>
                                  </p:childTnLst>
                                </p:cTn>
                              </p:par>
                              <p:par>
                                <p:cTn id="139" presetID="26" presetClass="entr" presetSubtype="0" fill="hold" grpId="0" nodeType="withEffect">
                                  <p:stCondLst>
                                    <p:cond delay="0"/>
                                  </p:stCondLst>
                                  <p:childTnLst>
                                    <p:set>
                                      <p:cBhvr>
                                        <p:cTn id="140" dur="1" fill="hold">
                                          <p:stCondLst>
                                            <p:cond delay="0"/>
                                          </p:stCondLst>
                                        </p:cTn>
                                        <p:tgtEl>
                                          <p:spTgt spid="100"/>
                                        </p:tgtEl>
                                        <p:attrNameLst>
                                          <p:attrName>style.visibility</p:attrName>
                                        </p:attrNameLst>
                                      </p:cBhvr>
                                      <p:to>
                                        <p:strVal val="visible"/>
                                      </p:to>
                                    </p:set>
                                    <p:animEffect transition="in" filter="wipe(down)">
                                      <p:cBhvr>
                                        <p:cTn id="141" dur="580">
                                          <p:stCondLst>
                                            <p:cond delay="0"/>
                                          </p:stCondLst>
                                        </p:cTn>
                                        <p:tgtEl>
                                          <p:spTgt spid="100"/>
                                        </p:tgtEl>
                                      </p:cBhvr>
                                    </p:animEffect>
                                    <p:anim calcmode="lin" valueType="num">
                                      <p:cBhvr>
                                        <p:cTn id="142" dur="1822" tmFilter="0,0; 0.14,0.36; 0.43,0.73; 0.71,0.91; 1.0,1.0">
                                          <p:stCondLst>
                                            <p:cond delay="0"/>
                                          </p:stCondLst>
                                        </p:cTn>
                                        <p:tgtEl>
                                          <p:spTgt spid="100"/>
                                        </p:tgtEl>
                                        <p:attrNameLst>
                                          <p:attrName>ppt_x</p:attrName>
                                        </p:attrNameLst>
                                      </p:cBhvr>
                                      <p:tavLst>
                                        <p:tav tm="0">
                                          <p:val>
                                            <p:strVal val="#ppt_x-0.25"/>
                                          </p:val>
                                        </p:tav>
                                        <p:tav tm="100000">
                                          <p:val>
                                            <p:strVal val="#ppt_x"/>
                                          </p:val>
                                        </p:tav>
                                      </p:tavLst>
                                    </p:anim>
                                    <p:anim calcmode="lin" valueType="num">
                                      <p:cBhvr>
                                        <p:cTn id="143" dur="664" tmFilter="0.0,0.0; 0.25,0.07; 0.50,0.2; 0.75,0.467; 1.0,1.0">
                                          <p:stCondLst>
                                            <p:cond delay="0"/>
                                          </p:stCondLst>
                                        </p:cTn>
                                        <p:tgtEl>
                                          <p:spTgt spid="100"/>
                                        </p:tgtEl>
                                        <p:attrNameLst>
                                          <p:attrName>ppt_y</p:attrName>
                                        </p:attrNameLst>
                                      </p:cBhvr>
                                      <p:tavLst>
                                        <p:tav tm="0" fmla="#ppt_y-sin(pi*$)/3">
                                          <p:val>
                                            <p:fltVal val="0.5"/>
                                          </p:val>
                                        </p:tav>
                                        <p:tav tm="100000">
                                          <p:val>
                                            <p:fltVal val="1"/>
                                          </p:val>
                                        </p:tav>
                                      </p:tavLst>
                                    </p:anim>
                                    <p:anim calcmode="lin" valueType="num">
                                      <p:cBhvr>
                                        <p:cTn id="144" dur="664" tmFilter="0, 0; 0.125,0.2665; 0.25,0.4; 0.375,0.465; 0.5,0.5;  0.625,0.535; 0.75,0.6; 0.875,0.7335; 1,1">
                                          <p:stCondLst>
                                            <p:cond delay="664"/>
                                          </p:stCondLst>
                                        </p:cTn>
                                        <p:tgtEl>
                                          <p:spTgt spid="100"/>
                                        </p:tgtEl>
                                        <p:attrNameLst>
                                          <p:attrName>ppt_y</p:attrName>
                                        </p:attrNameLst>
                                      </p:cBhvr>
                                      <p:tavLst>
                                        <p:tav tm="0" fmla="#ppt_y-sin(pi*$)/9">
                                          <p:val>
                                            <p:fltVal val="0"/>
                                          </p:val>
                                        </p:tav>
                                        <p:tav tm="100000">
                                          <p:val>
                                            <p:fltVal val="1"/>
                                          </p:val>
                                        </p:tav>
                                      </p:tavLst>
                                    </p:anim>
                                    <p:anim calcmode="lin" valueType="num">
                                      <p:cBhvr>
                                        <p:cTn id="145" dur="332" tmFilter="0, 0; 0.125,0.2665; 0.25,0.4; 0.375,0.465; 0.5,0.5;  0.625,0.535; 0.75,0.6; 0.875,0.7335; 1,1">
                                          <p:stCondLst>
                                            <p:cond delay="1324"/>
                                          </p:stCondLst>
                                        </p:cTn>
                                        <p:tgtEl>
                                          <p:spTgt spid="100"/>
                                        </p:tgtEl>
                                        <p:attrNameLst>
                                          <p:attrName>ppt_y</p:attrName>
                                        </p:attrNameLst>
                                      </p:cBhvr>
                                      <p:tavLst>
                                        <p:tav tm="0" fmla="#ppt_y-sin(pi*$)/27">
                                          <p:val>
                                            <p:fltVal val="0"/>
                                          </p:val>
                                        </p:tav>
                                        <p:tav tm="100000">
                                          <p:val>
                                            <p:fltVal val="1"/>
                                          </p:val>
                                        </p:tav>
                                      </p:tavLst>
                                    </p:anim>
                                    <p:anim calcmode="lin" valueType="num">
                                      <p:cBhvr>
                                        <p:cTn id="146" dur="164" tmFilter="0, 0; 0.125,0.2665; 0.25,0.4; 0.375,0.465; 0.5,0.5;  0.625,0.535; 0.75,0.6; 0.875,0.7335; 1,1">
                                          <p:stCondLst>
                                            <p:cond delay="1656"/>
                                          </p:stCondLst>
                                        </p:cTn>
                                        <p:tgtEl>
                                          <p:spTgt spid="100"/>
                                        </p:tgtEl>
                                        <p:attrNameLst>
                                          <p:attrName>ppt_y</p:attrName>
                                        </p:attrNameLst>
                                      </p:cBhvr>
                                      <p:tavLst>
                                        <p:tav tm="0" fmla="#ppt_y-sin(pi*$)/81">
                                          <p:val>
                                            <p:fltVal val="0"/>
                                          </p:val>
                                        </p:tav>
                                        <p:tav tm="100000">
                                          <p:val>
                                            <p:fltVal val="1"/>
                                          </p:val>
                                        </p:tav>
                                      </p:tavLst>
                                    </p:anim>
                                    <p:animScale>
                                      <p:cBhvr>
                                        <p:cTn id="147" dur="26">
                                          <p:stCondLst>
                                            <p:cond delay="650"/>
                                          </p:stCondLst>
                                        </p:cTn>
                                        <p:tgtEl>
                                          <p:spTgt spid="100"/>
                                        </p:tgtEl>
                                      </p:cBhvr>
                                      <p:to x="100000" y="60000"/>
                                    </p:animScale>
                                    <p:animScale>
                                      <p:cBhvr>
                                        <p:cTn id="148" dur="166" decel="50000">
                                          <p:stCondLst>
                                            <p:cond delay="676"/>
                                          </p:stCondLst>
                                        </p:cTn>
                                        <p:tgtEl>
                                          <p:spTgt spid="100"/>
                                        </p:tgtEl>
                                      </p:cBhvr>
                                      <p:to x="100000" y="100000"/>
                                    </p:animScale>
                                    <p:animScale>
                                      <p:cBhvr>
                                        <p:cTn id="149" dur="26">
                                          <p:stCondLst>
                                            <p:cond delay="1312"/>
                                          </p:stCondLst>
                                        </p:cTn>
                                        <p:tgtEl>
                                          <p:spTgt spid="100"/>
                                        </p:tgtEl>
                                      </p:cBhvr>
                                      <p:to x="100000" y="80000"/>
                                    </p:animScale>
                                    <p:animScale>
                                      <p:cBhvr>
                                        <p:cTn id="150" dur="166" decel="50000">
                                          <p:stCondLst>
                                            <p:cond delay="1338"/>
                                          </p:stCondLst>
                                        </p:cTn>
                                        <p:tgtEl>
                                          <p:spTgt spid="100"/>
                                        </p:tgtEl>
                                      </p:cBhvr>
                                      <p:to x="100000" y="100000"/>
                                    </p:animScale>
                                    <p:animScale>
                                      <p:cBhvr>
                                        <p:cTn id="151" dur="26">
                                          <p:stCondLst>
                                            <p:cond delay="1642"/>
                                          </p:stCondLst>
                                        </p:cTn>
                                        <p:tgtEl>
                                          <p:spTgt spid="100"/>
                                        </p:tgtEl>
                                      </p:cBhvr>
                                      <p:to x="100000" y="90000"/>
                                    </p:animScale>
                                    <p:animScale>
                                      <p:cBhvr>
                                        <p:cTn id="152" dur="166" decel="50000">
                                          <p:stCondLst>
                                            <p:cond delay="1668"/>
                                          </p:stCondLst>
                                        </p:cTn>
                                        <p:tgtEl>
                                          <p:spTgt spid="100"/>
                                        </p:tgtEl>
                                      </p:cBhvr>
                                      <p:to x="100000" y="100000"/>
                                    </p:animScale>
                                    <p:animScale>
                                      <p:cBhvr>
                                        <p:cTn id="153" dur="26">
                                          <p:stCondLst>
                                            <p:cond delay="1808"/>
                                          </p:stCondLst>
                                        </p:cTn>
                                        <p:tgtEl>
                                          <p:spTgt spid="100"/>
                                        </p:tgtEl>
                                      </p:cBhvr>
                                      <p:to x="100000" y="95000"/>
                                    </p:animScale>
                                    <p:animScale>
                                      <p:cBhvr>
                                        <p:cTn id="154" dur="166" decel="50000">
                                          <p:stCondLst>
                                            <p:cond delay="1834"/>
                                          </p:stCondLst>
                                        </p:cTn>
                                        <p:tgtEl>
                                          <p:spTgt spid="100"/>
                                        </p:tgtEl>
                                      </p:cBhvr>
                                      <p:to x="100000" y="100000"/>
                                    </p:animScale>
                                  </p:childTnLst>
                                </p:cTn>
                              </p:par>
                              <p:par>
                                <p:cTn id="155" presetID="26" presetClass="entr" presetSubtype="0" fill="hold" nodeType="withEffect">
                                  <p:stCondLst>
                                    <p:cond delay="0"/>
                                  </p:stCondLst>
                                  <p:childTnLst>
                                    <p:set>
                                      <p:cBhvr>
                                        <p:cTn id="156" dur="1" fill="hold">
                                          <p:stCondLst>
                                            <p:cond delay="0"/>
                                          </p:stCondLst>
                                        </p:cTn>
                                        <p:tgtEl>
                                          <p:spTgt spid="5"/>
                                        </p:tgtEl>
                                        <p:attrNameLst>
                                          <p:attrName>style.visibility</p:attrName>
                                        </p:attrNameLst>
                                      </p:cBhvr>
                                      <p:to>
                                        <p:strVal val="visible"/>
                                      </p:to>
                                    </p:set>
                                    <p:animEffect transition="in" filter="wipe(down)">
                                      <p:cBhvr>
                                        <p:cTn id="157" dur="580">
                                          <p:stCondLst>
                                            <p:cond delay="0"/>
                                          </p:stCondLst>
                                        </p:cTn>
                                        <p:tgtEl>
                                          <p:spTgt spid="5"/>
                                        </p:tgtEl>
                                      </p:cBhvr>
                                    </p:animEffect>
                                    <p:anim calcmode="lin" valueType="num">
                                      <p:cBhvr>
                                        <p:cTn id="15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5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6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6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6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63" dur="26">
                                          <p:stCondLst>
                                            <p:cond delay="650"/>
                                          </p:stCondLst>
                                        </p:cTn>
                                        <p:tgtEl>
                                          <p:spTgt spid="5"/>
                                        </p:tgtEl>
                                      </p:cBhvr>
                                      <p:to x="100000" y="60000"/>
                                    </p:animScale>
                                    <p:animScale>
                                      <p:cBhvr>
                                        <p:cTn id="164" dur="166" decel="50000">
                                          <p:stCondLst>
                                            <p:cond delay="676"/>
                                          </p:stCondLst>
                                        </p:cTn>
                                        <p:tgtEl>
                                          <p:spTgt spid="5"/>
                                        </p:tgtEl>
                                      </p:cBhvr>
                                      <p:to x="100000" y="100000"/>
                                    </p:animScale>
                                    <p:animScale>
                                      <p:cBhvr>
                                        <p:cTn id="165" dur="26">
                                          <p:stCondLst>
                                            <p:cond delay="1312"/>
                                          </p:stCondLst>
                                        </p:cTn>
                                        <p:tgtEl>
                                          <p:spTgt spid="5"/>
                                        </p:tgtEl>
                                      </p:cBhvr>
                                      <p:to x="100000" y="80000"/>
                                    </p:animScale>
                                    <p:animScale>
                                      <p:cBhvr>
                                        <p:cTn id="166" dur="166" decel="50000">
                                          <p:stCondLst>
                                            <p:cond delay="1338"/>
                                          </p:stCondLst>
                                        </p:cTn>
                                        <p:tgtEl>
                                          <p:spTgt spid="5"/>
                                        </p:tgtEl>
                                      </p:cBhvr>
                                      <p:to x="100000" y="100000"/>
                                    </p:animScale>
                                    <p:animScale>
                                      <p:cBhvr>
                                        <p:cTn id="167" dur="26">
                                          <p:stCondLst>
                                            <p:cond delay="1642"/>
                                          </p:stCondLst>
                                        </p:cTn>
                                        <p:tgtEl>
                                          <p:spTgt spid="5"/>
                                        </p:tgtEl>
                                      </p:cBhvr>
                                      <p:to x="100000" y="90000"/>
                                    </p:animScale>
                                    <p:animScale>
                                      <p:cBhvr>
                                        <p:cTn id="168" dur="166" decel="50000">
                                          <p:stCondLst>
                                            <p:cond delay="1668"/>
                                          </p:stCondLst>
                                        </p:cTn>
                                        <p:tgtEl>
                                          <p:spTgt spid="5"/>
                                        </p:tgtEl>
                                      </p:cBhvr>
                                      <p:to x="100000" y="100000"/>
                                    </p:animScale>
                                    <p:animScale>
                                      <p:cBhvr>
                                        <p:cTn id="169" dur="26">
                                          <p:stCondLst>
                                            <p:cond delay="1808"/>
                                          </p:stCondLst>
                                        </p:cTn>
                                        <p:tgtEl>
                                          <p:spTgt spid="5"/>
                                        </p:tgtEl>
                                      </p:cBhvr>
                                      <p:to x="100000" y="95000"/>
                                    </p:animScale>
                                    <p:animScale>
                                      <p:cBhvr>
                                        <p:cTn id="170" dur="166" decel="50000">
                                          <p:stCondLst>
                                            <p:cond delay="1834"/>
                                          </p:stCondLst>
                                        </p:cTn>
                                        <p:tgtEl>
                                          <p:spTgt spid="5"/>
                                        </p:tgtEl>
                                      </p:cBhvr>
                                      <p:to x="100000" y="100000"/>
                                    </p:animScale>
                                  </p:childTnLst>
                                </p:cTn>
                              </p:par>
                              <p:par>
                                <p:cTn id="171" presetID="26" presetClass="entr" presetSubtype="0" fill="hold" grpId="0" nodeType="withEffect">
                                  <p:stCondLst>
                                    <p:cond delay="0"/>
                                  </p:stCondLst>
                                  <p:childTnLst>
                                    <p:set>
                                      <p:cBhvr>
                                        <p:cTn id="172" dur="1" fill="hold">
                                          <p:stCondLst>
                                            <p:cond delay="0"/>
                                          </p:stCondLst>
                                        </p:cTn>
                                        <p:tgtEl>
                                          <p:spTgt spid="105"/>
                                        </p:tgtEl>
                                        <p:attrNameLst>
                                          <p:attrName>style.visibility</p:attrName>
                                        </p:attrNameLst>
                                      </p:cBhvr>
                                      <p:to>
                                        <p:strVal val="visible"/>
                                      </p:to>
                                    </p:set>
                                    <p:animEffect transition="in" filter="wipe(down)">
                                      <p:cBhvr>
                                        <p:cTn id="173" dur="580">
                                          <p:stCondLst>
                                            <p:cond delay="0"/>
                                          </p:stCondLst>
                                        </p:cTn>
                                        <p:tgtEl>
                                          <p:spTgt spid="105"/>
                                        </p:tgtEl>
                                      </p:cBhvr>
                                    </p:animEffect>
                                    <p:anim calcmode="lin" valueType="num">
                                      <p:cBhvr>
                                        <p:cTn id="174" dur="1822" tmFilter="0,0; 0.14,0.36; 0.43,0.73; 0.71,0.91; 1.0,1.0">
                                          <p:stCondLst>
                                            <p:cond delay="0"/>
                                          </p:stCondLst>
                                        </p:cTn>
                                        <p:tgtEl>
                                          <p:spTgt spid="105"/>
                                        </p:tgtEl>
                                        <p:attrNameLst>
                                          <p:attrName>ppt_x</p:attrName>
                                        </p:attrNameLst>
                                      </p:cBhvr>
                                      <p:tavLst>
                                        <p:tav tm="0">
                                          <p:val>
                                            <p:strVal val="#ppt_x-0.25"/>
                                          </p:val>
                                        </p:tav>
                                        <p:tav tm="100000">
                                          <p:val>
                                            <p:strVal val="#ppt_x"/>
                                          </p:val>
                                        </p:tav>
                                      </p:tavLst>
                                    </p:anim>
                                    <p:anim calcmode="lin" valueType="num">
                                      <p:cBhvr>
                                        <p:cTn id="175" dur="664" tmFilter="0.0,0.0; 0.25,0.07; 0.50,0.2; 0.75,0.467; 1.0,1.0">
                                          <p:stCondLst>
                                            <p:cond delay="0"/>
                                          </p:stCondLst>
                                        </p:cTn>
                                        <p:tgtEl>
                                          <p:spTgt spid="105"/>
                                        </p:tgtEl>
                                        <p:attrNameLst>
                                          <p:attrName>ppt_y</p:attrName>
                                        </p:attrNameLst>
                                      </p:cBhvr>
                                      <p:tavLst>
                                        <p:tav tm="0" fmla="#ppt_y-sin(pi*$)/3">
                                          <p:val>
                                            <p:fltVal val="0.5"/>
                                          </p:val>
                                        </p:tav>
                                        <p:tav tm="100000">
                                          <p:val>
                                            <p:fltVal val="1"/>
                                          </p:val>
                                        </p:tav>
                                      </p:tavLst>
                                    </p:anim>
                                    <p:anim calcmode="lin" valueType="num">
                                      <p:cBhvr>
                                        <p:cTn id="176" dur="664" tmFilter="0, 0; 0.125,0.2665; 0.25,0.4; 0.375,0.465; 0.5,0.5;  0.625,0.535; 0.75,0.6; 0.875,0.7335; 1,1">
                                          <p:stCondLst>
                                            <p:cond delay="664"/>
                                          </p:stCondLst>
                                        </p:cTn>
                                        <p:tgtEl>
                                          <p:spTgt spid="105"/>
                                        </p:tgtEl>
                                        <p:attrNameLst>
                                          <p:attrName>ppt_y</p:attrName>
                                        </p:attrNameLst>
                                      </p:cBhvr>
                                      <p:tavLst>
                                        <p:tav tm="0" fmla="#ppt_y-sin(pi*$)/9">
                                          <p:val>
                                            <p:fltVal val="0"/>
                                          </p:val>
                                        </p:tav>
                                        <p:tav tm="100000">
                                          <p:val>
                                            <p:fltVal val="1"/>
                                          </p:val>
                                        </p:tav>
                                      </p:tavLst>
                                    </p:anim>
                                    <p:anim calcmode="lin" valueType="num">
                                      <p:cBhvr>
                                        <p:cTn id="177" dur="332" tmFilter="0, 0; 0.125,0.2665; 0.25,0.4; 0.375,0.465; 0.5,0.5;  0.625,0.535; 0.75,0.6; 0.875,0.7335; 1,1">
                                          <p:stCondLst>
                                            <p:cond delay="1324"/>
                                          </p:stCondLst>
                                        </p:cTn>
                                        <p:tgtEl>
                                          <p:spTgt spid="105"/>
                                        </p:tgtEl>
                                        <p:attrNameLst>
                                          <p:attrName>ppt_y</p:attrName>
                                        </p:attrNameLst>
                                      </p:cBhvr>
                                      <p:tavLst>
                                        <p:tav tm="0" fmla="#ppt_y-sin(pi*$)/27">
                                          <p:val>
                                            <p:fltVal val="0"/>
                                          </p:val>
                                        </p:tav>
                                        <p:tav tm="100000">
                                          <p:val>
                                            <p:fltVal val="1"/>
                                          </p:val>
                                        </p:tav>
                                      </p:tavLst>
                                    </p:anim>
                                    <p:anim calcmode="lin" valueType="num">
                                      <p:cBhvr>
                                        <p:cTn id="178" dur="164" tmFilter="0, 0; 0.125,0.2665; 0.25,0.4; 0.375,0.465; 0.5,0.5;  0.625,0.535; 0.75,0.6; 0.875,0.7335; 1,1">
                                          <p:stCondLst>
                                            <p:cond delay="1656"/>
                                          </p:stCondLst>
                                        </p:cTn>
                                        <p:tgtEl>
                                          <p:spTgt spid="105"/>
                                        </p:tgtEl>
                                        <p:attrNameLst>
                                          <p:attrName>ppt_y</p:attrName>
                                        </p:attrNameLst>
                                      </p:cBhvr>
                                      <p:tavLst>
                                        <p:tav tm="0" fmla="#ppt_y-sin(pi*$)/81">
                                          <p:val>
                                            <p:fltVal val="0"/>
                                          </p:val>
                                        </p:tav>
                                        <p:tav tm="100000">
                                          <p:val>
                                            <p:fltVal val="1"/>
                                          </p:val>
                                        </p:tav>
                                      </p:tavLst>
                                    </p:anim>
                                    <p:animScale>
                                      <p:cBhvr>
                                        <p:cTn id="179" dur="26">
                                          <p:stCondLst>
                                            <p:cond delay="650"/>
                                          </p:stCondLst>
                                        </p:cTn>
                                        <p:tgtEl>
                                          <p:spTgt spid="105"/>
                                        </p:tgtEl>
                                      </p:cBhvr>
                                      <p:to x="100000" y="60000"/>
                                    </p:animScale>
                                    <p:animScale>
                                      <p:cBhvr>
                                        <p:cTn id="180" dur="166" decel="50000">
                                          <p:stCondLst>
                                            <p:cond delay="676"/>
                                          </p:stCondLst>
                                        </p:cTn>
                                        <p:tgtEl>
                                          <p:spTgt spid="105"/>
                                        </p:tgtEl>
                                      </p:cBhvr>
                                      <p:to x="100000" y="100000"/>
                                    </p:animScale>
                                    <p:animScale>
                                      <p:cBhvr>
                                        <p:cTn id="181" dur="26">
                                          <p:stCondLst>
                                            <p:cond delay="1312"/>
                                          </p:stCondLst>
                                        </p:cTn>
                                        <p:tgtEl>
                                          <p:spTgt spid="105"/>
                                        </p:tgtEl>
                                      </p:cBhvr>
                                      <p:to x="100000" y="80000"/>
                                    </p:animScale>
                                    <p:animScale>
                                      <p:cBhvr>
                                        <p:cTn id="182" dur="166" decel="50000">
                                          <p:stCondLst>
                                            <p:cond delay="1338"/>
                                          </p:stCondLst>
                                        </p:cTn>
                                        <p:tgtEl>
                                          <p:spTgt spid="105"/>
                                        </p:tgtEl>
                                      </p:cBhvr>
                                      <p:to x="100000" y="100000"/>
                                    </p:animScale>
                                    <p:animScale>
                                      <p:cBhvr>
                                        <p:cTn id="183" dur="26">
                                          <p:stCondLst>
                                            <p:cond delay="1642"/>
                                          </p:stCondLst>
                                        </p:cTn>
                                        <p:tgtEl>
                                          <p:spTgt spid="105"/>
                                        </p:tgtEl>
                                      </p:cBhvr>
                                      <p:to x="100000" y="90000"/>
                                    </p:animScale>
                                    <p:animScale>
                                      <p:cBhvr>
                                        <p:cTn id="184" dur="166" decel="50000">
                                          <p:stCondLst>
                                            <p:cond delay="1668"/>
                                          </p:stCondLst>
                                        </p:cTn>
                                        <p:tgtEl>
                                          <p:spTgt spid="105"/>
                                        </p:tgtEl>
                                      </p:cBhvr>
                                      <p:to x="100000" y="100000"/>
                                    </p:animScale>
                                    <p:animScale>
                                      <p:cBhvr>
                                        <p:cTn id="185" dur="26">
                                          <p:stCondLst>
                                            <p:cond delay="1808"/>
                                          </p:stCondLst>
                                        </p:cTn>
                                        <p:tgtEl>
                                          <p:spTgt spid="105"/>
                                        </p:tgtEl>
                                      </p:cBhvr>
                                      <p:to x="100000" y="95000"/>
                                    </p:animScale>
                                    <p:animScale>
                                      <p:cBhvr>
                                        <p:cTn id="186" dur="166" decel="50000">
                                          <p:stCondLst>
                                            <p:cond delay="1834"/>
                                          </p:stCondLst>
                                        </p:cTn>
                                        <p:tgtEl>
                                          <p:spTgt spid="10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86" grpId="0"/>
      <p:bldP spid="90" grpId="0"/>
      <p:bldP spid="100" grpId="0"/>
      <p:bldP spid="105" grpId="0"/>
      <p:bldP spid="42" grpId="0"/>
      <p:bldP spid="20"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_刀客儿出品_1">
            <a:extLst>
              <a:ext uri="{FF2B5EF4-FFF2-40B4-BE49-F238E27FC236}">
                <a16:creationId xmlns:a16="http://schemas.microsoft.com/office/drawing/2014/main" id="{16194A0A-9A00-430D-AF64-B2A0EAF93889}"/>
              </a:ext>
            </a:extLst>
          </p:cNvPr>
          <p:cNvSpPr txBox="1"/>
          <p:nvPr/>
        </p:nvSpPr>
        <p:spPr>
          <a:xfrm>
            <a:off x="4772561" y="2995724"/>
            <a:ext cx="2646878" cy="830997"/>
          </a:xfrm>
          <a:prstGeom prst="rect">
            <a:avLst/>
          </a:prstGeom>
          <a:noFill/>
        </p:spPr>
        <p:txBody>
          <a:bodyPr wrap="none" rtlCol="0">
            <a:spAutoFit/>
          </a:bodyPr>
          <a:lstStyle>
            <a:defPPr>
              <a:defRPr lang="en-US"/>
            </a:defPPr>
            <a:lvl1pPr algn="ctr">
              <a:defRPr sz="6600">
                <a:solidFill>
                  <a:schemeClr val="bg1"/>
                </a:solidFill>
                <a:effectLst>
                  <a:outerShdw blurRad="38100" dist="38100" dir="2700000" algn="tl">
                    <a:srgbClr val="000000">
                      <a:alpha val="43137"/>
                    </a:srgbClr>
                  </a:outerShdw>
                </a:effectLst>
                <a:latin typeface="+mj-ea"/>
                <a:ea typeface="+mj-ea"/>
              </a:defRPr>
            </a:lvl1pPr>
          </a:lstStyle>
          <a:p>
            <a:r>
              <a:rPr lang="zh-CN" altLang="en-US"/>
              <a:t>添加标题</a:t>
            </a:r>
            <a:endParaRPr lang="en-US" dirty="0"/>
          </a:p>
        </p:txBody>
      </p:sp>
      <p:sp>
        <p:nvSpPr>
          <p:cNvPr id="3" name="稻壳儿_刀客儿出品_2">
            <a:extLst>
              <a:ext uri="{FF2B5EF4-FFF2-40B4-BE49-F238E27FC236}">
                <a16:creationId xmlns:a16="http://schemas.microsoft.com/office/drawing/2014/main" id="{934C59FB-7A34-457A-A5F4-4C5E2EF1C73C}"/>
              </a:ext>
            </a:extLst>
          </p:cNvPr>
          <p:cNvSpPr txBox="1"/>
          <p:nvPr/>
        </p:nvSpPr>
        <p:spPr>
          <a:xfrm>
            <a:off x="5042667" y="2287838"/>
            <a:ext cx="2106667" cy="707886"/>
          </a:xfrm>
          <a:prstGeom prst="rect">
            <a:avLst/>
          </a:prstGeom>
          <a:noFill/>
        </p:spPr>
        <p:txBody>
          <a:bodyPr wrap="none" rtlCol="0">
            <a:spAutoFit/>
          </a:bodyPr>
          <a:lstStyle>
            <a:defPPr>
              <a:defRPr lang="en-US"/>
            </a:defPPr>
            <a:lvl1pPr algn="ctr">
              <a:defRPr sz="4000">
                <a:solidFill>
                  <a:schemeClr val="bg1"/>
                </a:solidFill>
                <a:effectLst>
                  <a:outerShdw blurRad="38100" dist="38100" dir="2700000" algn="tl">
                    <a:srgbClr val="000000">
                      <a:alpha val="43137"/>
                    </a:srgbClr>
                  </a:outerShdw>
                </a:effectLst>
              </a:defRPr>
            </a:lvl1pPr>
          </a:lstStyle>
          <a:p>
            <a:r>
              <a:rPr lang="en-US" altLang="zh-CN" dirty="0"/>
              <a:t>PART.04</a:t>
            </a:r>
            <a:endParaRPr lang="en-US" dirty="0"/>
          </a:p>
        </p:txBody>
      </p:sp>
      <p:sp>
        <p:nvSpPr>
          <p:cNvPr id="4" name="稻壳儿_刀客儿出品_3">
            <a:extLst>
              <a:ext uri="{FF2B5EF4-FFF2-40B4-BE49-F238E27FC236}">
                <a16:creationId xmlns:a16="http://schemas.microsoft.com/office/drawing/2014/main" id="{7E5609FC-7496-479D-B568-DB30A68DAE24}"/>
              </a:ext>
            </a:extLst>
          </p:cNvPr>
          <p:cNvSpPr txBox="1"/>
          <p:nvPr/>
        </p:nvSpPr>
        <p:spPr>
          <a:xfrm>
            <a:off x="2611231" y="4103720"/>
            <a:ext cx="6969538" cy="795539"/>
          </a:xfrm>
          <a:prstGeom prst="rect">
            <a:avLst/>
          </a:prstGeom>
          <a:noFill/>
        </p:spPr>
        <p:txBody>
          <a:bodyPr wrap="square" rtlCol="0">
            <a:spAutoFit/>
          </a:bodyPr>
          <a:lstStyle/>
          <a:p>
            <a:pPr algn="ctr">
              <a:lnSpc>
                <a:spcPct val="120000"/>
              </a:lnSpc>
            </a:pPr>
            <a:r>
              <a:rPr lang="en-US" sz="2000" dirty="0">
                <a:solidFill>
                  <a:schemeClr val="bg1"/>
                </a:solidFill>
                <a:effectLst>
                  <a:outerShdw blurRad="38100" dist="38100" dir="2700000" algn="tl">
                    <a:srgbClr val="000000">
                      <a:alpha val="43137"/>
                    </a:srgbClr>
                  </a:outerShdw>
                </a:effectLst>
              </a:rPr>
              <a:t>Lorem ipsum dolor sit </a:t>
            </a:r>
            <a:r>
              <a:rPr lang="en-US" sz="2000" dirty="0" err="1">
                <a:solidFill>
                  <a:schemeClr val="bg1"/>
                </a:solidFill>
                <a:effectLst>
                  <a:outerShdw blurRad="38100" dist="38100" dir="2700000" algn="tl">
                    <a:srgbClr val="000000">
                      <a:alpha val="43137"/>
                    </a:srgbClr>
                  </a:outerShdw>
                </a:effectLst>
              </a:rPr>
              <a:t>amet</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consectetuer</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adipiscing</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elit</a:t>
            </a:r>
            <a:r>
              <a:rPr lang="en-US" sz="2000" dirty="0">
                <a:solidFill>
                  <a:schemeClr val="bg1"/>
                </a:solidFill>
                <a:effectLst>
                  <a:outerShdw blurRad="38100" dist="38100" dir="2700000" algn="tl">
                    <a:srgbClr val="000000">
                      <a:alpha val="43137"/>
                    </a:srgbClr>
                  </a:outerShdw>
                </a:effectLst>
              </a:rPr>
              <a:t>. Maecenas </a:t>
            </a:r>
            <a:r>
              <a:rPr lang="en-US" sz="2000" dirty="0" err="1">
                <a:solidFill>
                  <a:schemeClr val="bg1"/>
                </a:solidFill>
                <a:effectLst>
                  <a:outerShdw blurRad="38100" dist="38100" dir="2700000" algn="tl">
                    <a:srgbClr val="000000">
                      <a:alpha val="43137"/>
                    </a:srgbClr>
                  </a:outerShdw>
                </a:effectLst>
              </a:rPr>
              <a:t>porttitor</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congue</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massa</a:t>
            </a:r>
            <a:r>
              <a:rPr lang="en-US" sz="2000" dirty="0">
                <a:solidFill>
                  <a:schemeClr val="bg1"/>
                </a:solidFill>
                <a:effectLst>
                  <a:outerShdw blurRad="38100" dist="38100" dir="2700000" algn="tl">
                    <a:srgbClr val="000000">
                      <a:alpha val="43137"/>
                    </a:srgbClr>
                  </a:outerShdw>
                </a:effectLst>
              </a:rPr>
              <a:t>.</a:t>
            </a:r>
          </a:p>
        </p:txBody>
      </p:sp>
    </p:spTree>
    <p:extLst>
      <p:ext uri="{BB962C8B-B14F-4D97-AF65-F5344CB8AC3E}">
        <p14:creationId xmlns:p14="http://schemas.microsoft.com/office/powerpoint/2010/main" val="230966605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稻壳儿_刀客儿出品_1">
            <a:extLst>
              <a:ext uri="{FF2B5EF4-FFF2-40B4-BE49-F238E27FC236}">
                <a16:creationId xmlns:a16="http://schemas.microsoft.com/office/drawing/2014/main" id="{3E9C748A-6387-47A2-8732-C0D0390B1007}"/>
              </a:ext>
            </a:extLst>
          </p:cNvPr>
          <p:cNvPicPr>
            <a:picLocks noGrp="1"/>
          </p:cNvPicPr>
          <p:nvPr>
            <p:ph type="pic" sz="quarter" idx="10"/>
          </p:nvPr>
        </p:nvPicPr>
        <p:blipFill>
          <a:blip r:embed="rId2">
            <a:extLst>
              <a:ext uri="{28A0092B-C50C-407E-A947-70E740481C1C}">
                <a14:useLocalDpi xmlns:a14="http://schemas.microsoft.com/office/drawing/2010/main" val="0"/>
              </a:ext>
            </a:extLst>
          </a:blip>
          <a:srcRect t="33622" b="33622"/>
          <a:stretch>
            <a:fillRect/>
          </a:stretch>
        </p:blipFill>
        <p:spPr/>
      </p:pic>
      <p:sp>
        <p:nvSpPr>
          <p:cNvPr id="31763" name="稻壳儿_刀客儿出品_2"/>
          <p:cNvSpPr>
            <a:spLocks/>
          </p:cNvSpPr>
          <p:nvPr/>
        </p:nvSpPr>
        <p:spPr bwMode="auto">
          <a:xfrm>
            <a:off x="2030665" y="5505334"/>
            <a:ext cx="842196" cy="279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90000" tIns="46800" rIns="90000" bIns="46800" anchor="t">
            <a:spAutoFit/>
          </a:bodyPr>
          <a:lstStyle/>
          <a:p>
            <a:pPr algn="ctr"/>
            <a:r>
              <a:rPr lang="en-US" sz="1200" dirty="0">
                <a:solidFill>
                  <a:srgbClr val="4B555F"/>
                </a:solidFill>
                <a:cs typeface="+mn-ea"/>
                <a:sym typeface="+mn-lt"/>
              </a:rPr>
              <a:t>A</a:t>
            </a:r>
            <a:r>
              <a:rPr lang="en-US" altLang="zh-CN" sz="1200" dirty="0">
                <a:solidFill>
                  <a:srgbClr val="4B555F"/>
                </a:solidFill>
                <a:cs typeface="+mn-ea"/>
                <a:sym typeface="+mn-lt"/>
              </a:rPr>
              <a:t>dd Text</a:t>
            </a:r>
            <a:endParaRPr lang="en-US" sz="1200" dirty="0">
              <a:solidFill>
                <a:srgbClr val="4B555F"/>
              </a:solidFill>
              <a:cs typeface="+mn-ea"/>
              <a:sym typeface="+mn-lt"/>
            </a:endParaRPr>
          </a:p>
        </p:txBody>
      </p:sp>
      <p:sp>
        <p:nvSpPr>
          <p:cNvPr id="31766" name="稻壳儿_刀客儿出品_3"/>
          <p:cNvSpPr>
            <a:spLocks/>
          </p:cNvSpPr>
          <p:nvPr/>
        </p:nvSpPr>
        <p:spPr bwMode="auto">
          <a:xfrm>
            <a:off x="3477173" y="5505334"/>
            <a:ext cx="1130385" cy="279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90000" tIns="46800" rIns="90000" bIns="46800" anchor="t">
            <a:spAutoFit/>
          </a:bodyPr>
          <a:lstStyle/>
          <a:p>
            <a:pPr algn="ctr"/>
            <a:r>
              <a:rPr lang="en-US" altLang="zh-CN" sz="1200" dirty="0">
                <a:solidFill>
                  <a:srgbClr val="4B555F"/>
                </a:solidFill>
                <a:cs typeface="+mn-ea"/>
                <a:sym typeface="+mn-lt"/>
              </a:rPr>
              <a:t>Text Here</a:t>
            </a:r>
            <a:endParaRPr lang="en-US" sz="1200" dirty="0">
              <a:solidFill>
                <a:srgbClr val="4B555F"/>
              </a:solidFill>
              <a:cs typeface="+mn-ea"/>
              <a:sym typeface="+mn-lt"/>
            </a:endParaRPr>
          </a:p>
        </p:txBody>
      </p:sp>
      <p:grpSp>
        <p:nvGrpSpPr>
          <p:cNvPr id="31773" name="稻壳儿_刀客儿出品_4"/>
          <p:cNvGrpSpPr>
            <a:grpSpLocks/>
          </p:cNvGrpSpPr>
          <p:nvPr/>
        </p:nvGrpSpPr>
        <p:grpSpPr bwMode="auto">
          <a:xfrm>
            <a:off x="3229522" y="5250660"/>
            <a:ext cx="1492250" cy="508793"/>
            <a:chOff x="0" y="0"/>
            <a:chExt cx="1880" cy="641"/>
          </a:xfrm>
        </p:grpSpPr>
        <p:sp>
          <p:nvSpPr>
            <p:cNvPr id="31774" name="Line 30"/>
            <p:cNvSpPr>
              <a:spLocks noChangeShapeType="1"/>
            </p:cNvSpPr>
            <p:nvPr/>
          </p:nvSpPr>
          <p:spPr bwMode="auto">
            <a:xfrm>
              <a:off x="1880" y="0"/>
              <a:ext cx="0" cy="641"/>
            </a:xfrm>
            <a:prstGeom prst="line">
              <a:avLst/>
            </a:prstGeom>
            <a:noFill/>
            <a:ln w="12700" cap="rnd">
              <a:solidFill>
                <a:schemeClr val="tx1">
                  <a:lumMod val="85000"/>
                  <a:lumOff val="15000"/>
                </a:schemeClr>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2400">
                <a:cs typeface="+mn-ea"/>
                <a:sym typeface="+mn-lt"/>
              </a:endParaRPr>
            </a:p>
          </p:txBody>
        </p:sp>
        <p:sp>
          <p:nvSpPr>
            <p:cNvPr id="31775" name="Line 31"/>
            <p:cNvSpPr>
              <a:spLocks noChangeShapeType="1"/>
            </p:cNvSpPr>
            <p:nvPr/>
          </p:nvSpPr>
          <p:spPr bwMode="auto">
            <a:xfrm>
              <a:off x="0" y="0"/>
              <a:ext cx="0" cy="641"/>
            </a:xfrm>
            <a:prstGeom prst="line">
              <a:avLst/>
            </a:prstGeom>
            <a:noFill/>
            <a:ln w="12700" cap="rnd">
              <a:solidFill>
                <a:schemeClr val="tx1">
                  <a:lumMod val="85000"/>
                  <a:lumOff val="15000"/>
                </a:schemeClr>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2400">
                <a:cs typeface="+mn-ea"/>
                <a:sym typeface="+mn-lt"/>
              </a:endParaRPr>
            </a:p>
          </p:txBody>
        </p:sp>
      </p:grpSp>
      <p:sp>
        <p:nvSpPr>
          <p:cNvPr id="56" name="稻壳儿_刀客儿出品_5">
            <a:extLst>
              <a:ext uri="{FF2B5EF4-FFF2-40B4-BE49-F238E27FC236}">
                <a16:creationId xmlns:a16="http://schemas.microsoft.com/office/drawing/2014/main" id="{D9465401-FD9E-4708-9756-A2B5C621298A}"/>
              </a:ext>
            </a:extLst>
          </p:cNvPr>
          <p:cNvSpPr>
            <a:spLocks/>
          </p:cNvSpPr>
          <p:nvPr/>
        </p:nvSpPr>
        <p:spPr bwMode="auto">
          <a:xfrm>
            <a:off x="5498019" y="4104668"/>
            <a:ext cx="5454651" cy="1930400"/>
          </a:xfrm>
          <a:prstGeom prst="rect">
            <a:avLst/>
          </a:prstGeom>
          <a:gradFill flip="none" rotWithShape="1">
            <a:gsLst>
              <a:gs pos="0">
                <a:schemeClr val="accent4"/>
              </a:gs>
              <a:gs pos="100000">
                <a:schemeClr val="accent3"/>
              </a:gs>
            </a:gsLst>
            <a:lin ang="13500000" scaled="1"/>
            <a:tileRect/>
          </a:gradFill>
          <a:ln>
            <a:noFill/>
          </a:ln>
        </p:spPr>
        <p:txBody>
          <a:bodyPr lIns="90000" tIns="46800" rIns="90000" bIns="46800"/>
          <a:lstStyle/>
          <a:p>
            <a:endParaRPr lang="en-US" sz="2400">
              <a:cs typeface="+mn-ea"/>
              <a:sym typeface="+mn-lt"/>
            </a:endParaRPr>
          </a:p>
        </p:txBody>
      </p:sp>
      <p:sp>
        <p:nvSpPr>
          <p:cNvPr id="57" name="稻壳儿_刀客儿出品_6">
            <a:extLst>
              <a:ext uri="{FF2B5EF4-FFF2-40B4-BE49-F238E27FC236}">
                <a16:creationId xmlns:a16="http://schemas.microsoft.com/office/drawing/2014/main" id="{63E8DBE2-9905-469C-A22E-7C843E1D806A}"/>
              </a:ext>
            </a:extLst>
          </p:cNvPr>
          <p:cNvSpPr>
            <a:spLocks/>
          </p:cNvSpPr>
          <p:nvPr/>
        </p:nvSpPr>
        <p:spPr bwMode="auto">
          <a:xfrm>
            <a:off x="6151279" y="4347651"/>
            <a:ext cx="3979599" cy="1444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nSpc>
                <a:spcPct val="150000"/>
              </a:lnSpc>
            </a:pPr>
            <a:r>
              <a:rPr lang="en-US" sz="1200" dirty="0" err="1">
                <a:solidFill>
                  <a:srgbClr val="FFFFFF"/>
                </a:solidFill>
                <a:cs typeface="+mn-ea"/>
                <a:sym typeface="+mn-lt"/>
              </a:rPr>
              <a:t>Lorem</a:t>
            </a:r>
            <a:r>
              <a:rPr lang="en-US" sz="1200" dirty="0">
                <a:solidFill>
                  <a:srgbClr val="FFFFFF"/>
                </a:solidFill>
                <a:cs typeface="+mn-ea"/>
                <a:sym typeface="+mn-lt"/>
              </a:rPr>
              <a:t> </a:t>
            </a:r>
            <a:r>
              <a:rPr lang="en-US" sz="1200" dirty="0" err="1">
                <a:solidFill>
                  <a:srgbClr val="FFFFFF"/>
                </a:solidFill>
                <a:cs typeface="+mn-ea"/>
                <a:sym typeface="+mn-lt"/>
              </a:rPr>
              <a:t>Ipsum</a:t>
            </a:r>
            <a:r>
              <a:rPr lang="en-US" sz="1200" dirty="0">
                <a:solidFill>
                  <a:srgbClr val="FFFFFF"/>
                </a:solidFill>
                <a:cs typeface="+mn-ea"/>
                <a:sym typeface="+mn-lt"/>
              </a:rPr>
              <a:t> is simply dummy text of the printing and typesetting industry. </a:t>
            </a:r>
            <a:r>
              <a:rPr lang="en-US" sz="1200" dirty="0" err="1">
                <a:solidFill>
                  <a:srgbClr val="FFFFFF"/>
                </a:solidFill>
                <a:cs typeface="+mn-ea"/>
                <a:sym typeface="+mn-lt"/>
              </a:rPr>
              <a:t>Lorem</a:t>
            </a:r>
            <a:r>
              <a:rPr lang="en-US" sz="1200" dirty="0">
                <a:solidFill>
                  <a:srgbClr val="FFFFFF"/>
                </a:solidFill>
                <a:cs typeface="+mn-ea"/>
                <a:sym typeface="+mn-lt"/>
              </a:rPr>
              <a:t> </a:t>
            </a:r>
            <a:r>
              <a:rPr lang="en-US" sz="1200" dirty="0" err="1">
                <a:solidFill>
                  <a:srgbClr val="FFFFFF"/>
                </a:solidFill>
                <a:cs typeface="+mn-ea"/>
                <a:sym typeface="+mn-lt"/>
              </a:rPr>
              <a:t>Ipsum</a:t>
            </a:r>
            <a:r>
              <a:rPr lang="en-US" sz="1200" dirty="0">
                <a:solidFill>
                  <a:srgbClr val="FFFFFF"/>
                </a:solidFill>
                <a:cs typeface="+mn-ea"/>
                <a:sym typeface="+mn-lt"/>
              </a:rPr>
              <a:t> has been the industry's standard dummy text ever since the 1500s, when an unknown printer took a galley of type and scrambled it to make.</a:t>
            </a:r>
          </a:p>
        </p:txBody>
      </p:sp>
      <p:sp>
        <p:nvSpPr>
          <p:cNvPr id="58" name="稻壳儿_刀客儿出品_7">
            <a:extLst>
              <a:ext uri="{FF2B5EF4-FFF2-40B4-BE49-F238E27FC236}">
                <a16:creationId xmlns:a16="http://schemas.microsoft.com/office/drawing/2014/main" id="{947E1B3D-0F39-4404-BE59-B5BDE51B56FD}"/>
              </a:ext>
            </a:extLst>
          </p:cNvPr>
          <p:cNvSpPr>
            <a:spLocks/>
          </p:cNvSpPr>
          <p:nvPr/>
        </p:nvSpPr>
        <p:spPr bwMode="auto">
          <a:xfrm>
            <a:off x="7376328" y="2615686"/>
            <a:ext cx="3187793" cy="1167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nSpc>
                <a:spcPct val="150000"/>
              </a:lnSpc>
            </a:pPr>
            <a:r>
              <a:rPr lang="en-US" sz="1200" dirty="0" err="1">
                <a:solidFill>
                  <a:schemeClr val="tx2">
                    <a:lumMod val="50000"/>
                  </a:schemeClr>
                </a:solidFill>
                <a:cs typeface="+mn-ea"/>
                <a:sym typeface="+mn-lt"/>
              </a:rPr>
              <a:t>Lorem</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Ipsum</a:t>
            </a:r>
            <a:r>
              <a:rPr lang="en-US" sz="1200" dirty="0">
                <a:solidFill>
                  <a:schemeClr val="tx2">
                    <a:lumMod val="50000"/>
                  </a:schemeClr>
                </a:solidFill>
                <a:cs typeface="+mn-ea"/>
                <a:sym typeface="+mn-lt"/>
              </a:rPr>
              <a:t> is simply dummy text of the printing and typesetting industry. Lorem Ipsum has been the industry's standard dummy text ever since the 1500s.</a:t>
            </a:r>
          </a:p>
        </p:txBody>
      </p:sp>
      <p:sp>
        <p:nvSpPr>
          <p:cNvPr id="13" name="稻壳儿_刀客儿出品_8">
            <a:extLst>
              <a:ext uri="{FF2B5EF4-FFF2-40B4-BE49-F238E27FC236}">
                <a16:creationId xmlns:a16="http://schemas.microsoft.com/office/drawing/2014/main" id="{2801D559-E810-4685-B073-8C302D37BB7D}"/>
              </a:ext>
            </a:extLst>
          </p:cNvPr>
          <p:cNvSpPr txBox="1"/>
          <p:nvPr/>
        </p:nvSpPr>
        <p:spPr>
          <a:xfrm>
            <a:off x="4362193" y="585314"/>
            <a:ext cx="3467616" cy="584775"/>
          </a:xfrm>
          <a:prstGeom prst="rect">
            <a:avLst/>
          </a:prstGeom>
          <a:noFill/>
        </p:spPr>
        <p:txBody>
          <a:bodyPr wrap="none" lIns="90000" tIns="46800" rIns="90000" bIns="46800" rtlCol="0" anchor="t">
            <a:spAutoFit/>
          </a:bodyPr>
          <a:lstStyle/>
          <a:p>
            <a:pPr algn="ctr"/>
            <a:r>
              <a:rPr lang="zh-CN" altLang="en-US" sz="3200" dirty="0">
                <a:solidFill>
                  <a:schemeClr val="accent1"/>
                </a:solidFill>
                <a:latin typeface="+mj-ea"/>
                <a:ea typeface="+mj-ea"/>
              </a:rPr>
              <a:t>水彩工作汇报总结</a:t>
            </a:r>
            <a:endParaRPr lang="en-US" sz="3200" dirty="0">
              <a:solidFill>
                <a:schemeClr val="accent1"/>
              </a:solidFill>
              <a:latin typeface="+mj-ea"/>
              <a:ea typeface="+mj-ea"/>
            </a:endParaRPr>
          </a:p>
        </p:txBody>
      </p:sp>
      <p:sp>
        <p:nvSpPr>
          <p:cNvPr id="14" name="稻壳儿_刀客儿出品_9">
            <a:extLst>
              <a:ext uri="{FF2B5EF4-FFF2-40B4-BE49-F238E27FC236}">
                <a16:creationId xmlns:a16="http://schemas.microsoft.com/office/drawing/2014/main" id="{8E9C9ABC-45C5-4C6B-9EF7-09D9C32379F3}"/>
              </a:ext>
            </a:extLst>
          </p:cNvPr>
          <p:cNvSpPr txBox="1"/>
          <p:nvPr/>
        </p:nvSpPr>
        <p:spPr>
          <a:xfrm>
            <a:off x="7376328" y="2215576"/>
            <a:ext cx="1980029" cy="400110"/>
          </a:xfrm>
          <a:prstGeom prst="rect">
            <a:avLst/>
          </a:prstGeom>
          <a:noFill/>
        </p:spPr>
        <p:txBody>
          <a:bodyPr wrap="none" rtlCol="0">
            <a:spAutoFit/>
          </a:bodyPr>
          <a:lstStyle/>
          <a:p>
            <a:r>
              <a:rPr lang="zh-CN" altLang="en-US" sz="2000" dirty="0"/>
              <a:t>在这里添加标题</a:t>
            </a:r>
            <a:endParaRPr lang="en-US" sz="2000" dirty="0"/>
          </a:p>
        </p:txBody>
      </p:sp>
      <p:grpSp>
        <p:nvGrpSpPr>
          <p:cNvPr id="17" name="稻壳儿_刀客儿出品_10">
            <a:extLst>
              <a:ext uri="{FF2B5EF4-FFF2-40B4-BE49-F238E27FC236}">
                <a16:creationId xmlns:a16="http://schemas.microsoft.com/office/drawing/2014/main" id="{015B76A4-4EAD-4A29-9A3E-44B234C75836}"/>
              </a:ext>
            </a:extLst>
          </p:cNvPr>
          <p:cNvGrpSpPr/>
          <p:nvPr/>
        </p:nvGrpSpPr>
        <p:grpSpPr>
          <a:xfrm>
            <a:off x="3936826" y="5307423"/>
            <a:ext cx="137886" cy="205852"/>
            <a:chOff x="9260948" y="10553700"/>
            <a:chExt cx="447675" cy="668338"/>
          </a:xfrm>
          <a:solidFill>
            <a:schemeClr val="accent1"/>
          </a:solidFill>
        </p:grpSpPr>
        <p:sp>
          <p:nvSpPr>
            <p:cNvPr id="18" name="Freeform 220">
              <a:extLst>
                <a:ext uri="{FF2B5EF4-FFF2-40B4-BE49-F238E27FC236}">
                  <a16:creationId xmlns:a16="http://schemas.microsoft.com/office/drawing/2014/main" id="{582091BF-CBA9-4849-AAA9-77FBB3230340}"/>
                </a:ext>
              </a:extLst>
            </p:cNvPr>
            <p:cNvSpPr>
              <a:spLocks noEditPoints="1"/>
            </p:cNvSpPr>
            <p:nvPr/>
          </p:nvSpPr>
          <p:spPr bwMode="auto">
            <a:xfrm>
              <a:off x="9260948" y="10553700"/>
              <a:ext cx="447675" cy="668338"/>
            </a:xfrm>
            <a:custGeom>
              <a:avLst/>
              <a:gdLst>
                <a:gd name="T0" fmla="*/ 43 w 47"/>
                <a:gd name="T1" fmla="*/ 12 h 70"/>
                <a:gd name="T2" fmla="*/ 47 w 47"/>
                <a:gd name="T3" fmla="*/ 10 h 70"/>
                <a:gd name="T4" fmla="*/ 45 w 47"/>
                <a:gd name="T5" fmla="*/ 0 h 70"/>
                <a:gd name="T6" fmla="*/ 0 w 47"/>
                <a:gd name="T7" fmla="*/ 2 h 70"/>
                <a:gd name="T8" fmla="*/ 1 w 47"/>
                <a:gd name="T9" fmla="*/ 12 h 70"/>
                <a:gd name="T10" fmla="*/ 4 w 47"/>
                <a:gd name="T11" fmla="*/ 14 h 70"/>
                <a:gd name="T12" fmla="*/ 17 w 47"/>
                <a:gd name="T13" fmla="*/ 36 h 70"/>
                <a:gd name="T14" fmla="*/ 4 w 47"/>
                <a:gd name="T15" fmla="*/ 59 h 70"/>
                <a:gd name="T16" fmla="*/ 0 w 47"/>
                <a:gd name="T17" fmla="*/ 60 h 70"/>
                <a:gd name="T18" fmla="*/ 1 w 47"/>
                <a:gd name="T19" fmla="*/ 70 h 70"/>
                <a:gd name="T20" fmla="*/ 47 w 47"/>
                <a:gd name="T21" fmla="*/ 69 h 70"/>
                <a:gd name="T22" fmla="*/ 45 w 47"/>
                <a:gd name="T23" fmla="*/ 59 h 70"/>
                <a:gd name="T24" fmla="*/ 43 w 47"/>
                <a:gd name="T25" fmla="*/ 56 h 70"/>
                <a:gd name="T26" fmla="*/ 30 w 47"/>
                <a:gd name="T27" fmla="*/ 35 h 70"/>
                <a:gd name="T28" fmla="*/ 3 w 47"/>
                <a:gd name="T29" fmla="*/ 8 h 70"/>
                <a:gd name="T30" fmla="*/ 43 w 47"/>
                <a:gd name="T31" fmla="*/ 3 h 70"/>
                <a:gd name="T32" fmla="*/ 3 w 47"/>
                <a:gd name="T33" fmla="*/ 8 h 70"/>
                <a:gd name="T34" fmla="*/ 43 w 47"/>
                <a:gd name="T35" fmla="*/ 62 h 70"/>
                <a:gd name="T36" fmla="*/ 3 w 47"/>
                <a:gd name="T37" fmla="*/ 67 h 70"/>
                <a:gd name="T38" fmla="*/ 6 w 47"/>
                <a:gd name="T39" fmla="*/ 62 h 70"/>
                <a:gd name="T40" fmla="*/ 41 w 47"/>
                <a:gd name="T41" fmla="*/ 62 h 70"/>
                <a:gd name="T42" fmla="*/ 39 w 47"/>
                <a:gd name="T43" fmla="*/ 56 h 70"/>
                <a:gd name="T44" fmla="*/ 7 w 47"/>
                <a:gd name="T45" fmla="*/ 59 h 70"/>
                <a:gd name="T46" fmla="*/ 8 w 47"/>
                <a:gd name="T47" fmla="*/ 51 h 70"/>
                <a:gd name="T48" fmla="*/ 39 w 47"/>
                <a:gd name="T49" fmla="*/ 56 h 70"/>
                <a:gd name="T50" fmla="*/ 37 w 47"/>
                <a:gd name="T51" fmla="*/ 48 h 70"/>
                <a:gd name="T52" fmla="*/ 19 w 47"/>
                <a:gd name="T53" fmla="*/ 39 h 70"/>
                <a:gd name="T54" fmla="*/ 20 w 47"/>
                <a:gd name="T55" fmla="*/ 33 h 70"/>
                <a:gd name="T56" fmla="*/ 7 w 47"/>
                <a:gd name="T57" fmla="*/ 14 h 70"/>
                <a:gd name="T58" fmla="*/ 9 w 47"/>
                <a:gd name="T59" fmla="*/ 12 h 70"/>
                <a:gd name="T60" fmla="*/ 38 w 47"/>
                <a:gd name="T61" fmla="*/ 12 h 70"/>
                <a:gd name="T62" fmla="*/ 39 w 47"/>
                <a:gd name="T63" fmla="*/ 14 h 70"/>
                <a:gd name="T64" fmla="*/ 27 w 47"/>
                <a:gd name="T65" fmla="*/ 33 h 70"/>
                <a:gd name="T66" fmla="*/ 28 w 47"/>
                <a:gd name="T67" fmla="*/ 3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7" h="70">
                  <a:moveTo>
                    <a:pt x="43" y="14"/>
                  </a:moveTo>
                  <a:cubicBezTo>
                    <a:pt x="43" y="12"/>
                    <a:pt x="43" y="12"/>
                    <a:pt x="43" y="12"/>
                  </a:cubicBezTo>
                  <a:cubicBezTo>
                    <a:pt x="45" y="12"/>
                    <a:pt x="45" y="12"/>
                    <a:pt x="45" y="12"/>
                  </a:cubicBezTo>
                  <a:cubicBezTo>
                    <a:pt x="46" y="12"/>
                    <a:pt x="47" y="11"/>
                    <a:pt x="47" y="10"/>
                  </a:cubicBezTo>
                  <a:cubicBezTo>
                    <a:pt x="47" y="2"/>
                    <a:pt x="47" y="2"/>
                    <a:pt x="47" y="2"/>
                  </a:cubicBezTo>
                  <a:cubicBezTo>
                    <a:pt x="47" y="1"/>
                    <a:pt x="46" y="0"/>
                    <a:pt x="45" y="0"/>
                  </a:cubicBezTo>
                  <a:cubicBezTo>
                    <a:pt x="1" y="0"/>
                    <a:pt x="1" y="0"/>
                    <a:pt x="1" y="0"/>
                  </a:cubicBezTo>
                  <a:cubicBezTo>
                    <a:pt x="1" y="0"/>
                    <a:pt x="0" y="1"/>
                    <a:pt x="0" y="2"/>
                  </a:cubicBezTo>
                  <a:cubicBezTo>
                    <a:pt x="0" y="10"/>
                    <a:pt x="0" y="10"/>
                    <a:pt x="0" y="10"/>
                  </a:cubicBezTo>
                  <a:cubicBezTo>
                    <a:pt x="0" y="11"/>
                    <a:pt x="1" y="12"/>
                    <a:pt x="1" y="12"/>
                  </a:cubicBezTo>
                  <a:cubicBezTo>
                    <a:pt x="4" y="12"/>
                    <a:pt x="4" y="12"/>
                    <a:pt x="4" y="12"/>
                  </a:cubicBezTo>
                  <a:cubicBezTo>
                    <a:pt x="4" y="14"/>
                    <a:pt x="4" y="14"/>
                    <a:pt x="4" y="14"/>
                  </a:cubicBezTo>
                  <a:cubicBezTo>
                    <a:pt x="4" y="23"/>
                    <a:pt x="9" y="31"/>
                    <a:pt x="17" y="35"/>
                  </a:cubicBezTo>
                  <a:cubicBezTo>
                    <a:pt x="17" y="36"/>
                    <a:pt x="17" y="36"/>
                    <a:pt x="17" y="36"/>
                  </a:cubicBezTo>
                  <a:cubicBezTo>
                    <a:pt x="9" y="40"/>
                    <a:pt x="4" y="48"/>
                    <a:pt x="4" y="56"/>
                  </a:cubicBezTo>
                  <a:cubicBezTo>
                    <a:pt x="4" y="59"/>
                    <a:pt x="4" y="59"/>
                    <a:pt x="4" y="59"/>
                  </a:cubicBezTo>
                  <a:cubicBezTo>
                    <a:pt x="1" y="59"/>
                    <a:pt x="1" y="59"/>
                    <a:pt x="1" y="59"/>
                  </a:cubicBezTo>
                  <a:cubicBezTo>
                    <a:pt x="1" y="59"/>
                    <a:pt x="0" y="59"/>
                    <a:pt x="0" y="60"/>
                  </a:cubicBezTo>
                  <a:cubicBezTo>
                    <a:pt x="0" y="69"/>
                    <a:pt x="0" y="69"/>
                    <a:pt x="0" y="69"/>
                  </a:cubicBezTo>
                  <a:cubicBezTo>
                    <a:pt x="0" y="70"/>
                    <a:pt x="1" y="70"/>
                    <a:pt x="1" y="70"/>
                  </a:cubicBezTo>
                  <a:cubicBezTo>
                    <a:pt x="45" y="70"/>
                    <a:pt x="45" y="70"/>
                    <a:pt x="45" y="70"/>
                  </a:cubicBezTo>
                  <a:cubicBezTo>
                    <a:pt x="46" y="70"/>
                    <a:pt x="47" y="70"/>
                    <a:pt x="47" y="69"/>
                  </a:cubicBezTo>
                  <a:cubicBezTo>
                    <a:pt x="47" y="60"/>
                    <a:pt x="47" y="60"/>
                    <a:pt x="47" y="60"/>
                  </a:cubicBezTo>
                  <a:cubicBezTo>
                    <a:pt x="47" y="59"/>
                    <a:pt x="46" y="59"/>
                    <a:pt x="45" y="59"/>
                  </a:cubicBezTo>
                  <a:cubicBezTo>
                    <a:pt x="43" y="59"/>
                    <a:pt x="43" y="59"/>
                    <a:pt x="43" y="59"/>
                  </a:cubicBezTo>
                  <a:cubicBezTo>
                    <a:pt x="43" y="56"/>
                    <a:pt x="43" y="56"/>
                    <a:pt x="43" y="56"/>
                  </a:cubicBezTo>
                  <a:cubicBezTo>
                    <a:pt x="43" y="48"/>
                    <a:pt x="38" y="40"/>
                    <a:pt x="30" y="36"/>
                  </a:cubicBezTo>
                  <a:cubicBezTo>
                    <a:pt x="30" y="35"/>
                    <a:pt x="30" y="35"/>
                    <a:pt x="30" y="35"/>
                  </a:cubicBezTo>
                  <a:cubicBezTo>
                    <a:pt x="38" y="31"/>
                    <a:pt x="43" y="23"/>
                    <a:pt x="43" y="14"/>
                  </a:cubicBezTo>
                  <a:close/>
                  <a:moveTo>
                    <a:pt x="3" y="8"/>
                  </a:moveTo>
                  <a:cubicBezTo>
                    <a:pt x="3" y="3"/>
                    <a:pt x="3" y="3"/>
                    <a:pt x="3" y="3"/>
                  </a:cubicBezTo>
                  <a:cubicBezTo>
                    <a:pt x="43" y="3"/>
                    <a:pt x="43" y="3"/>
                    <a:pt x="43" y="3"/>
                  </a:cubicBezTo>
                  <a:cubicBezTo>
                    <a:pt x="43" y="8"/>
                    <a:pt x="43" y="8"/>
                    <a:pt x="43" y="8"/>
                  </a:cubicBezTo>
                  <a:lnTo>
                    <a:pt x="3" y="8"/>
                  </a:lnTo>
                  <a:close/>
                  <a:moveTo>
                    <a:pt x="41" y="62"/>
                  </a:moveTo>
                  <a:cubicBezTo>
                    <a:pt x="43" y="62"/>
                    <a:pt x="43" y="62"/>
                    <a:pt x="43" y="62"/>
                  </a:cubicBezTo>
                  <a:cubicBezTo>
                    <a:pt x="43" y="67"/>
                    <a:pt x="43" y="67"/>
                    <a:pt x="43" y="67"/>
                  </a:cubicBezTo>
                  <a:cubicBezTo>
                    <a:pt x="3" y="67"/>
                    <a:pt x="3" y="67"/>
                    <a:pt x="3" y="67"/>
                  </a:cubicBezTo>
                  <a:cubicBezTo>
                    <a:pt x="3" y="62"/>
                    <a:pt x="3" y="62"/>
                    <a:pt x="3" y="62"/>
                  </a:cubicBezTo>
                  <a:cubicBezTo>
                    <a:pt x="6" y="62"/>
                    <a:pt x="6" y="62"/>
                    <a:pt x="6" y="62"/>
                  </a:cubicBezTo>
                  <a:cubicBezTo>
                    <a:pt x="6" y="62"/>
                    <a:pt x="6" y="62"/>
                    <a:pt x="6" y="62"/>
                  </a:cubicBezTo>
                  <a:cubicBezTo>
                    <a:pt x="41" y="62"/>
                    <a:pt x="41" y="62"/>
                    <a:pt x="41" y="62"/>
                  </a:cubicBezTo>
                  <a:cubicBezTo>
                    <a:pt x="41" y="62"/>
                    <a:pt x="41" y="62"/>
                    <a:pt x="41" y="62"/>
                  </a:cubicBezTo>
                  <a:close/>
                  <a:moveTo>
                    <a:pt x="39" y="56"/>
                  </a:moveTo>
                  <a:cubicBezTo>
                    <a:pt x="39" y="59"/>
                    <a:pt x="39" y="59"/>
                    <a:pt x="39" y="59"/>
                  </a:cubicBezTo>
                  <a:cubicBezTo>
                    <a:pt x="7" y="59"/>
                    <a:pt x="7" y="59"/>
                    <a:pt x="7" y="59"/>
                  </a:cubicBezTo>
                  <a:cubicBezTo>
                    <a:pt x="7" y="56"/>
                    <a:pt x="7" y="56"/>
                    <a:pt x="7" y="56"/>
                  </a:cubicBezTo>
                  <a:cubicBezTo>
                    <a:pt x="7" y="55"/>
                    <a:pt x="8" y="53"/>
                    <a:pt x="8" y="51"/>
                  </a:cubicBezTo>
                  <a:cubicBezTo>
                    <a:pt x="39" y="51"/>
                    <a:pt x="39" y="51"/>
                    <a:pt x="39" y="51"/>
                  </a:cubicBezTo>
                  <a:cubicBezTo>
                    <a:pt x="39" y="53"/>
                    <a:pt x="39" y="55"/>
                    <a:pt x="39" y="56"/>
                  </a:cubicBezTo>
                  <a:close/>
                  <a:moveTo>
                    <a:pt x="28" y="39"/>
                  </a:moveTo>
                  <a:cubicBezTo>
                    <a:pt x="32" y="40"/>
                    <a:pt x="35" y="44"/>
                    <a:pt x="37" y="48"/>
                  </a:cubicBezTo>
                  <a:cubicBezTo>
                    <a:pt x="9" y="48"/>
                    <a:pt x="9" y="48"/>
                    <a:pt x="9" y="48"/>
                  </a:cubicBezTo>
                  <a:cubicBezTo>
                    <a:pt x="11" y="44"/>
                    <a:pt x="15" y="40"/>
                    <a:pt x="19" y="39"/>
                  </a:cubicBezTo>
                  <a:cubicBezTo>
                    <a:pt x="20" y="38"/>
                    <a:pt x="20" y="38"/>
                    <a:pt x="20" y="37"/>
                  </a:cubicBezTo>
                  <a:cubicBezTo>
                    <a:pt x="20" y="33"/>
                    <a:pt x="20" y="33"/>
                    <a:pt x="20" y="33"/>
                  </a:cubicBezTo>
                  <a:cubicBezTo>
                    <a:pt x="20" y="33"/>
                    <a:pt x="20" y="32"/>
                    <a:pt x="19" y="32"/>
                  </a:cubicBezTo>
                  <a:cubicBezTo>
                    <a:pt x="12" y="29"/>
                    <a:pt x="7" y="22"/>
                    <a:pt x="7" y="14"/>
                  </a:cubicBezTo>
                  <a:cubicBezTo>
                    <a:pt x="7" y="12"/>
                    <a:pt x="7" y="12"/>
                    <a:pt x="7" y="12"/>
                  </a:cubicBezTo>
                  <a:cubicBezTo>
                    <a:pt x="9" y="12"/>
                    <a:pt x="9" y="12"/>
                    <a:pt x="9" y="12"/>
                  </a:cubicBezTo>
                  <a:cubicBezTo>
                    <a:pt x="38" y="12"/>
                    <a:pt x="38" y="12"/>
                    <a:pt x="38" y="12"/>
                  </a:cubicBezTo>
                  <a:cubicBezTo>
                    <a:pt x="38" y="12"/>
                    <a:pt x="38" y="12"/>
                    <a:pt x="38" y="12"/>
                  </a:cubicBezTo>
                  <a:cubicBezTo>
                    <a:pt x="39" y="12"/>
                    <a:pt x="39" y="12"/>
                    <a:pt x="39" y="12"/>
                  </a:cubicBezTo>
                  <a:cubicBezTo>
                    <a:pt x="39" y="14"/>
                    <a:pt x="39" y="14"/>
                    <a:pt x="39" y="14"/>
                  </a:cubicBezTo>
                  <a:cubicBezTo>
                    <a:pt x="39" y="22"/>
                    <a:pt x="35" y="29"/>
                    <a:pt x="28" y="32"/>
                  </a:cubicBezTo>
                  <a:cubicBezTo>
                    <a:pt x="27" y="32"/>
                    <a:pt x="27" y="33"/>
                    <a:pt x="27" y="33"/>
                  </a:cubicBezTo>
                  <a:cubicBezTo>
                    <a:pt x="27" y="37"/>
                    <a:pt x="27" y="37"/>
                    <a:pt x="27" y="37"/>
                  </a:cubicBezTo>
                  <a:cubicBezTo>
                    <a:pt x="27" y="38"/>
                    <a:pt x="27" y="38"/>
                    <a:pt x="28"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sp>
          <p:nvSpPr>
            <p:cNvPr id="19" name="Oval 221">
              <a:extLst>
                <a:ext uri="{FF2B5EF4-FFF2-40B4-BE49-F238E27FC236}">
                  <a16:creationId xmlns:a16="http://schemas.microsoft.com/office/drawing/2014/main" id="{BBABBD1C-DF54-4988-BCF5-492968331176}"/>
                </a:ext>
              </a:extLst>
            </p:cNvPr>
            <p:cNvSpPr>
              <a:spLocks noChangeArrowheads="1"/>
            </p:cNvSpPr>
            <p:nvPr/>
          </p:nvSpPr>
          <p:spPr bwMode="auto">
            <a:xfrm>
              <a:off x="9508598" y="10726737"/>
              <a:ext cx="66675" cy="66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sp>
          <p:nvSpPr>
            <p:cNvPr id="20" name="Oval 222">
              <a:extLst>
                <a:ext uri="{FF2B5EF4-FFF2-40B4-BE49-F238E27FC236}">
                  <a16:creationId xmlns:a16="http://schemas.microsoft.com/office/drawing/2014/main" id="{408B3FA3-D396-4292-9B61-0A37AB61B809}"/>
                </a:ext>
              </a:extLst>
            </p:cNvPr>
            <p:cNvSpPr>
              <a:spLocks noChangeArrowheads="1"/>
            </p:cNvSpPr>
            <p:nvPr/>
          </p:nvSpPr>
          <p:spPr bwMode="auto">
            <a:xfrm>
              <a:off x="9480023" y="10793412"/>
              <a:ext cx="38100" cy="38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sp>
          <p:nvSpPr>
            <p:cNvPr id="21" name="Oval 223">
              <a:extLst>
                <a:ext uri="{FF2B5EF4-FFF2-40B4-BE49-F238E27FC236}">
                  <a16:creationId xmlns:a16="http://schemas.microsoft.com/office/drawing/2014/main" id="{2506EB05-4E76-4B56-B4DF-3D3C1F099F80}"/>
                </a:ext>
              </a:extLst>
            </p:cNvPr>
            <p:cNvSpPr>
              <a:spLocks noChangeArrowheads="1"/>
            </p:cNvSpPr>
            <p:nvPr/>
          </p:nvSpPr>
          <p:spPr bwMode="auto">
            <a:xfrm>
              <a:off x="9499073" y="10936287"/>
              <a:ext cx="28575" cy="381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grpSp>
      <p:grpSp>
        <p:nvGrpSpPr>
          <p:cNvPr id="22" name="稻壳儿_刀客儿出品_11">
            <a:extLst>
              <a:ext uri="{FF2B5EF4-FFF2-40B4-BE49-F238E27FC236}">
                <a16:creationId xmlns:a16="http://schemas.microsoft.com/office/drawing/2014/main" id="{D4FBD9CD-860F-479A-B723-084CC88C6B8B}"/>
              </a:ext>
            </a:extLst>
          </p:cNvPr>
          <p:cNvGrpSpPr/>
          <p:nvPr/>
        </p:nvGrpSpPr>
        <p:grpSpPr>
          <a:xfrm>
            <a:off x="2309830" y="5309046"/>
            <a:ext cx="195800" cy="196288"/>
            <a:chOff x="17129509" y="11525195"/>
            <a:chExt cx="638175" cy="639763"/>
          </a:xfrm>
          <a:solidFill>
            <a:schemeClr val="accent1"/>
          </a:solidFill>
        </p:grpSpPr>
        <p:sp>
          <p:nvSpPr>
            <p:cNvPr id="23" name="Freeform 209">
              <a:extLst>
                <a:ext uri="{FF2B5EF4-FFF2-40B4-BE49-F238E27FC236}">
                  <a16:creationId xmlns:a16="http://schemas.microsoft.com/office/drawing/2014/main" id="{7420671B-DC10-4903-9809-EDA336B67F7E}"/>
                </a:ext>
              </a:extLst>
            </p:cNvPr>
            <p:cNvSpPr>
              <a:spLocks noEditPoints="1"/>
            </p:cNvSpPr>
            <p:nvPr/>
          </p:nvSpPr>
          <p:spPr bwMode="auto">
            <a:xfrm>
              <a:off x="17129509" y="11525195"/>
              <a:ext cx="638175" cy="639763"/>
            </a:xfrm>
            <a:custGeom>
              <a:avLst/>
              <a:gdLst>
                <a:gd name="T0" fmla="*/ 59 w 67"/>
                <a:gd name="T1" fmla="*/ 5 h 67"/>
                <a:gd name="T2" fmla="*/ 52 w 67"/>
                <a:gd name="T3" fmla="*/ 5 h 67"/>
                <a:gd name="T4" fmla="*/ 52 w 67"/>
                <a:gd name="T5" fmla="*/ 2 h 67"/>
                <a:gd name="T6" fmla="*/ 50 w 67"/>
                <a:gd name="T7" fmla="*/ 0 h 67"/>
                <a:gd name="T8" fmla="*/ 49 w 67"/>
                <a:gd name="T9" fmla="*/ 2 h 67"/>
                <a:gd name="T10" fmla="*/ 49 w 67"/>
                <a:gd name="T11" fmla="*/ 5 h 67"/>
                <a:gd name="T12" fmla="*/ 18 w 67"/>
                <a:gd name="T13" fmla="*/ 5 h 67"/>
                <a:gd name="T14" fmla="*/ 18 w 67"/>
                <a:gd name="T15" fmla="*/ 2 h 67"/>
                <a:gd name="T16" fmla="*/ 16 w 67"/>
                <a:gd name="T17" fmla="*/ 0 h 67"/>
                <a:gd name="T18" fmla="*/ 14 w 67"/>
                <a:gd name="T19" fmla="*/ 2 h 67"/>
                <a:gd name="T20" fmla="*/ 14 w 67"/>
                <a:gd name="T21" fmla="*/ 5 h 67"/>
                <a:gd name="T22" fmla="*/ 8 w 67"/>
                <a:gd name="T23" fmla="*/ 5 h 67"/>
                <a:gd name="T24" fmla="*/ 0 w 67"/>
                <a:gd name="T25" fmla="*/ 13 h 67"/>
                <a:gd name="T26" fmla="*/ 0 w 67"/>
                <a:gd name="T27" fmla="*/ 59 h 67"/>
                <a:gd name="T28" fmla="*/ 8 w 67"/>
                <a:gd name="T29" fmla="*/ 67 h 67"/>
                <a:gd name="T30" fmla="*/ 59 w 67"/>
                <a:gd name="T31" fmla="*/ 67 h 67"/>
                <a:gd name="T32" fmla="*/ 67 w 67"/>
                <a:gd name="T33" fmla="*/ 59 h 67"/>
                <a:gd name="T34" fmla="*/ 67 w 67"/>
                <a:gd name="T35" fmla="*/ 13 h 67"/>
                <a:gd name="T36" fmla="*/ 59 w 67"/>
                <a:gd name="T37" fmla="*/ 5 h 67"/>
                <a:gd name="T38" fmla="*/ 63 w 67"/>
                <a:gd name="T39" fmla="*/ 59 h 67"/>
                <a:gd name="T40" fmla="*/ 59 w 67"/>
                <a:gd name="T41" fmla="*/ 63 h 67"/>
                <a:gd name="T42" fmla="*/ 8 w 67"/>
                <a:gd name="T43" fmla="*/ 63 h 67"/>
                <a:gd name="T44" fmla="*/ 3 w 67"/>
                <a:gd name="T45" fmla="*/ 59 h 67"/>
                <a:gd name="T46" fmla="*/ 3 w 67"/>
                <a:gd name="T47" fmla="*/ 21 h 67"/>
                <a:gd name="T48" fmla="*/ 63 w 67"/>
                <a:gd name="T49" fmla="*/ 21 h 67"/>
                <a:gd name="T50" fmla="*/ 63 w 67"/>
                <a:gd name="T51" fmla="*/ 59 h 67"/>
                <a:gd name="T52" fmla="*/ 63 w 67"/>
                <a:gd name="T53" fmla="*/ 17 h 67"/>
                <a:gd name="T54" fmla="*/ 3 w 67"/>
                <a:gd name="T55" fmla="*/ 17 h 67"/>
                <a:gd name="T56" fmla="*/ 3 w 67"/>
                <a:gd name="T57" fmla="*/ 13 h 67"/>
                <a:gd name="T58" fmla="*/ 8 w 67"/>
                <a:gd name="T59" fmla="*/ 8 h 67"/>
                <a:gd name="T60" fmla="*/ 14 w 67"/>
                <a:gd name="T61" fmla="*/ 8 h 67"/>
                <a:gd name="T62" fmla="*/ 14 w 67"/>
                <a:gd name="T63" fmla="*/ 12 h 67"/>
                <a:gd name="T64" fmla="*/ 16 w 67"/>
                <a:gd name="T65" fmla="*/ 14 h 67"/>
                <a:gd name="T66" fmla="*/ 18 w 67"/>
                <a:gd name="T67" fmla="*/ 12 h 67"/>
                <a:gd name="T68" fmla="*/ 18 w 67"/>
                <a:gd name="T69" fmla="*/ 8 h 67"/>
                <a:gd name="T70" fmla="*/ 49 w 67"/>
                <a:gd name="T71" fmla="*/ 8 h 67"/>
                <a:gd name="T72" fmla="*/ 49 w 67"/>
                <a:gd name="T73" fmla="*/ 12 h 67"/>
                <a:gd name="T74" fmla="*/ 50 w 67"/>
                <a:gd name="T75" fmla="*/ 14 h 67"/>
                <a:gd name="T76" fmla="*/ 52 w 67"/>
                <a:gd name="T77" fmla="*/ 12 h 67"/>
                <a:gd name="T78" fmla="*/ 52 w 67"/>
                <a:gd name="T79" fmla="*/ 8 h 67"/>
                <a:gd name="T80" fmla="*/ 59 w 67"/>
                <a:gd name="T81" fmla="*/ 8 h 67"/>
                <a:gd name="T82" fmla="*/ 63 w 67"/>
                <a:gd name="T83" fmla="*/ 13 h 67"/>
                <a:gd name="T84" fmla="*/ 63 w 67"/>
                <a:gd name="T85" fmla="*/ 1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7" h="67">
                  <a:moveTo>
                    <a:pt x="59" y="5"/>
                  </a:moveTo>
                  <a:cubicBezTo>
                    <a:pt x="52" y="5"/>
                    <a:pt x="52" y="5"/>
                    <a:pt x="52" y="5"/>
                  </a:cubicBezTo>
                  <a:cubicBezTo>
                    <a:pt x="52" y="2"/>
                    <a:pt x="52" y="2"/>
                    <a:pt x="52" y="2"/>
                  </a:cubicBezTo>
                  <a:cubicBezTo>
                    <a:pt x="52" y="1"/>
                    <a:pt x="51" y="0"/>
                    <a:pt x="50" y="0"/>
                  </a:cubicBezTo>
                  <a:cubicBezTo>
                    <a:pt x="49" y="0"/>
                    <a:pt x="49" y="1"/>
                    <a:pt x="49" y="2"/>
                  </a:cubicBezTo>
                  <a:cubicBezTo>
                    <a:pt x="49" y="5"/>
                    <a:pt x="49" y="5"/>
                    <a:pt x="49" y="5"/>
                  </a:cubicBezTo>
                  <a:cubicBezTo>
                    <a:pt x="18" y="5"/>
                    <a:pt x="18" y="5"/>
                    <a:pt x="18" y="5"/>
                  </a:cubicBezTo>
                  <a:cubicBezTo>
                    <a:pt x="18" y="2"/>
                    <a:pt x="18" y="2"/>
                    <a:pt x="18" y="2"/>
                  </a:cubicBezTo>
                  <a:cubicBezTo>
                    <a:pt x="18" y="1"/>
                    <a:pt x="17" y="0"/>
                    <a:pt x="16" y="0"/>
                  </a:cubicBezTo>
                  <a:cubicBezTo>
                    <a:pt x="15" y="0"/>
                    <a:pt x="14" y="1"/>
                    <a:pt x="14" y="2"/>
                  </a:cubicBezTo>
                  <a:cubicBezTo>
                    <a:pt x="14" y="5"/>
                    <a:pt x="14" y="5"/>
                    <a:pt x="14" y="5"/>
                  </a:cubicBezTo>
                  <a:cubicBezTo>
                    <a:pt x="8" y="5"/>
                    <a:pt x="8" y="5"/>
                    <a:pt x="8" y="5"/>
                  </a:cubicBezTo>
                  <a:cubicBezTo>
                    <a:pt x="3" y="5"/>
                    <a:pt x="0" y="8"/>
                    <a:pt x="0" y="13"/>
                  </a:cubicBezTo>
                  <a:cubicBezTo>
                    <a:pt x="0" y="59"/>
                    <a:pt x="0" y="59"/>
                    <a:pt x="0" y="59"/>
                  </a:cubicBezTo>
                  <a:cubicBezTo>
                    <a:pt x="0" y="63"/>
                    <a:pt x="3" y="67"/>
                    <a:pt x="8" y="67"/>
                  </a:cubicBezTo>
                  <a:cubicBezTo>
                    <a:pt x="59" y="67"/>
                    <a:pt x="59" y="67"/>
                    <a:pt x="59" y="67"/>
                  </a:cubicBezTo>
                  <a:cubicBezTo>
                    <a:pt x="63" y="67"/>
                    <a:pt x="67" y="63"/>
                    <a:pt x="67" y="59"/>
                  </a:cubicBezTo>
                  <a:cubicBezTo>
                    <a:pt x="67" y="13"/>
                    <a:pt x="67" y="13"/>
                    <a:pt x="67" y="13"/>
                  </a:cubicBezTo>
                  <a:cubicBezTo>
                    <a:pt x="67" y="8"/>
                    <a:pt x="63" y="5"/>
                    <a:pt x="59" y="5"/>
                  </a:cubicBezTo>
                  <a:close/>
                  <a:moveTo>
                    <a:pt x="63" y="59"/>
                  </a:moveTo>
                  <a:cubicBezTo>
                    <a:pt x="63" y="61"/>
                    <a:pt x="61" y="63"/>
                    <a:pt x="59" y="63"/>
                  </a:cubicBezTo>
                  <a:cubicBezTo>
                    <a:pt x="8" y="63"/>
                    <a:pt x="8" y="63"/>
                    <a:pt x="8" y="63"/>
                  </a:cubicBezTo>
                  <a:cubicBezTo>
                    <a:pt x="5" y="63"/>
                    <a:pt x="3" y="61"/>
                    <a:pt x="3" y="59"/>
                  </a:cubicBezTo>
                  <a:cubicBezTo>
                    <a:pt x="3" y="21"/>
                    <a:pt x="3" y="21"/>
                    <a:pt x="3" y="21"/>
                  </a:cubicBezTo>
                  <a:cubicBezTo>
                    <a:pt x="63" y="21"/>
                    <a:pt x="63" y="21"/>
                    <a:pt x="63" y="21"/>
                  </a:cubicBezTo>
                  <a:lnTo>
                    <a:pt x="63" y="59"/>
                  </a:lnTo>
                  <a:close/>
                  <a:moveTo>
                    <a:pt x="63" y="17"/>
                  </a:moveTo>
                  <a:cubicBezTo>
                    <a:pt x="3" y="17"/>
                    <a:pt x="3" y="17"/>
                    <a:pt x="3" y="17"/>
                  </a:cubicBezTo>
                  <a:cubicBezTo>
                    <a:pt x="3" y="13"/>
                    <a:pt x="3" y="13"/>
                    <a:pt x="3" y="13"/>
                  </a:cubicBezTo>
                  <a:cubicBezTo>
                    <a:pt x="3" y="10"/>
                    <a:pt x="5" y="8"/>
                    <a:pt x="8" y="8"/>
                  </a:cubicBezTo>
                  <a:cubicBezTo>
                    <a:pt x="14" y="8"/>
                    <a:pt x="14" y="8"/>
                    <a:pt x="14" y="8"/>
                  </a:cubicBezTo>
                  <a:cubicBezTo>
                    <a:pt x="14" y="12"/>
                    <a:pt x="14" y="12"/>
                    <a:pt x="14" y="12"/>
                  </a:cubicBezTo>
                  <a:cubicBezTo>
                    <a:pt x="14" y="13"/>
                    <a:pt x="15" y="14"/>
                    <a:pt x="16" y="14"/>
                  </a:cubicBezTo>
                  <a:cubicBezTo>
                    <a:pt x="17" y="14"/>
                    <a:pt x="18" y="13"/>
                    <a:pt x="18" y="12"/>
                  </a:cubicBezTo>
                  <a:cubicBezTo>
                    <a:pt x="18" y="8"/>
                    <a:pt x="18" y="8"/>
                    <a:pt x="18" y="8"/>
                  </a:cubicBezTo>
                  <a:cubicBezTo>
                    <a:pt x="49" y="8"/>
                    <a:pt x="49" y="8"/>
                    <a:pt x="49" y="8"/>
                  </a:cubicBezTo>
                  <a:cubicBezTo>
                    <a:pt x="49" y="12"/>
                    <a:pt x="49" y="12"/>
                    <a:pt x="49" y="12"/>
                  </a:cubicBezTo>
                  <a:cubicBezTo>
                    <a:pt x="49" y="13"/>
                    <a:pt x="49" y="14"/>
                    <a:pt x="50" y="14"/>
                  </a:cubicBezTo>
                  <a:cubicBezTo>
                    <a:pt x="51" y="14"/>
                    <a:pt x="52" y="13"/>
                    <a:pt x="52" y="12"/>
                  </a:cubicBezTo>
                  <a:cubicBezTo>
                    <a:pt x="52" y="8"/>
                    <a:pt x="52" y="8"/>
                    <a:pt x="52" y="8"/>
                  </a:cubicBezTo>
                  <a:cubicBezTo>
                    <a:pt x="59" y="8"/>
                    <a:pt x="59" y="8"/>
                    <a:pt x="59" y="8"/>
                  </a:cubicBezTo>
                  <a:cubicBezTo>
                    <a:pt x="61" y="8"/>
                    <a:pt x="63" y="10"/>
                    <a:pt x="63" y="13"/>
                  </a:cubicBezTo>
                  <a:lnTo>
                    <a:pt x="63"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sp>
          <p:nvSpPr>
            <p:cNvPr id="24" name="Freeform 210">
              <a:extLst>
                <a:ext uri="{FF2B5EF4-FFF2-40B4-BE49-F238E27FC236}">
                  <a16:creationId xmlns:a16="http://schemas.microsoft.com/office/drawing/2014/main" id="{76C165FD-7712-43FB-807D-3E82ED3D6757}"/>
                </a:ext>
              </a:extLst>
            </p:cNvPr>
            <p:cNvSpPr>
              <a:spLocks noEditPoints="1"/>
            </p:cNvSpPr>
            <p:nvPr/>
          </p:nvSpPr>
          <p:spPr bwMode="auto">
            <a:xfrm>
              <a:off x="17253334" y="11936358"/>
              <a:ext cx="104775" cy="104775"/>
            </a:xfrm>
            <a:custGeom>
              <a:avLst/>
              <a:gdLst>
                <a:gd name="T0" fmla="*/ 1 w 11"/>
                <a:gd name="T1" fmla="*/ 11 h 11"/>
                <a:gd name="T2" fmla="*/ 10 w 11"/>
                <a:gd name="T3" fmla="*/ 11 h 11"/>
                <a:gd name="T4" fmla="*/ 11 w 11"/>
                <a:gd name="T5" fmla="*/ 10 h 11"/>
                <a:gd name="T6" fmla="*/ 11 w 11"/>
                <a:gd name="T7" fmla="*/ 1 h 11"/>
                <a:gd name="T8" fmla="*/ 10 w 11"/>
                <a:gd name="T9" fmla="*/ 0 h 11"/>
                <a:gd name="T10" fmla="*/ 1 w 11"/>
                <a:gd name="T11" fmla="*/ 0 h 11"/>
                <a:gd name="T12" fmla="*/ 0 w 11"/>
                <a:gd name="T13" fmla="*/ 1 h 11"/>
                <a:gd name="T14" fmla="*/ 0 w 11"/>
                <a:gd name="T15" fmla="*/ 10 h 11"/>
                <a:gd name="T16" fmla="*/ 1 w 11"/>
                <a:gd name="T17" fmla="*/ 11 h 11"/>
                <a:gd name="T18" fmla="*/ 3 w 11"/>
                <a:gd name="T19" fmla="*/ 3 h 11"/>
                <a:gd name="T20" fmla="*/ 8 w 11"/>
                <a:gd name="T21" fmla="*/ 3 h 11"/>
                <a:gd name="T22" fmla="*/ 8 w 11"/>
                <a:gd name="T23" fmla="*/ 9 h 11"/>
                <a:gd name="T24" fmla="*/ 3 w 11"/>
                <a:gd name="T25" fmla="*/ 9 h 11"/>
                <a:gd name="T26" fmla="*/ 3 w 11"/>
                <a:gd name="T2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1" y="11"/>
                  </a:moveTo>
                  <a:cubicBezTo>
                    <a:pt x="10" y="11"/>
                    <a:pt x="10" y="11"/>
                    <a:pt x="10" y="11"/>
                  </a:cubicBezTo>
                  <a:cubicBezTo>
                    <a:pt x="10" y="11"/>
                    <a:pt x="11" y="10"/>
                    <a:pt x="11" y="10"/>
                  </a:cubicBezTo>
                  <a:cubicBezTo>
                    <a:pt x="11" y="1"/>
                    <a:pt x="11" y="1"/>
                    <a:pt x="11" y="1"/>
                  </a:cubicBezTo>
                  <a:cubicBezTo>
                    <a:pt x="11" y="1"/>
                    <a:pt x="10" y="0"/>
                    <a:pt x="10" y="0"/>
                  </a:cubicBezTo>
                  <a:cubicBezTo>
                    <a:pt x="1" y="0"/>
                    <a:pt x="1" y="0"/>
                    <a:pt x="1" y="0"/>
                  </a:cubicBezTo>
                  <a:cubicBezTo>
                    <a:pt x="1" y="0"/>
                    <a:pt x="0" y="1"/>
                    <a:pt x="0" y="1"/>
                  </a:cubicBezTo>
                  <a:cubicBezTo>
                    <a:pt x="0" y="10"/>
                    <a:pt x="0" y="10"/>
                    <a:pt x="0" y="10"/>
                  </a:cubicBezTo>
                  <a:cubicBezTo>
                    <a:pt x="0" y="10"/>
                    <a:pt x="1" y="11"/>
                    <a:pt x="1" y="11"/>
                  </a:cubicBezTo>
                  <a:close/>
                  <a:moveTo>
                    <a:pt x="3" y="3"/>
                  </a:moveTo>
                  <a:cubicBezTo>
                    <a:pt x="8" y="3"/>
                    <a:pt x="8" y="3"/>
                    <a:pt x="8" y="3"/>
                  </a:cubicBezTo>
                  <a:cubicBezTo>
                    <a:pt x="8" y="9"/>
                    <a:pt x="8" y="9"/>
                    <a:pt x="8" y="9"/>
                  </a:cubicBezTo>
                  <a:cubicBezTo>
                    <a:pt x="3" y="9"/>
                    <a:pt x="3" y="9"/>
                    <a:pt x="3" y="9"/>
                  </a:cubicBez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sp>
          <p:nvSpPr>
            <p:cNvPr id="25" name="Freeform 211">
              <a:extLst>
                <a:ext uri="{FF2B5EF4-FFF2-40B4-BE49-F238E27FC236}">
                  <a16:creationId xmlns:a16="http://schemas.microsoft.com/office/drawing/2014/main" id="{F8F144AF-46C6-47C3-A14B-DC22040F010B}"/>
                </a:ext>
              </a:extLst>
            </p:cNvPr>
            <p:cNvSpPr>
              <a:spLocks noEditPoints="1"/>
            </p:cNvSpPr>
            <p:nvPr/>
          </p:nvSpPr>
          <p:spPr bwMode="auto">
            <a:xfrm>
              <a:off x="17396209" y="11936358"/>
              <a:ext cx="95250" cy="104775"/>
            </a:xfrm>
            <a:custGeom>
              <a:avLst/>
              <a:gdLst>
                <a:gd name="T0" fmla="*/ 1 w 10"/>
                <a:gd name="T1" fmla="*/ 11 h 11"/>
                <a:gd name="T2" fmla="*/ 9 w 10"/>
                <a:gd name="T3" fmla="*/ 11 h 11"/>
                <a:gd name="T4" fmla="*/ 10 w 10"/>
                <a:gd name="T5" fmla="*/ 10 h 11"/>
                <a:gd name="T6" fmla="*/ 10 w 10"/>
                <a:gd name="T7" fmla="*/ 1 h 11"/>
                <a:gd name="T8" fmla="*/ 9 w 10"/>
                <a:gd name="T9" fmla="*/ 0 h 11"/>
                <a:gd name="T10" fmla="*/ 1 w 10"/>
                <a:gd name="T11" fmla="*/ 0 h 11"/>
                <a:gd name="T12" fmla="*/ 0 w 10"/>
                <a:gd name="T13" fmla="*/ 1 h 11"/>
                <a:gd name="T14" fmla="*/ 0 w 10"/>
                <a:gd name="T15" fmla="*/ 10 h 11"/>
                <a:gd name="T16" fmla="*/ 1 w 10"/>
                <a:gd name="T17" fmla="*/ 11 h 11"/>
                <a:gd name="T18" fmla="*/ 2 w 10"/>
                <a:gd name="T19" fmla="*/ 3 h 11"/>
                <a:gd name="T20" fmla="*/ 8 w 10"/>
                <a:gd name="T21" fmla="*/ 3 h 11"/>
                <a:gd name="T22" fmla="*/ 8 w 10"/>
                <a:gd name="T23" fmla="*/ 9 h 11"/>
                <a:gd name="T24" fmla="*/ 2 w 10"/>
                <a:gd name="T25" fmla="*/ 9 h 11"/>
                <a:gd name="T26" fmla="*/ 2 w 10"/>
                <a:gd name="T2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 y="11"/>
                  </a:moveTo>
                  <a:cubicBezTo>
                    <a:pt x="9" y="11"/>
                    <a:pt x="9" y="11"/>
                    <a:pt x="9" y="11"/>
                  </a:cubicBezTo>
                  <a:cubicBezTo>
                    <a:pt x="10" y="11"/>
                    <a:pt x="10" y="10"/>
                    <a:pt x="10" y="10"/>
                  </a:cubicBezTo>
                  <a:cubicBezTo>
                    <a:pt x="10" y="1"/>
                    <a:pt x="10" y="1"/>
                    <a:pt x="10" y="1"/>
                  </a:cubicBezTo>
                  <a:cubicBezTo>
                    <a:pt x="10" y="1"/>
                    <a:pt x="10" y="0"/>
                    <a:pt x="9" y="0"/>
                  </a:cubicBezTo>
                  <a:cubicBezTo>
                    <a:pt x="1" y="0"/>
                    <a:pt x="1" y="0"/>
                    <a:pt x="1" y="0"/>
                  </a:cubicBezTo>
                  <a:cubicBezTo>
                    <a:pt x="0" y="0"/>
                    <a:pt x="0" y="1"/>
                    <a:pt x="0" y="1"/>
                  </a:cubicBezTo>
                  <a:cubicBezTo>
                    <a:pt x="0" y="10"/>
                    <a:pt x="0" y="10"/>
                    <a:pt x="0" y="10"/>
                  </a:cubicBezTo>
                  <a:cubicBezTo>
                    <a:pt x="0" y="10"/>
                    <a:pt x="0" y="11"/>
                    <a:pt x="1" y="11"/>
                  </a:cubicBezTo>
                  <a:close/>
                  <a:moveTo>
                    <a:pt x="2" y="3"/>
                  </a:moveTo>
                  <a:cubicBezTo>
                    <a:pt x="8" y="3"/>
                    <a:pt x="8" y="3"/>
                    <a:pt x="8" y="3"/>
                  </a:cubicBezTo>
                  <a:cubicBezTo>
                    <a:pt x="8" y="9"/>
                    <a:pt x="8" y="9"/>
                    <a:pt x="8" y="9"/>
                  </a:cubicBezTo>
                  <a:cubicBezTo>
                    <a:pt x="2" y="9"/>
                    <a:pt x="2" y="9"/>
                    <a:pt x="2" y="9"/>
                  </a:cubicBez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sp>
          <p:nvSpPr>
            <p:cNvPr id="26" name="Freeform 212">
              <a:extLst>
                <a:ext uri="{FF2B5EF4-FFF2-40B4-BE49-F238E27FC236}">
                  <a16:creationId xmlns:a16="http://schemas.microsoft.com/office/drawing/2014/main" id="{2850BB57-E507-43CA-B3BC-8254B4B44C31}"/>
                </a:ext>
              </a:extLst>
            </p:cNvPr>
            <p:cNvSpPr>
              <a:spLocks noEditPoints="1"/>
            </p:cNvSpPr>
            <p:nvPr/>
          </p:nvSpPr>
          <p:spPr bwMode="auto">
            <a:xfrm>
              <a:off x="17529559" y="11936358"/>
              <a:ext cx="104775" cy="104775"/>
            </a:xfrm>
            <a:custGeom>
              <a:avLst/>
              <a:gdLst>
                <a:gd name="T0" fmla="*/ 2 w 11"/>
                <a:gd name="T1" fmla="*/ 11 h 11"/>
                <a:gd name="T2" fmla="*/ 10 w 11"/>
                <a:gd name="T3" fmla="*/ 11 h 11"/>
                <a:gd name="T4" fmla="*/ 11 w 11"/>
                <a:gd name="T5" fmla="*/ 10 h 11"/>
                <a:gd name="T6" fmla="*/ 11 w 11"/>
                <a:gd name="T7" fmla="*/ 1 h 11"/>
                <a:gd name="T8" fmla="*/ 10 w 11"/>
                <a:gd name="T9" fmla="*/ 0 h 11"/>
                <a:gd name="T10" fmla="*/ 2 w 11"/>
                <a:gd name="T11" fmla="*/ 0 h 11"/>
                <a:gd name="T12" fmla="*/ 0 w 11"/>
                <a:gd name="T13" fmla="*/ 1 h 11"/>
                <a:gd name="T14" fmla="*/ 0 w 11"/>
                <a:gd name="T15" fmla="*/ 10 h 11"/>
                <a:gd name="T16" fmla="*/ 2 w 11"/>
                <a:gd name="T17" fmla="*/ 11 h 11"/>
                <a:gd name="T18" fmla="*/ 3 w 11"/>
                <a:gd name="T19" fmla="*/ 3 h 11"/>
                <a:gd name="T20" fmla="*/ 9 w 11"/>
                <a:gd name="T21" fmla="*/ 3 h 11"/>
                <a:gd name="T22" fmla="*/ 9 w 11"/>
                <a:gd name="T23" fmla="*/ 9 h 11"/>
                <a:gd name="T24" fmla="*/ 3 w 11"/>
                <a:gd name="T25" fmla="*/ 9 h 11"/>
                <a:gd name="T26" fmla="*/ 3 w 11"/>
                <a:gd name="T2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1">
                  <a:moveTo>
                    <a:pt x="2" y="11"/>
                  </a:moveTo>
                  <a:cubicBezTo>
                    <a:pt x="10" y="11"/>
                    <a:pt x="10" y="11"/>
                    <a:pt x="10" y="11"/>
                  </a:cubicBezTo>
                  <a:cubicBezTo>
                    <a:pt x="10" y="11"/>
                    <a:pt x="11" y="10"/>
                    <a:pt x="11" y="10"/>
                  </a:cubicBezTo>
                  <a:cubicBezTo>
                    <a:pt x="11" y="1"/>
                    <a:pt x="11" y="1"/>
                    <a:pt x="11" y="1"/>
                  </a:cubicBezTo>
                  <a:cubicBezTo>
                    <a:pt x="11" y="1"/>
                    <a:pt x="10" y="0"/>
                    <a:pt x="10" y="0"/>
                  </a:cubicBezTo>
                  <a:cubicBezTo>
                    <a:pt x="2" y="0"/>
                    <a:pt x="2" y="0"/>
                    <a:pt x="2" y="0"/>
                  </a:cubicBezTo>
                  <a:cubicBezTo>
                    <a:pt x="1" y="0"/>
                    <a:pt x="0" y="1"/>
                    <a:pt x="0" y="1"/>
                  </a:cubicBezTo>
                  <a:cubicBezTo>
                    <a:pt x="0" y="10"/>
                    <a:pt x="0" y="10"/>
                    <a:pt x="0" y="10"/>
                  </a:cubicBezTo>
                  <a:cubicBezTo>
                    <a:pt x="0" y="10"/>
                    <a:pt x="1" y="11"/>
                    <a:pt x="2" y="11"/>
                  </a:cubicBezTo>
                  <a:close/>
                  <a:moveTo>
                    <a:pt x="3" y="3"/>
                  </a:moveTo>
                  <a:cubicBezTo>
                    <a:pt x="9" y="3"/>
                    <a:pt x="9" y="3"/>
                    <a:pt x="9" y="3"/>
                  </a:cubicBezTo>
                  <a:cubicBezTo>
                    <a:pt x="9" y="9"/>
                    <a:pt x="9" y="9"/>
                    <a:pt x="9" y="9"/>
                  </a:cubicBezTo>
                  <a:cubicBezTo>
                    <a:pt x="3" y="9"/>
                    <a:pt x="3" y="9"/>
                    <a:pt x="3" y="9"/>
                  </a:cubicBez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sp>
          <p:nvSpPr>
            <p:cNvPr id="27" name="Freeform 213">
              <a:extLst>
                <a:ext uri="{FF2B5EF4-FFF2-40B4-BE49-F238E27FC236}">
                  <a16:creationId xmlns:a16="http://schemas.microsoft.com/office/drawing/2014/main" id="{8D1C9E33-EB5E-4B74-B370-6CAABB233FC4}"/>
                </a:ext>
              </a:extLst>
            </p:cNvPr>
            <p:cNvSpPr>
              <a:spLocks noEditPoints="1"/>
            </p:cNvSpPr>
            <p:nvPr/>
          </p:nvSpPr>
          <p:spPr bwMode="auto">
            <a:xfrm>
              <a:off x="17253334" y="11803008"/>
              <a:ext cx="104775" cy="95250"/>
            </a:xfrm>
            <a:custGeom>
              <a:avLst/>
              <a:gdLst>
                <a:gd name="T0" fmla="*/ 1 w 11"/>
                <a:gd name="T1" fmla="*/ 10 h 10"/>
                <a:gd name="T2" fmla="*/ 10 w 11"/>
                <a:gd name="T3" fmla="*/ 10 h 10"/>
                <a:gd name="T4" fmla="*/ 11 w 11"/>
                <a:gd name="T5" fmla="*/ 9 h 10"/>
                <a:gd name="T6" fmla="*/ 11 w 11"/>
                <a:gd name="T7" fmla="*/ 1 h 10"/>
                <a:gd name="T8" fmla="*/ 10 w 11"/>
                <a:gd name="T9" fmla="*/ 0 h 10"/>
                <a:gd name="T10" fmla="*/ 1 w 11"/>
                <a:gd name="T11" fmla="*/ 0 h 10"/>
                <a:gd name="T12" fmla="*/ 0 w 11"/>
                <a:gd name="T13" fmla="*/ 1 h 10"/>
                <a:gd name="T14" fmla="*/ 0 w 11"/>
                <a:gd name="T15" fmla="*/ 9 h 10"/>
                <a:gd name="T16" fmla="*/ 1 w 11"/>
                <a:gd name="T17" fmla="*/ 10 h 10"/>
                <a:gd name="T18" fmla="*/ 3 w 11"/>
                <a:gd name="T19" fmla="*/ 2 h 10"/>
                <a:gd name="T20" fmla="*/ 8 w 11"/>
                <a:gd name="T21" fmla="*/ 2 h 10"/>
                <a:gd name="T22" fmla="*/ 8 w 11"/>
                <a:gd name="T23" fmla="*/ 8 h 10"/>
                <a:gd name="T24" fmla="*/ 3 w 11"/>
                <a:gd name="T25" fmla="*/ 8 h 10"/>
                <a:gd name="T26" fmla="*/ 3 w 11"/>
                <a:gd name="T27"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0">
                  <a:moveTo>
                    <a:pt x="1" y="10"/>
                  </a:moveTo>
                  <a:cubicBezTo>
                    <a:pt x="10" y="10"/>
                    <a:pt x="10" y="10"/>
                    <a:pt x="10" y="10"/>
                  </a:cubicBezTo>
                  <a:cubicBezTo>
                    <a:pt x="10" y="10"/>
                    <a:pt x="11" y="10"/>
                    <a:pt x="11" y="9"/>
                  </a:cubicBezTo>
                  <a:cubicBezTo>
                    <a:pt x="11" y="1"/>
                    <a:pt x="11" y="1"/>
                    <a:pt x="11" y="1"/>
                  </a:cubicBezTo>
                  <a:cubicBezTo>
                    <a:pt x="11" y="0"/>
                    <a:pt x="10" y="0"/>
                    <a:pt x="10" y="0"/>
                  </a:cubicBezTo>
                  <a:cubicBezTo>
                    <a:pt x="1" y="0"/>
                    <a:pt x="1" y="0"/>
                    <a:pt x="1" y="0"/>
                  </a:cubicBezTo>
                  <a:cubicBezTo>
                    <a:pt x="1" y="0"/>
                    <a:pt x="0" y="0"/>
                    <a:pt x="0" y="1"/>
                  </a:cubicBezTo>
                  <a:cubicBezTo>
                    <a:pt x="0" y="9"/>
                    <a:pt x="0" y="9"/>
                    <a:pt x="0" y="9"/>
                  </a:cubicBezTo>
                  <a:cubicBezTo>
                    <a:pt x="0" y="10"/>
                    <a:pt x="1" y="10"/>
                    <a:pt x="1" y="10"/>
                  </a:cubicBezTo>
                  <a:close/>
                  <a:moveTo>
                    <a:pt x="3" y="2"/>
                  </a:moveTo>
                  <a:cubicBezTo>
                    <a:pt x="8" y="2"/>
                    <a:pt x="8" y="2"/>
                    <a:pt x="8" y="2"/>
                  </a:cubicBezTo>
                  <a:cubicBezTo>
                    <a:pt x="8" y="8"/>
                    <a:pt x="8" y="8"/>
                    <a:pt x="8" y="8"/>
                  </a:cubicBezTo>
                  <a:cubicBezTo>
                    <a:pt x="3" y="8"/>
                    <a:pt x="3" y="8"/>
                    <a:pt x="3" y="8"/>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sp>
          <p:nvSpPr>
            <p:cNvPr id="28" name="Freeform 214">
              <a:extLst>
                <a:ext uri="{FF2B5EF4-FFF2-40B4-BE49-F238E27FC236}">
                  <a16:creationId xmlns:a16="http://schemas.microsoft.com/office/drawing/2014/main" id="{73E00808-B63D-4883-8ADC-4E899CBEE94F}"/>
                </a:ext>
              </a:extLst>
            </p:cNvPr>
            <p:cNvSpPr>
              <a:spLocks noEditPoints="1"/>
            </p:cNvSpPr>
            <p:nvPr/>
          </p:nvSpPr>
          <p:spPr bwMode="auto">
            <a:xfrm>
              <a:off x="17396209" y="11803008"/>
              <a:ext cx="95250" cy="95250"/>
            </a:xfrm>
            <a:custGeom>
              <a:avLst/>
              <a:gdLst>
                <a:gd name="T0" fmla="*/ 1 w 10"/>
                <a:gd name="T1" fmla="*/ 10 h 10"/>
                <a:gd name="T2" fmla="*/ 9 w 10"/>
                <a:gd name="T3" fmla="*/ 10 h 10"/>
                <a:gd name="T4" fmla="*/ 10 w 10"/>
                <a:gd name="T5" fmla="*/ 9 h 10"/>
                <a:gd name="T6" fmla="*/ 10 w 10"/>
                <a:gd name="T7" fmla="*/ 1 h 10"/>
                <a:gd name="T8" fmla="*/ 9 w 10"/>
                <a:gd name="T9" fmla="*/ 0 h 10"/>
                <a:gd name="T10" fmla="*/ 1 w 10"/>
                <a:gd name="T11" fmla="*/ 0 h 10"/>
                <a:gd name="T12" fmla="*/ 0 w 10"/>
                <a:gd name="T13" fmla="*/ 1 h 10"/>
                <a:gd name="T14" fmla="*/ 0 w 10"/>
                <a:gd name="T15" fmla="*/ 9 h 10"/>
                <a:gd name="T16" fmla="*/ 1 w 10"/>
                <a:gd name="T17" fmla="*/ 10 h 10"/>
                <a:gd name="T18" fmla="*/ 2 w 10"/>
                <a:gd name="T19" fmla="*/ 2 h 10"/>
                <a:gd name="T20" fmla="*/ 8 w 10"/>
                <a:gd name="T21" fmla="*/ 2 h 10"/>
                <a:gd name="T22" fmla="*/ 8 w 10"/>
                <a:gd name="T23" fmla="*/ 8 h 10"/>
                <a:gd name="T24" fmla="*/ 2 w 10"/>
                <a:gd name="T25" fmla="*/ 8 h 10"/>
                <a:gd name="T26" fmla="*/ 2 w 10"/>
                <a:gd name="T27"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0">
                  <a:moveTo>
                    <a:pt x="1" y="10"/>
                  </a:moveTo>
                  <a:cubicBezTo>
                    <a:pt x="9" y="10"/>
                    <a:pt x="9" y="10"/>
                    <a:pt x="9" y="10"/>
                  </a:cubicBezTo>
                  <a:cubicBezTo>
                    <a:pt x="10" y="10"/>
                    <a:pt x="10" y="10"/>
                    <a:pt x="10" y="9"/>
                  </a:cubicBezTo>
                  <a:cubicBezTo>
                    <a:pt x="10" y="1"/>
                    <a:pt x="10" y="1"/>
                    <a:pt x="10" y="1"/>
                  </a:cubicBezTo>
                  <a:cubicBezTo>
                    <a:pt x="10" y="0"/>
                    <a:pt x="10" y="0"/>
                    <a:pt x="9" y="0"/>
                  </a:cubicBezTo>
                  <a:cubicBezTo>
                    <a:pt x="1" y="0"/>
                    <a:pt x="1" y="0"/>
                    <a:pt x="1" y="0"/>
                  </a:cubicBezTo>
                  <a:cubicBezTo>
                    <a:pt x="0" y="0"/>
                    <a:pt x="0" y="0"/>
                    <a:pt x="0" y="1"/>
                  </a:cubicBezTo>
                  <a:cubicBezTo>
                    <a:pt x="0" y="9"/>
                    <a:pt x="0" y="9"/>
                    <a:pt x="0" y="9"/>
                  </a:cubicBezTo>
                  <a:cubicBezTo>
                    <a:pt x="0" y="10"/>
                    <a:pt x="0" y="10"/>
                    <a:pt x="1" y="10"/>
                  </a:cubicBezTo>
                  <a:close/>
                  <a:moveTo>
                    <a:pt x="2" y="2"/>
                  </a:moveTo>
                  <a:cubicBezTo>
                    <a:pt x="8" y="2"/>
                    <a:pt x="8" y="2"/>
                    <a:pt x="8" y="2"/>
                  </a:cubicBezTo>
                  <a:cubicBezTo>
                    <a:pt x="8" y="8"/>
                    <a:pt x="8" y="8"/>
                    <a:pt x="8" y="8"/>
                  </a:cubicBezTo>
                  <a:cubicBezTo>
                    <a:pt x="2" y="8"/>
                    <a:pt x="2" y="8"/>
                    <a:pt x="2" y="8"/>
                  </a:cubicBez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sp>
          <p:nvSpPr>
            <p:cNvPr id="29" name="Freeform 215">
              <a:extLst>
                <a:ext uri="{FF2B5EF4-FFF2-40B4-BE49-F238E27FC236}">
                  <a16:creationId xmlns:a16="http://schemas.microsoft.com/office/drawing/2014/main" id="{04D1584E-6C66-4958-869A-167AFF06E1D2}"/>
                </a:ext>
              </a:extLst>
            </p:cNvPr>
            <p:cNvSpPr>
              <a:spLocks noEditPoints="1"/>
            </p:cNvSpPr>
            <p:nvPr/>
          </p:nvSpPr>
          <p:spPr bwMode="auto">
            <a:xfrm>
              <a:off x="17529559" y="11803008"/>
              <a:ext cx="104775" cy="95250"/>
            </a:xfrm>
            <a:custGeom>
              <a:avLst/>
              <a:gdLst>
                <a:gd name="T0" fmla="*/ 2 w 11"/>
                <a:gd name="T1" fmla="*/ 10 h 10"/>
                <a:gd name="T2" fmla="*/ 10 w 11"/>
                <a:gd name="T3" fmla="*/ 10 h 10"/>
                <a:gd name="T4" fmla="*/ 11 w 11"/>
                <a:gd name="T5" fmla="*/ 9 h 10"/>
                <a:gd name="T6" fmla="*/ 11 w 11"/>
                <a:gd name="T7" fmla="*/ 1 h 10"/>
                <a:gd name="T8" fmla="*/ 10 w 11"/>
                <a:gd name="T9" fmla="*/ 0 h 10"/>
                <a:gd name="T10" fmla="*/ 2 w 11"/>
                <a:gd name="T11" fmla="*/ 0 h 10"/>
                <a:gd name="T12" fmla="*/ 0 w 11"/>
                <a:gd name="T13" fmla="*/ 1 h 10"/>
                <a:gd name="T14" fmla="*/ 0 w 11"/>
                <a:gd name="T15" fmla="*/ 9 h 10"/>
                <a:gd name="T16" fmla="*/ 2 w 11"/>
                <a:gd name="T17" fmla="*/ 10 h 10"/>
                <a:gd name="T18" fmla="*/ 3 w 11"/>
                <a:gd name="T19" fmla="*/ 2 h 10"/>
                <a:gd name="T20" fmla="*/ 9 w 11"/>
                <a:gd name="T21" fmla="*/ 2 h 10"/>
                <a:gd name="T22" fmla="*/ 9 w 11"/>
                <a:gd name="T23" fmla="*/ 8 h 10"/>
                <a:gd name="T24" fmla="*/ 3 w 11"/>
                <a:gd name="T25" fmla="*/ 8 h 10"/>
                <a:gd name="T26" fmla="*/ 3 w 11"/>
                <a:gd name="T27"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0">
                  <a:moveTo>
                    <a:pt x="2" y="10"/>
                  </a:moveTo>
                  <a:cubicBezTo>
                    <a:pt x="10" y="10"/>
                    <a:pt x="10" y="10"/>
                    <a:pt x="10" y="10"/>
                  </a:cubicBezTo>
                  <a:cubicBezTo>
                    <a:pt x="10" y="10"/>
                    <a:pt x="11" y="10"/>
                    <a:pt x="11" y="9"/>
                  </a:cubicBezTo>
                  <a:cubicBezTo>
                    <a:pt x="11" y="1"/>
                    <a:pt x="11" y="1"/>
                    <a:pt x="11" y="1"/>
                  </a:cubicBezTo>
                  <a:cubicBezTo>
                    <a:pt x="11" y="0"/>
                    <a:pt x="10" y="0"/>
                    <a:pt x="10" y="0"/>
                  </a:cubicBezTo>
                  <a:cubicBezTo>
                    <a:pt x="2" y="0"/>
                    <a:pt x="2" y="0"/>
                    <a:pt x="2" y="0"/>
                  </a:cubicBezTo>
                  <a:cubicBezTo>
                    <a:pt x="1" y="0"/>
                    <a:pt x="0" y="0"/>
                    <a:pt x="0" y="1"/>
                  </a:cubicBezTo>
                  <a:cubicBezTo>
                    <a:pt x="0" y="9"/>
                    <a:pt x="0" y="9"/>
                    <a:pt x="0" y="9"/>
                  </a:cubicBezTo>
                  <a:cubicBezTo>
                    <a:pt x="0" y="10"/>
                    <a:pt x="1" y="10"/>
                    <a:pt x="2" y="10"/>
                  </a:cubicBezTo>
                  <a:close/>
                  <a:moveTo>
                    <a:pt x="3" y="2"/>
                  </a:moveTo>
                  <a:cubicBezTo>
                    <a:pt x="9" y="2"/>
                    <a:pt x="9" y="2"/>
                    <a:pt x="9" y="2"/>
                  </a:cubicBezTo>
                  <a:cubicBezTo>
                    <a:pt x="9" y="8"/>
                    <a:pt x="9" y="8"/>
                    <a:pt x="9" y="8"/>
                  </a:cubicBezTo>
                  <a:cubicBezTo>
                    <a:pt x="3" y="8"/>
                    <a:pt x="3" y="8"/>
                    <a:pt x="3" y="8"/>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wipe(down)">
                                      <p:cBhvr>
                                        <p:cTn id="17" dur="500"/>
                                        <p:tgtEl>
                                          <p:spTgt spid="58"/>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down)">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grpId="0" nodeType="clickEffect">
                                  <p:stCondLst>
                                    <p:cond delay="0"/>
                                  </p:stCondLst>
                                  <p:childTnLst>
                                    <p:set>
                                      <p:cBhvr>
                                        <p:cTn id="24" dur="1" fill="hold">
                                          <p:stCondLst>
                                            <p:cond delay="0"/>
                                          </p:stCondLst>
                                        </p:cTn>
                                        <p:tgtEl>
                                          <p:spTgt spid="56"/>
                                        </p:tgtEl>
                                        <p:attrNameLst>
                                          <p:attrName>style.visibility</p:attrName>
                                        </p:attrNameLst>
                                      </p:cBhvr>
                                      <p:to>
                                        <p:strVal val="visible"/>
                                      </p:to>
                                    </p:set>
                                    <p:animEffect transition="in" filter="wheel(1)">
                                      <p:cBhvr>
                                        <p:cTn id="25" dur="2000"/>
                                        <p:tgtEl>
                                          <p:spTgt spid="56"/>
                                        </p:tgtEl>
                                      </p:cBhvr>
                                    </p:animEffect>
                                  </p:childTnLst>
                                </p:cTn>
                              </p:par>
                              <p:par>
                                <p:cTn id="26" presetID="21" presetClass="entr" presetSubtype="1" fill="hold" grpId="0" nodeType="withEffect">
                                  <p:stCondLst>
                                    <p:cond delay="0"/>
                                  </p:stCondLst>
                                  <p:childTnLst>
                                    <p:set>
                                      <p:cBhvr>
                                        <p:cTn id="27" dur="1" fill="hold">
                                          <p:stCondLst>
                                            <p:cond delay="0"/>
                                          </p:stCondLst>
                                        </p:cTn>
                                        <p:tgtEl>
                                          <p:spTgt spid="57"/>
                                        </p:tgtEl>
                                        <p:attrNameLst>
                                          <p:attrName>style.visibility</p:attrName>
                                        </p:attrNameLst>
                                      </p:cBhvr>
                                      <p:to>
                                        <p:strVal val="visible"/>
                                      </p:to>
                                    </p:set>
                                    <p:animEffect transition="in" filter="wheel(1)">
                                      <p:cBhvr>
                                        <p:cTn id="28" dur="2000"/>
                                        <p:tgtEl>
                                          <p:spTgt spid="57"/>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1763"/>
                                        </p:tgtEl>
                                        <p:attrNameLst>
                                          <p:attrName>style.visibility</p:attrName>
                                        </p:attrNameLst>
                                      </p:cBhvr>
                                      <p:to>
                                        <p:strVal val="visible"/>
                                      </p:to>
                                    </p:set>
                                    <p:anim calcmode="lin" valueType="num">
                                      <p:cBhvr additive="base">
                                        <p:cTn id="33" dur="500" fill="hold"/>
                                        <p:tgtEl>
                                          <p:spTgt spid="31763"/>
                                        </p:tgtEl>
                                        <p:attrNameLst>
                                          <p:attrName>ppt_x</p:attrName>
                                        </p:attrNameLst>
                                      </p:cBhvr>
                                      <p:tavLst>
                                        <p:tav tm="0">
                                          <p:val>
                                            <p:strVal val="#ppt_x"/>
                                          </p:val>
                                        </p:tav>
                                        <p:tav tm="100000">
                                          <p:val>
                                            <p:strVal val="#ppt_x"/>
                                          </p:val>
                                        </p:tav>
                                      </p:tavLst>
                                    </p:anim>
                                    <p:anim calcmode="lin" valueType="num">
                                      <p:cBhvr additive="base">
                                        <p:cTn id="34" dur="500" fill="hold"/>
                                        <p:tgtEl>
                                          <p:spTgt spid="31763"/>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1766"/>
                                        </p:tgtEl>
                                        <p:attrNameLst>
                                          <p:attrName>style.visibility</p:attrName>
                                        </p:attrNameLst>
                                      </p:cBhvr>
                                      <p:to>
                                        <p:strVal val="visible"/>
                                      </p:to>
                                    </p:set>
                                    <p:anim calcmode="lin" valueType="num">
                                      <p:cBhvr additive="base">
                                        <p:cTn id="37" dur="500" fill="hold"/>
                                        <p:tgtEl>
                                          <p:spTgt spid="31766"/>
                                        </p:tgtEl>
                                        <p:attrNameLst>
                                          <p:attrName>ppt_x</p:attrName>
                                        </p:attrNameLst>
                                      </p:cBhvr>
                                      <p:tavLst>
                                        <p:tav tm="0">
                                          <p:val>
                                            <p:strVal val="#ppt_x"/>
                                          </p:val>
                                        </p:tav>
                                        <p:tav tm="100000">
                                          <p:val>
                                            <p:strVal val="#ppt_x"/>
                                          </p:val>
                                        </p:tav>
                                      </p:tavLst>
                                    </p:anim>
                                    <p:anim calcmode="lin" valueType="num">
                                      <p:cBhvr additive="base">
                                        <p:cTn id="38" dur="500" fill="hold"/>
                                        <p:tgtEl>
                                          <p:spTgt spid="31766"/>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1773"/>
                                        </p:tgtEl>
                                        <p:attrNameLst>
                                          <p:attrName>style.visibility</p:attrName>
                                        </p:attrNameLst>
                                      </p:cBhvr>
                                      <p:to>
                                        <p:strVal val="visible"/>
                                      </p:to>
                                    </p:set>
                                    <p:anim calcmode="lin" valueType="num">
                                      <p:cBhvr additive="base">
                                        <p:cTn id="41" dur="500" fill="hold"/>
                                        <p:tgtEl>
                                          <p:spTgt spid="31773"/>
                                        </p:tgtEl>
                                        <p:attrNameLst>
                                          <p:attrName>ppt_x</p:attrName>
                                        </p:attrNameLst>
                                      </p:cBhvr>
                                      <p:tavLst>
                                        <p:tav tm="0">
                                          <p:val>
                                            <p:strVal val="#ppt_x"/>
                                          </p:val>
                                        </p:tav>
                                        <p:tav tm="100000">
                                          <p:val>
                                            <p:strVal val="#ppt_x"/>
                                          </p:val>
                                        </p:tav>
                                      </p:tavLst>
                                    </p:anim>
                                    <p:anim calcmode="lin" valueType="num">
                                      <p:cBhvr additive="base">
                                        <p:cTn id="42" dur="500" fill="hold"/>
                                        <p:tgtEl>
                                          <p:spTgt spid="31773"/>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17"/>
                                        </p:tgtEl>
                                        <p:attrNameLst>
                                          <p:attrName>style.visibility</p:attrName>
                                        </p:attrNameLst>
                                      </p:cBhvr>
                                      <p:to>
                                        <p:strVal val="visible"/>
                                      </p:to>
                                    </p:set>
                                    <p:anim calcmode="lin" valueType="num">
                                      <p:cBhvr additive="base">
                                        <p:cTn id="45" dur="500" fill="hold"/>
                                        <p:tgtEl>
                                          <p:spTgt spid="17"/>
                                        </p:tgtEl>
                                        <p:attrNameLst>
                                          <p:attrName>ppt_x</p:attrName>
                                        </p:attrNameLst>
                                      </p:cBhvr>
                                      <p:tavLst>
                                        <p:tav tm="0">
                                          <p:val>
                                            <p:strVal val="#ppt_x"/>
                                          </p:val>
                                        </p:tav>
                                        <p:tav tm="100000">
                                          <p:val>
                                            <p:strVal val="#ppt_x"/>
                                          </p:val>
                                        </p:tav>
                                      </p:tavLst>
                                    </p:anim>
                                    <p:anim calcmode="lin" valueType="num">
                                      <p:cBhvr additive="base">
                                        <p:cTn id="46" dur="500" fill="hold"/>
                                        <p:tgtEl>
                                          <p:spTgt spid="17"/>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fill="hold"/>
                                        <p:tgtEl>
                                          <p:spTgt spid="22"/>
                                        </p:tgtEl>
                                        <p:attrNameLst>
                                          <p:attrName>ppt_x</p:attrName>
                                        </p:attrNameLst>
                                      </p:cBhvr>
                                      <p:tavLst>
                                        <p:tav tm="0">
                                          <p:val>
                                            <p:strVal val="#ppt_x"/>
                                          </p:val>
                                        </p:tav>
                                        <p:tav tm="100000">
                                          <p:val>
                                            <p:strVal val="#ppt_x"/>
                                          </p:val>
                                        </p:tav>
                                      </p:tavLst>
                                    </p:anim>
                                    <p:anim calcmode="lin" valueType="num">
                                      <p:cBhvr additive="base">
                                        <p:cTn id="5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63" grpId="0"/>
      <p:bldP spid="31766" grpId="0"/>
      <p:bldP spid="56" grpId="0" animBg="1"/>
      <p:bldP spid="57" grpId="0"/>
      <p:bldP spid="58" grpId="0"/>
      <p:bldP spid="13"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稻壳儿_刀客儿出品_1">
            <a:extLst>
              <a:ext uri="{FF2B5EF4-FFF2-40B4-BE49-F238E27FC236}">
                <a16:creationId xmlns:a16="http://schemas.microsoft.com/office/drawing/2014/main" id="{6C9D2EE9-8764-436B-A8C5-C3AC7123D71A}"/>
              </a:ext>
            </a:extLst>
          </p:cNvPr>
          <p:cNvSpPr>
            <a:spLocks/>
          </p:cNvSpPr>
          <p:nvPr/>
        </p:nvSpPr>
        <p:spPr bwMode="auto">
          <a:xfrm>
            <a:off x="7645402" y="3636644"/>
            <a:ext cx="4546597" cy="2475992"/>
          </a:xfrm>
          <a:prstGeom prst="rect">
            <a:avLst/>
          </a:prstGeom>
          <a:gradFill flip="none" rotWithShape="1">
            <a:gsLst>
              <a:gs pos="0">
                <a:schemeClr val="accent1"/>
              </a:gs>
              <a:gs pos="100000">
                <a:schemeClr val="accent2">
                  <a:lumMod val="75000"/>
                </a:schemeClr>
              </a:gs>
            </a:gsLst>
            <a:lin ang="13500000" scaled="1"/>
            <a:tileRect/>
          </a:gradFill>
          <a:ln>
            <a:noFill/>
          </a:ln>
        </p:spPr>
        <p:txBody>
          <a:bodyPr lIns="90000" tIns="46800" rIns="90000" bIns="46800"/>
          <a:lstStyle/>
          <a:p>
            <a:endParaRPr lang="en-US" sz="2400">
              <a:cs typeface="+mn-ea"/>
              <a:sym typeface="+mn-lt"/>
            </a:endParaRPr>
          </a:p>
        </p:txBody>
      </p:sp>
      <p:sp>
        <p:nvSpPr>
          <p:cNvPr id="26643" name="稻壳儿_刀客儿出品_2"/>
          <p:cNvSpPr>
            <a:spLocks/>
          </p:cNvSpPr>
          <p:nvPr/>
        </p:nvSpPr>
        <p:spPr bwMode="auto">
          <a:xfrm>
            <a:off x="4362193" y="2225259"/>
            <a:ext cx="2876551" cy="2649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nSpc>
                <a:spcPct val="140000"/>
              </a:lnSpc>
            </a:pPr>
            <a:r>
              <a:rPr lang="en-US" sz="1200" dirty="0">
                <a:solidFill>
                  <a:schemeClr val="tx2">
                    <a:lumMod val="50000"/>
                  </a:schemeClr>
                </a:solidFill>
                <a:cs typeface="+mn-ea"/>
                <a:sym typeface="+mn-lt"/>
              </a:rPr>
              <a:t>Lorem ipsum dolor sit </a:t>
            </a:r>
            <a:r>
              <a:rPr lang="en-US" sz="1200" dirty="0" err="1">
                <a:solidFill>
                  <a:schemeClr val="tx2">
                    <a:lumMod val="50000"/>
                  </a:schemeClr>
                </a:solidFill>
                <a:cs typeface="+mn-ea"/>
                <a:sym typeface="+mn-lt"/>
              </a:rPr>
              <a:t>amet</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consectetuer</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adipiscing</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elit</a:t>
            </a:r>
            <a:r>
              <a:rPr lang="en-US" sz="1200" dirty="0">
                <a:solidFill>
                  <a:schemeClr val="tx2">
                    <a:lumMod val="50000"/>
                  </a:schemeClr>
                </a:solidFill>
                <a:cs typeface="+mn-ea"/>
                <a:sym typeface="+mn-lt"/>
              </a:rPr>
              <a:t>. Maecenas </a:t>
            </a:r>
            <a:r>
              <a:rPr lang="en-US" sz="1200" dirty="0" err="1">
                <a:solidFill>
                  <a:schemeClr val="tx2">
                    <a:lumMod val="50000"/>
                  </a:schemeClr>
                </a:solidFill>
                <a:cs typeface="+mn-ea"/>
                <a:sym typeface="+mn-lt"/>
              </a:rPr>
              <a:t>porttitor</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congue</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massa</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Fusce</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posuere</a:t>
            </a:r>
            <a:r>
              <a:rPr lang="en-US" sz="1200" dirty="0">
                <a:solidFill>
                  <a:schemeClr val="tx2">
                    <a:lumMod val="50000"/>
                  </a:schemeClr>
                </a:solidFill>
                <a:cs typeface="+mn-ea"/>
                <a:sym typeface="+mn-lt"/>
              </a:rPr>
              <a:t>, magna sed pulvinar </a:t>
            </a:r>
            <a:r>
              <a:rPr lang="en-US" sz="1200" dirty="0" err="1">
                <a:solidFill>
                  <a:schemeClr val="tx2">
                    <a:lumMod val="50000"/>
                  </a:schemeClr>
                </a:solidFill>
                <a:cs typeface="+mn-ea"/>
                <a:sym typeface="+mn-lt"/>
              </a:rPr>
              <a:t>ultricies</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purus</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lectus</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malesuada</a:t>
            </a:r>
            <a:r>
              <a:rPr lang="en-US" sz="1200" dirty="0">
                <a:solidFill>
                  <a:schemeClr val="tx2">
                    <a:lumMod val="50000"/>
                  </a:schemeClr>
                </a:solidFill>
                <a:cs typeface="+mn-ea"/>
                <a:sym typeface="+mn-lt"/>
              </a:rPr>
              <a:t> libero, sit </a:t>
            </a:r>
            <a:r>
              <a:rPr lang="en-US" sz="1200" dirty="0" err="1">
                <a:solidFill>
                  <a:schemeClr val="tx2">
                    <a:lumMod val="50000"/>
                  </a:schemeClr>
                </a:solidFill>
                <a:cs typeface="+mn-ea"/>
                <a:sym typeface="+mn-lt"/>
              </a:rPr>
              <a:t>amet</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commodo</a:t>
            </a:r>
            <a:r>
              <a:rPr lang="en-US" sz="1200" dirty="0">
                <a:solidFill>
                  <a:schemeClr val="tx2">
                    <a:lumMod val="50000"/>
                  </a:schemeClr>
                </a:solidFill>
                <a:cs typeface="+mn-ea"/>
                <a:sym typeface="+mn-lt"/>
              </a:rPr>
              <a:t> magna </a:t>
            </a:r>
            <a:r>
              <a:rPr lang="en-US" sz="1200" dirty="0" err="1">
                <a:solidFill>
                  <a:schemeClr val="tx2">
                    <a:lumMod val="50000"/>
                  </a:schemeClr>
                </a:solidFill>
                <a:cs typeface="+mn-ea"/>
                <a:sym typeface="+mn-lt"/>
              </a:rPr>
              <a:t>eros</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quis</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urna</a:t>
            </a:r>
            <a:r>
              <a:rPr lang="en-US" sz="1200" dirty="0">
                <a:solidFill>
                  <a:schemeClr val="tx2">
                    <a:lumMod val="50000"/>
                  </a:schemeClr>
                </a:solidFill>
                <a:cs typeface="+mn-ea"/>
                <a:sym typeface="+mn-lt"/>
              </a:rPr>
              <a:t>.</a:t>
            </a:r>
          </a:p>
          <a:p>
            <a:pPr>
              <a:lnSpc>
                <a:spcPct val="140000"/>
              </a:lnSpc>
            </a:pPr>
            <a:endParaRPr lang="en-US" sz="1200" dirty="0">
              <a:solidFill>
                <a:schemeClr val="tx2">
                  <a:lumMod val="50000"/>
                </a:schemeClr>
              </a:solidFill>
              <a:cs typeface="+mn-ea"/>
              <a:sym typeface="+mn-lt"/>
            </a:endParaRPr>
          </a:p>
          <a:p>
            <a:pPr>
              <a:lnSpc>
                <a:spcPct val="140000"/>
              </a:lnSpc>
            </a:pPr>
            <a:r>
              <a:rPr lang="en-US" sz="1200" dirty="0">
                <a:solidFill>
                  <a:schemeClr val="tx2">
                    <a:lumMod val="50000"/>
                  </a:schemeClr>
                </a:solidFill>
                <a:cs typeface="+mn-ea"/>
                <a:sym typeface="+mn-lt"/>
              </a:rPr>
              <a:t>Nunc </a:t>
            </a:r>
            <a:r>
              <a:rPr lang="en-US" sz="1200" dirty="0" err="1">
                <a:solidFill>
                  <a:schemeClr val="tx2">
                    <a:lumMod val="50000"/>
                  </a:schemeClr>
                </a:solidFill>
                <a:cs typeface="+mn-ea"/>
                <a:sym typeface="+mn-lt"/>
              </a:rPr>
              <a:t>viverra</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imperdiet</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enim</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Fusce</a:t>
            </a:r>
            <a:r>
              <a:rPr lang="en-US" sz="1200" dirty="0">
                <a:solidFill>
                  <a:schemeClr val="tx2">
                    <a:lumMod val="50000"/>
                  </a:schemeClr>
                </a:solidFill>
                <a:cs typeface="+mn-ea"/>
                <a:sym typeface="+mn-lt"/>
              </a:rPr>
              <a:t> est. </a:t>
            </a:r>
            <a:r>
              <a:rPr lang="en-US" sz="1200" dirty="0" err="1">
                <a:solidFill>
                  <a:schemeClr val="tx2">
                    <a:lumMod val="50000"/>
                  </a:schemeClr>
                </a:solidFill>
                <a:cs typeface="+mn-ea"/>
                <a:sym typeface="+mn-lt"/>
              </a:rPr>
              <a:t>Vivamus</a:t>
            </a:r>
            <a:r>
              <a:rPr lang="en-US" sz="1200" dirty="0">
                <a:solidFill>
                  <a:schemeClr val="tx2">
                    <a:lumMod val="50000"/>
                  </a:schemeClr>
                </a:solidFill>
                <a:cs typeface="+mn-ea"/>
                <a:sym typeface="+mn-lt"/>
              </a:rPr>
              <a:t> a </a:t>
            </a:r>
            <a:r>
              <a:rPr lang="en-US" sz="1200" dirty="0" err="1">
                <a:solidFill>
                  <a:schemeClr val="tx2">
                    <a:lumMod val="50000"/>
                  </a:schemeClr>
                </a:solidFill>
                <a:cs typeface="+mn-ea"/>
                <a:sym typeface="+mn-lt"/>
              </a:rPr>
              <a:t>tellus</a:t>
            </a:r>
            <a:r>
              <a:rPr lang="en-US" sz="1200" dirty="0">
                <a:solidFill>
                  <a:schemeClr val="tx2">
                    <a:lumMod val="50000"/>
                  </a:schemeClr>
                </a:solidFill>
                <a:cs typeface="+mn-ea"/>
                <a:sym typeface="+mn-lt"/>
              </a:rPr>
              <a:t>.</a:t>
            </a:r>
          </a:p>
        </p:txBody>
      </p:sp>
      <p:sp>
        <p:nvSpPr>
          <p:cNvPr id="26644" name="稻壳儿_刀客儿出品_3"/>
          <p:cNvSpPr>
            <a:spLocks/>
          </p:cNvSpPr>
          <p:nvPr/>
        </p:nvSpPr>
        <p:spPr bwMode="auto">
          <a:xfrm>
            <a:off x="8203406" y="3937748"/>
            <a:ext cx="3245641" cy="1873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gn="l">
              <a:lnSpc>
                <a:spcPct val="140000"/>
              </a:lnSpc>
            </a:pPr>
            <a:r>
              <a:rPr lang="en-US" sz="1200" dirty="0">
                <a:solidFill>
                  <a:schemeClr val="bg1"/>
                </a:solidFill>
                <a:cs typeface="+mn-ea"/>
                <a:sym typeface="+mn-lt"/>
              </a:rPr>
              <a:t>Lorem Ipsum is simply dummy text of the printing and typesetting industry. Lorem Ipsum has been the industry's standard dummy text ever since.</a:t>
            </a:r>
          </a:p>
          <a:p>
            <a:pPr algn="l">
              <a:lnSpc>
                <a:spcPct val="140000"/>
              </a:lnSpc>
            </a:pPr>
            <a:endParaRPr lang="en-US" sz="1200" dirty="0">
              <a:solidFill>
                <a:schemeClr val="bg1"/>
              </a:solidFill>
              <a:cs typeface="+mn-ea"/>
              <a:sym typeface="+mn-lt"/>
            </a:endParaRPr>
          </a:p>
          <a:p>
            <a:pPr algn="l">
              <a:lnSpc>
                <a:spcPct val="140000"/>
              </a:lnSpc>
            </a:pPr>
            <a:r>
              <a:rPr lang="en-US" sz="1200" dirty="0">
                <a:solidFill>
                  <a:schemeClr val="bg1"/>
                </a:solidFill>
                <a:cs typeface="+mn-ea"/>
                <a:sym typeface="+mn-lt"/>
              </a:rPr>
              <a:t>1500s, when an unknown printer took. Lorem Ipsum is simply dummy text of the</a:t>
            </a:r>
          </a:p>
        </p:txBody>
      </p:sp>
      <p:sp>
        <p:nvSpPr>
          <p:cNvPr id="6" name="稻壳儿_刀客儿出品_4">
            <a:extLst>
              <a:ext uri="{FF2B5EF4-FFF2-40B4-BE49-F238E27FC236}">
                <a16:creationId xmlns:a16="http://schemas.microsoft.com/office/drawing/2014/main" id="{AAACB547-B732-41BF-A27A-F65B21832D1A}"/>
              </a:ext>
            </a:extLst>
          </p:cNvPr>
          <p:cNvSpPr txBox="1"/>
          <p:nvPr/>
        </p:nvSpPr>
        <p:spPr>
          <a:xfrm>
            <a:off x="4362193" y="585314"/>
            <a:ext cx="3467616" cy="584775"/>
          </a:xfrm>
          <a:prstGeom prst="rect">
            <a:avLst/>
          </a:prstGeom>
          <a:noFill/>
        </p:spPr>
        <p:txBody>
          <a:bodyPr wrap="none" lIns="90000" tIns="46800" rIns="90000" bIns="46800" rtlCol="0" anchor="t">
            <a:spAutoFit/>
          </a:bodyPr>
          <a:lstStyle/>
          <a:p>
            <a:pPr algn="ctr"/>
            <a:r>
              <a:rPr lang="zh-CN" altLang="en-US" sz="3200" dirty="0">
                <a:solidFill>
                  <a:schemeClr val="accent1"/>
                </a:solidFill>
                <a:latin typeface="+mj-ea"/>
                <a:ea typeface="+mj-ea"/>
              </a:rPr>
              <a:t>水彩工作汇报总结</a:t>
            </a:r>
            <a:endParaRPr lang="en-US" sz="3200" dirty="0">
              <a:solidFill>
                <a:schemeClr val="accent1"/>
              </a:solidFill>
              <a:latin typeface="+mj-ea"/>
              <a:ea typeface="+mj-ea"/>
            </a:endParaRPr>
          </a:p>
        </p:txBody>
      </p:sp>
      <p:pic>
        <p:nvPicPr>
          <p:cNvPr id="5" name="稻壳儿_刀客儿出品_5">
            <a:extLst>
              <a:ext uri="{FF2B5EF4-FFF2-40B4-BE49-F238E27FC236}">
                <a16:creationId xmlns:a16="http://schemas.microsoft.com/office/drawing/2014/main" id="{2EFAFD01-0E1F-451D-8B17-F98ADA4EADC3}"/>
              </a:ext>
            </a:extLst>
          </p:cNvPr>
          <p:cNvPicPr>
            <a:picLocks noGrp="1"/>
          </p:cNvPicPr>
          <p:nvPr>
            <p:ph type="pic" sz="quarter" idx="10"/>
          </p:nvPr>
        </p:nvPicPr>
        <p:blipFill>
          <a:blip r:embed="rId2" cstate="print">
            <a:extLst>
              <a:ext uri="{28A0092B-C50C-407E-A947-70E740481C1C}">
                <a14:useLocalDpi xmlns:a14="http://schemas.microsoft.com/office/drawing/2010/main" val="0"/>
              </a:ext>
            </a:extLst>
          </a:blip>
          <a:srcRect t="31247" b="31247"/>
          <a:stretch>
            <a:fillRect/>
          </a:stretch>
        </p:blipFill>
        <p:spPr/>
      </p:pic>
      <p:pic>
        <p:nvPicPr>
          <p:cNvPr id="8" name="稻壳儿_刀客儿出品_6">
            <a:extLst>
              <a:ext uri="{FF2B5EF4-FFF2-40B4-BE49-F238E27FC236}">
                <a16:creationId xmlns:a16="http://schemas.microsoft.com/office/drawing/2014/main" id="{7A962ECA-2AC3-4E11-8E0A-D084D74493A4}"/>
              </a:ext>
            </a:extLst>
          </p:cNvPr>
          <p:cNvPicPr>
            <a:picLocks noGrp="1"/>
          </p:cNvPicPr>
          <p:nvPr>
            <p:ph type="pic" sz="quarter" idx="11"/>
          </p:nvPr>
        </p:nvPicPr>
        <p:blipFill>
          <a:blip r:embed="rId3" cstate="print">
            <a:extLst>
              <a:ext uri="{28A0092B-C50C-407E-A947-70E740481C1C}">
                <a14:useLocalDpi xmlns:a14="http://schemas.microsoft.com/office/drawing/2010/main" val="0"/>
              </a:ext>
            </a:extLst>
          </a:blip>
          <a:srcRect l="7163" r="7163"/>
          <a:stretch>
            <a:fillRect/>
          </a:stretch>
        </p:blipFill>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randombar(horizontal)">
                                      <p:cBhvr>
                                        <p:cTn id="12" dur="500"/>
                                        <p:tgtEl>
                                          <p:spTgt spid="40"/>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26643"/>
                                        </p:tgtEl>
                                        <p:attrNameLst>
                                          <p:attrName>style.visibility</p:attrName>
                                        </p:attrNameLst>
                                      </p:cBhvr>
                                      <p:to>
                                        <p:strVal val="visible"/>
                                      </p:to>
                                    </p:set>
                                    <p:animEffect transition="in" filter="randombar(horizontal)">
                                      <p:cBhvr>
                                        <p:cTn id="15" dur="500"/>
                                        <p:tgtEl>
                                          <p:spTgt spid="26643"/>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26644"/>
                                        </p:tgtEl>
                                        <p:attrNameLst>
                                          <p:attrName>style.visibility</p:attrName>
                                        </p:attrNameLst>
                                      </p:cBhvr>
                                      <p:to>
                                        <p:strVal val="visible"/>
                                      </p:to>
                                    </p:set>
                                    <p:animEffect transition="in" filter="randombar(horizontal)">
                                      <p:cBhvr>
                                        <p:cTn id="18" dur="500"/>
                                        <p:tgtEl>
                                          <p:spTgt spid="26644"/>
                                        </p:tgtEl>
                                      </p:cBhvr>
                                    </p:animEffect>
                                  </p:childTnLst>
                                </p:cTn>
                              </p:par>
                              <p:par>
                                <p:cTn id="19" presetID="14" presetClass="entr" presetSubtype="1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par>
                                <p:cTn id="22" presetID="14" presetClass="entr" presetSubtype="1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randombar(horizontal)">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26643" grpId="0"/>
      <p:bldP spid="26644"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5" name="稻壳儿_刀客儿出品_1"/>
          <p:cNvSpPr>
            <a:spLocks/>
          </p:cNvSpPr>
          <p:nvPr/>
        </p:nvSpPr>
        <p:spPr bwMode="auto">
          <a:xfrm>
            <a:off x="1123949" y="2071242"/>
            <a:ext cx="2070100" cy="1181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nSpc>
                <a:spcPct val="120000"/>
              </a:lnSpc>
            </a:pPr>
            <a:r>
              <a:rPr lang="en-US" sz="1200" dirty="0">
                <a:cs typeface="+mn-ea"/>
                <a:sym typeface="+mn-lt"/>
              </a:rPr>
              <a:t>Lorem ipsum dolor sit </a:t>
            </a:r>
            <a:r>
              <a:rPr lang="en-US" sz="1200" dirty="0" err="1">
                <a:cs typeface="+mn-ea"/>
                <a:sym typeface="+mn-lt"/>
              </a:rPr>
              <a:t>amet</a:t>
            </a:r>
            <a:r>
              <a:rPr lang="en-US" sz="1200" dirty="0">
                <a:cs typeface="+mn-ea"/>
                <a:sym typeface="+mn-lt"/>
              </a:rPr>
              <a:t>, </a:t>
            </a:r>
            <a:r>
              <a:rPr lang="en-US" sz="1200" dirty="0" err="1">
                <a:cs typeface="+mn-ea"/>
                <a:sym typeface="+mn-lt"/>
              </a:rPr>
              <a:t>consectetuer</a:t>
            </a:r>
            <a:r>
              <a:rPr lang="en-US" sz="1200" dirty="0">
                <a:cs typeface="+mn-ea"/>
                <a:sym typeface="+mn-lt"/>
              </a:rPr>
              <a:t> </a:t>
            </a:r>
            <a:r>
              <a:rPr lang="en-US" sz="1200" dirty="0" err="1">
                <a:cs typeface="+mn-ea"/>
                <a:sym typeface="+mn-lt"/>
              </a:rPr>
              <a:t>adipiscing</a:t>
            </a:r>
            <a:r>
              <a:rPr lang="en-US" sz="1200" dirty="0">
                <a:cs typeface="+mn-ea"/>
                <a:sym typeface="+mn-lt"/>
              </a:rPr>
              <a:t> </a:t>
            </a:r>
            <a:r>
              <a:rPr lang="en-US" sz="1200" dirty="0" err="1">
                <a:cs typeface="+mn-ea"/>
                <a:sym typeface="+mn-lt"/>
              </a:rPr>
              <a:t>elit</a:t>
            </a:r>
            <a:r>
              <a:rPr lang="en-US" sz="1200" dirty="0">
                <a:cs typeface="+mn-ea"/>
                <a:sym typeface="+mn-lt"/>
              </a:rPr>
              <a:t>. Maecenas </a:t>
            </a:r>
            <a:r>
              <a:rPr lang="en-US" sz="1200" dirty="0" err="1">
                <a:cs typeface="+mn-ea"/>
                <a:sym typeface="+mn-lt"/>
              </a:rPr>
              <a:t>porttitor</a:t>
            </a:r>
            <a:r>
              <a:rPr lang="en-US" sz="1200" dirty="0">
                <a:cs typeface="+mn-ea"/>
                <a:sym typeface="+mn-lt"/>
              </a:rPr>
              <a:t> </a:t>
            </a:r>
            <a:r>
              <a:rPr lang="en-US" sz="1200" dirty="0" err="1">
                <a:cs typeface="+mn-ea"/>
                <a:sym typeface="+mn-lt"/>
              </a:rPr>
              <a:t>congue</a:t>
            </a:r>
            <a:r>
              <a:rPr lang="en-US" sz="1200" dirty="0">
                <a:cs typeface="+mn-ea"/>
                <a:sym typeface="+mn-lt"/>
              </a:rPr>
              <a:t> </a:t>
            </a:r>
            <a:r>
              <a:rPr lang="en-US" sz="1200" dirty="0" err="1">
                <a:cs typeface="+mn-ea"/>
                <a:sym typeface="+mn-lt"/>
              </a:rPr>
              <a:t>massa</a:t>
            </a:r>
            <a:r>
              <a:rPr lang="en-US" sz="1200" dirty="0">
                <a:cs typeface="+mn-ea"/>
                <a:sym typeface="+mn-lt"/>
              </a:rPr>
              <a:t>. </a:t>
            </a:r>
          </a:p>
        </p:txBody>
      </p:sp>
      <p:sp>
        <p:nvSpPr>
          <p:cNvPr id="7" name="稻壳儿_刀客儿出品_2">
            <a:extLst>
              <a:ext uri="{FF2B5EF4-FFF2-40B4-BE49-F238E27FC236}">
                <a16:creationId xmlns:a16="http://schemas.microsoft.com/office/drawing/2014/main" id="{B440283C-5CDD-42CC-9D37-C19023E6F3D7}"/>
              </a:ext>
            </a:extLst>
          </p:cNvPr>
          <p:cNvSpPr txBox="1"/>
          <p:nvPr/>
        </p:nvSpPr>
        <p:spPr>
          <a:xfrm>
            <a:off x="4362193" y="585314"/>
            <a:ext cx="3467616" cy="584775"/>
          </a:xfrm>
          <a:prstGeom prst="rect">
            <a:avLst/>
          </a:prstGeom>
          <a:noFill/>
        </p:spPr>
        <p:txBody>
          <a:bodyPr wrap="none" lIns="90000" tIns="46800" rIns="90000" bIns="46800" rtlCol="0" anchor="t">
            <a:spAutoFit/>
          </a:bodyPr>
          <a:lstStyle/>
          <a:p>
            <a:pPr algn="ctr"/>
            <a:r>
              <a:rPr lang="zh-CN" altLang="en-US" sz="3200" dirty="0">
                <a:solidFill>
                  <a:schemeClr val="accent1"/>
                </a:solidFill>
                <a:latin typeface="+mj-ea"/>
                <a:ea typeface="+mj-ea"/>
              </a:rPr>
              <a:t>水彩工作汇报总结</a:t>
            </a:r>
            <a:endParaRPr lang="en-US" sz="3200" dirty="0">
              <a:solidFill>
                <a:schemeClr val="accent1"/>
              </a:solidFill>
              <a:latin typeface="+mj-ea"/>
              <a:ea typeface="+mj-ea"/>
            </a:endParaRPr>
          </a:p>
        </p:txBody>
      </p:sp>
      <p:pic>
        <p:nvPicPr>
          <p:cNvPr id="9" name="稻壳儿_刀客儿出品_3">
            <a:extLst>
              <a:ext uri="{FF2B5EF4-FFF2-40B4-BE49-F238E27FC236}">
                <a16:creationId xmlns:a16="http://schemas.microsoft.com/office/drawing/2014/main" id="{A6F7EA1B-02D7-4EF7-B7F2-9F179E5BDC56}"/>
              </a:ext>
            </a:extLst>
          </p:cNvPr>
          <p:cNvPicPr>
            <a:picLocks noGrp="1"/>
          </p:cNvPicPr>
          <p:nvPr>
            <p:ph type="pic" sz="quarter" idx="10"/>
          </p:nvPr>
        </p:nvPicPr>
        <p:blipFill>
          <a:blip r:embed="rId2">
            <a:extLst>
              <a:ext uri="{28A0092B-C50C-407E-A947-70E740481C1C}">
                <a14:useLocalDpi xmlns:a14="http://schemas.microsoft.com/office/drawing/2010/main" val="0"/>
              </a:ext>
            </a:extLst>
          </a:blip>
          <a:srcRect l="26917" r="26917"/>
          <a:stretch>
            <a:fillRect/>
          </a:stretch>
        </p:blipFill>
        <p:spPr/>
      </p:pic>
      <p:pic>
        <p:nvPicPr>
          <p:cNvPr id="11" name="稻壳儿_刀客儿出品_4">
            <a:extLst>
              <a:ext uri="{FF2B5EF4-FFF2-40B4-BE49-F238E27FC236}">
                <a16:creationId xmlns:a16="http://schemas.microsoft.com/office/drawing/2014/main" id="{E311D04C-8796-4668-B5BE-135C2B6CFB86}"/>
              </a:ext>
            </a:extLst>
          </p:cNvPr>
          <p:cNvPicPr>
            <a:picLocks noGrp="1"/>
          </p:cNvPicPr>
          <p:nvPr>
            <p:ph type="pic" sz="quarter" idx="11"/>
          </p:nvPr>
        </p:nvPicPr>
        <p:blipFill>
          <a:blip r:embed="rId3">
            <a:extLst>
              <a:ext uri="{28A0092B-C50C-407E-A947-70E740481C1C}">
                <a14:useLocalDpi xmlns:a14="http://schemas.microsoft.com/office/drawing/2010/main" val="0"/>
              </a:ext>
            </a:extLst>
          </a:blip>
          <a:srcRect l="24044" r="24044"/>
          <a:stretch>
            <a:fillRect/>
          </a:stretch>
        </p:blipFill>
        <p:spPr/>
      </p:pic>
      <p:pic>
        <p:nvPicPr>
          <p:cNvPr id="19" name="稻壳儿_刀客儿出品_5">
            <a:extLst>
              <a:ext uri="{FF2B5EF4-FFF2-40B4-BE49-F238E27FC236}">
                <a16:creationId xmlns:a16="http://schemas.microsoft.com/office/drawing/2014/main" id="{175B4433-DB49-4E26-BB17-86D38495A325}"/>
              </a:ext>
            </a:extLst>
          </p:cNvPr>
          <p:cNvPicPr>
            <a:picLocks noGrp="1"/>
          </p:cNvPicPr>
          <p:nvPr>
            <p:ph type="pic" sz="quarter" idx="12"/>
          </p:nvPr>
        </p:nvPicPr>
        <p:blipFill>
          <a:blip r:embed="rId4">
            <a:extLst>
              <a:ext uri="{28A0092B-C50C-407E-A947-70E740481C1C}">
                <a14:useLocalDpi xmlns:a14="http://schemas.microsoft.com/office/drawing/2010/main" val="0"/>
              </a:ext>
            </a:extLst>
          </a:blip>
          <a:srcRect l="30516" r="30516"/>
          <a:stretch>
            <a:fillRect/>
          </a:stretch>
        </p:blipFill>
        <p:spPr/>
      </p:pic>
      <p:pic>
        <p:nvPicPr>
          <p:cNvPr id="21" name="稻壳儿_刀客儿出品_6">
            <a:extLst>
              <a:ext uri="{FF2B5EF4-FFF2-40B4-BE49-F238E27FC236}">
                <a16:creationId xmlns:a16="http://schemas.microsoft.com/office/drawing/2014/main" id="{2509A3C3-5078-43C4-BBC9-1E59B664B0AE}"/>
              </a:ext>
            </a:extLst>
          </p:cNvPr>
          <p:cNvPicPr>
            <a:picLocks noGrp="1"/>
          </p:cNvPicPr>
          <p:nvPr>
            <p:ph type="pic" sz="quarter" idx="13"/>
          </p:nvPr>
        </p:nvPicPr>
        <p:blipFill>
          <a:blip r:embed="rId5" cstate="print">
            <a:extLst>
              <a:ext uri="{28A0092B-C50C-407E-A947-70E740481C1C}">
                <a14:useLocalDpi xmlns:a14="http://schemas.microsoft.com/office/drawing/2010/main" val="0"/>
              </a:ext>
            </a:extLst>
          </a:blip>
          <a:srcRect t="1841" b="1841"/>
          <a:stretch>
            <a:fillRect/>
          </a:stretch>
        </p:blipFill>
        <p:spPr/>
      </p:pic>
      <p:sp>
        <p:nvSpPr>
          <p:cNvPr id="6" name="稻壳儿_刀客儿出品_7">
            <a:extLst>
              <a:ext uri="{FF2B5EF4-FFF2-40B4-BE49-F238E27FC236}">
                <a16:creationId xmlns:a16="http://schemas.microsoft.com/office/drawing/2014/main" id="{E5138A4E-0BC1-4678-B633-BA8AE559B431}"/>
              </a:ext>
            </a:extLst>
          </p:cNvPr>
          <p:cNvSpPr txBox="1"/>
          <p:nvPr/>
        </p:nvSpPr>
        <p:spPr>
          <a:xfrm>
            <a:off x="1123949" y="1701910"/>
            <a:ext cx="1107996" cy="369332"/>
          </a:xfrm>
          <a:prstGeom prst="rect">
            <a:avLst/>
          </a:prstGeom>
          <a:noFill/>
        </p:spPr>
        <p:txBody>
          <a:bodyPr wrap="none" rtlCol="0">
            <a:spAutoFit/>
          </a:bodyPr>
          <a:lstStyle/>
          <a:p>
            <a:r>
              <a:rPr lang="zh-CN" altLang="en-US" dirty="0"/>
              <a:t>添加标题</a:t>
            </a:r>
            <a:endParaRPr lang="en-US" dirty="0"/>
          </a:p>
        </p:txBody>
      </p:sp>
      <p:sp>
        <p:nvSpPr>
          <p:cNvPr id="12" name="稻壳儿_刀客儿出品_8">
            <a:extLst>
              <a:ext uri="{FF2B5EF4-FFF2-40B4-BE49-F238E27FC236}">
                <a16:creationId xmlns:a16="http://schemas.microsoft.com/office/drawing/2014/main" id="{0CB83DAC-1513-4D38-BF06-224749142BD1}"/>
              </a:ext>
            </a:extLst>
          </p:cNvPr>
          <p:cNvSpPr>
            <a:spLocks/>
          </p:cNvSpPr>
          <p:nvPr/>
        </p:nvSpPr>
        <p:spPr bwMode="auto">
          <a:xfrm>
            <a:off x="3702050" y="2071242"/>
            <a:ext cx="2070100" cy="1181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nSpc>
                <a:spcPct val="120000"/>
              </a:lnSpc>
            </a:pPr>
            <a:r>
              <a:rPr lang="en-US" sz="1200" dirty="0">
                <a:cs typeface="+mn-ea"/>
                <a:sym typeface="+mn-lt"/>
              </a:rPr>
              <a:t>Lorem ipsum dolor sit </a:t>
            </a:r>
            <a:r>
              <a:rPr lang="en-US" sz="1200" dirty="0" err="1">
                <a:cs typeface="+mn-ea"/>
                <a:sym typeface="+mn-lt"/>
              </a:rPr>
              <a:t>amet</a:t>
            </a:r>
            <a:r>
              <a:rPr lang="en-US" sz="1200" dirty="0">
                <a:cs typeface="+mn-ea"/>
                <a:sym typeface="+mn-lt"/>
              </a:rPr>
              <a:t>, </a:t>
            </a:r>
            <a:r>
              <a:rPr lang="en-US" sz="1200" dirty="0" err="1">
                <a:cs typeface="+mn-ea"/>
                <a:sym typeface="+mn-lt"/>
              </a:rPr>
              <a:t>consectetuer</a:t>
            </a:r>
            <a:r>
              <a:rPr lang="en-US" sz="1200" dirty="0">
                <a:cs typeface="+mn-ea"/>
                <a:sym typeface="+mn-lt"/>
              </a:rPr>
              <a:t> </a:t>
            </a:r>
            <a:r>
              <a:rPr lang="en-US" sz="1200" dirty="0" err="1">
                <a:cs typeface="+mn-ea"/>
                <a:sym typeface="+mn-lt"/>
              </a:rPr>
              <a:t>adipiscing</a:t>
            </a:r>
            <a:r>
              <a:rPr lang="en-US" sz="1200" dirty="0">
                <a:cs typeface="+mn-ea"/>
                <a:sym typeface="+mn-lt"/>
              </a:rPr>
              <a:t> </a:t>
            </a:r>
            <a:r>
              <a:rPr lang="en-US" sz="1200" dirty="0" err="1">
                <a:cs typeface="+mn-ea"/>
                <a:sym typeface="+mn-lt"/>
              </a:rPr>
              <a:t>elit</a:t>
            </a:r>
            <a:r>
              <a:rPr lang="en-US" sz="1200" dirty="0">
                <a:cs typeface="+mn-ea"/>
                <a:sym typeface="+mn-lt"/>
              </a:rPr>
              <a:t>. Maecenas </a:t>
            </a:r>
            <a:r>
              <a:rPr lang="en-US" sz="1200" dirty="0" err="1">
                <a:cs typeface="+mn-ea"/>
                <a:sym typeface="+mn-lt"/>
              </a:rPr>
              <a:t>porttitor</a:t>
            </a:r>
            <a:r>
              <a:rPr lang="en-US" sz="1200" dirty="0">
                <a:cs typeface="+mn-ea"/>
                <a:sym typeface="+mn-lt"/>
              </a:rPr>
              <a:t> </a:t>
            </a:r>
            <a:r>
              <a:rPr lang="en-US" sz="1200" dirty="0" err="1">
                <a:cs typeface="+mn-ea"/>
                <a:sym typeface="+mn-lt"/>
              </a:rPr>
              <a:t>congue</a:t>
            </a:r>
            <a:r>
              <a:rPr lang="en-US" sz="1200" dirty="0">
                <a:cs typeface="+mn-ea"/>
                <a:sym typeface="+mn-lt"/>
              </a:rPr>
              <a:t> </a:t>
            </a:r>
            <a:r>
              <a:rPr lang="en-US" sz="1200" dirty="0" err="1">
                <a:cs typeface="+mn-ea"/>
                <a:sym typeface="+mn-lt"/>
              </a:rPr>
              <a:t>massa</a:t>
            </a:r>
            <a:r>
              <a:rPr lang="en-US" sz="1200" dirty="0">
                <a:cs typeface="+mn-ea"/>
                <a:sym typeface="+mn-lt"/>
              </a:rPr>
              <a:t>. </a:t>
            </a:r>
          </a:p>
        </p:txBody>
      </p:sp>
      <p:sp>
        <p:nvSpPr>
          <p:cNvPr id="13" name="稻壳儿_刀客儿出品_9">
            <a:extLst>
              <a:ext uri="{FF2B5EF4-FFF2-40B4-BE49-F238E27FC236}">
                <a16:creationId xmlns:a16="http://schemas.microsoft.com/office/drawing/2014/main" id="{F4733945-4455-48C5-9CC5-D9FA740205D5}"/>
              </a:ext>
            </a:extLst>
          </p:cNvPr>
          <p:cNvSpPr txBox="1"/>
          <p:nvPr/>
        </p:nvSpPr>
        <p:spPr>
          <a:xfrm>
            <a:off x="3702050" y="1701910"/>
            <a:ext cx="1107996" cy="369332"/>
          </a:xfrm>
          <a:prstGeom prst="rect">
            <a:avLst/>
          </a:prstGeom>
          <a:noFill/>
        </p:spPr>
        <p:txBody>
          <a:bodyPr wrap="none" rtlCol="0">
            <a:spAutoFit/>
          </a:bodyPr>
          <a:lstStyle/>
          <a:p>
            <a:r>
              <a:rPr lang="zh-CN" altLang="en-US" dirty="0"/>
              <a:t>添加标题</a:t>
            </a:r>
            <a:endParaRPr lang="en-US" dirty="0"/>
          </a:p>
        </p:txBody>
      </p:sp>
      <p:sp>
        <p:nvSpPr>
          <p:cNvPr id="14" name="稻壳儿_刀客儿出品_10">
            <a:extLst>
              <a:ext uri="{FF2B5EF4-FFF2-40B4-BE49-F238E27FC236}">
                <a16:creationId xmlns:a16="http://schemas.microsoft.com/office/drawing/2014/main" id="{E6C25DFE-21D3-4742-A19B-740EBF15BE8D}"/>
              </a:ext>
            </a:extLst>
          </p:cNvPr>
          <p:cNvSpPr>
            <a:spLocks/>
          </p:cNvSpPr>
          <p:nvPr/>
        </p:nvSpPr>
        <p:spPr bwMode="auto">
          <a:xfrm>
            <a:off x="6280151" y="2071242"/>
            <a:ext cx="2070100" cy="1181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nSpc>
                <a:spcPct val="120000"/>
              </a:lnSpc>
            </a:pPr>
            <a:r>
              <a:rPr lang="en-US" sz="1200" dirty="0">
                <a:cs typeface="+mn-ea"/>
                <a:sym typeface="+mn-lt"/>
              </a:rPr>
              <a:t>Lorem ipsum dolor sit </a:t>
            </a:r>
            <a:r>
              <a:rPr lang="en-US" sz="1200" dirty="0" err="1">
                <a:cs typeface="+mn-ea"/>
                <a:sym typeface="+mn-lt"/>
              </a:rPr>
              <a:t>amet</a:t>
            </a:r>
            <a:r>
              <a:rPr lang="en-US" sz="1200" dirty="0">
                <a:cs typeface="+mn-ea"/>
                <a:sym typeface="+mn-lt"/>
              </a:rPr>
              <a:t>, </a:t>
            </a:r>
            <a:r>
              <a:rPr lang="en-US" sz="1200" dirty="0" err="1">
                <a:cs typeface="+mn-ea"/>
                <a:sym typeface="+mn-lt"/>
              </a:rPr>
              <a:t>consectetuer</a:t>
            </a:r>
            <a:r>
              <a:rPr lang="en-US" sz="1200" dirty="0">
                <a:cs typeface="+mn-ea"/>
                <a:sym typeface="+mn-lt"/>
              </a:rPr>
              <a:t> </a:t>
            </a:r>
            <a:r>
              <a:rPr lang="en-US" sz="1200" dirty="0" err="1">
                <a:cs typeface="+mn-ea"/>
                <a:sym typeface="+mn-lt"/>
              </a:rPr>
              <a:t>adipiscing</a:t>
            </a:r>
            <a:r>
              <a:rPr lang="en-US" sz="1200" dirty="0">
                <a:cs typeface="+mn-ea"/>
                <a:sym typeface="+mn-lt"/>
              </a:rPr>
              <a:t> </a:t>
            </a:r>
            <a:r>
              <a:rPr lang="en-US" sz="1200" dirty="0" err="1">
                <a:cs typeface="+mn-ea"/>
                <a:sym typeface="+mn-lt"/>
              </a:rPr>
              <a:t>elit</a:t>
            </a:r>
            <a:r>
              <a:rPr lang="en-US" sz="1200" dirty="0">
                <a:cs typeface="+mn-ea"/>
                <a:sym typeface="+mn-lt"/>
              </a:rPr>
              <a:t>. Maecenas </a:t>
            </a:r>
            <a:r>
              <a:rPr lang="en-US" sz="1200" dirty="0" err="1">
                <a:cs typeface="+mn-ea"/>
                <a:sym typeface="+mn-lt"/>
              </a:rPr>
              <a:t>porttitor</a:t>
            </a:r>
            <a:r>
              <a:rPr lang="en-US" sz="1200" dirty="0">
                <a:cs typeface="+mn-ea"/>
                <a:sym typeface="+mn-lt"/>
              </a:rPr>
              <a:t> </a:t>
            </a:r>
            <a:r>
              <a:rPr lang="en-US" sz="1200" dirty="0" err="1">
                <a:cs typeface="+mn-ea"/>
                <a:sym typeface="+mn-lt"/>
              </a:rPr>
              <a:t>congue</a:t>
            </a:r>
            <a:r>
              <a:rPr lang="en-US" sz="1200" dirty="0">
                <a:cs typeface="+mn-ea"/>
                <a:sym typeface="+mn-lt"/>
              </a:rPr>
              <a:t> </a:t>
            </a:r>
            <a:r>
              <a:rPr lang="en-US" sz="1200" dirty="0" err="1">
                <a:cs typeface="+mn-ea"/>
                <a:sym typeface="+mn-lt"/>
              </a:rPr>
              <a:t>massa</a:t>
            </a:r>
            <a:r>
              <a:rPr lang="en-US" sz="1200" dirty="0">
                <a:cs typeface="+mn-ea"/>
                <a:sym typeface="+mn-lt"/>
              </a:rPr>
              <a:t>. </a:t>
            </a:r>
          </a:p>
        </p:txBody>
      </p:sp>
      <p:sp>
        <p:nvSpPr>
          <p:cNvPr id="15" name="稻壳儿_刀客儿出品_11">
            <a:extLst>
              <a:ext uri="{FF2B5EF4-FFF2-40B4-BE49-F238E27FC236}">
                <a16:creationId xmlns:a16="http://schemas.microsoft.com/office/drawing/2014/main" id="{E8B6C763-3465-466E-95BE-21427066DD63}"/>
              </a:ext>
            </a:extLst>
          </p:cNvPr>
          <p:cNvSpPr txBox="1"/>
          <p:nvPr/>
        </p:nvSpPr>
        <p:spPr>
          <a:xfrm>
            <a:off x="6280151" y="1701910"/>
            <a:ext cx="1107996" cy="369332"/>
          </a:xfrm>
          <a:prstGeom prst="rect">
            <a:avLst/>
          </a:prstGeom>
          <a:noFill/>
        </p:spPr>
        <p:txBody>
          <a:bodyPr wrap="none" rtlCol="0">
            <a:spAutoFit/>
          </a:bodyPr>
          <a:lstStyle/>
          <a:p>
            <a:r>
              <a:rPr lang="zh-CN" altLang="en-US" dirty="0"/>
              <a:t>添加标题</a:t>
            </a:r>
            <a:endParaRPr lang="en-US" dirty="0"/>
          </a:p>
        </p:txBody>
      </p:sp>
      <p:sp>
        <p:nvSpPr>
          <p:cNvPr id="16" name="稻壳儿_刀客儿出品_12">
            <a:extLst>
              <a:ext uri="{FF2B5EF4-FFF2-40B4-BE49-F238E27FC236}">
                <a16:creationId xmlns:a16="http://schemas.microsoft.com/office/drawing/2014/main" id="{4E08925B-82F2-4048-ACDE-0246F67C9333}"/>
              </a:ext>
            </a:extLst>
          </p:cNvPr>
          <p:cNvSpPr>
            <a:spLocks/>
          </p:cNvSpPr>
          <p:nvPr/>
        </p:nvSpPr>
        <p:spPr bwMode="auto">
          <a:xfrm>
            <a:off x="8858251" y="2071242"/>
            <a:ext cx="2070100" cy="1181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anchor="t">
            <a:spAutoFit/>
          </a:bodyPr>
          <a:lstStyle/>
          <a:p>
            <a:pPr>
              <a:lnSpc>
                <a:spcPct val="120000"/>
              </a:lnSpc>
            </a:pPr>
            <a:r>
              <a:rPr lang="en-US" sz="1200" dirty="0">
                <a:cs typeface="+mn-ea"/>
                <a:sym typeface="+mn-lt"/>
              </a:rPr>
              <a:t>Lorem ipsum dolor sit </a:t>
            </a:r>
            <a:r>
              <a:rPr lang="en-US" sz="1200" dirty="0" err="1">
                <a:cs typeface="+mn-ea"/>
                <a:sym typeface="+mn-lt"/>
              </a:rPr>
              <a:t>amet</a:t>
            </a:r>
            <a:r>
              <a:rPr lang="en-US" sz="1200" dirty="0">
                <a:cs typeface="+mn-ea"/>
                <a:sym typeface="+mn-lt"/>
              </a:rPr>
              <a:t>, </a:t>
            </a:r>
            <a:r>
              <a:rPr lang="en-US" sz="1200" dirty="0" err="1">
                <a:cs typeface="+mn-ea"/>
                <a:sym typeface="+mn-lt"/>
              </a:rPr>
              <a:t>consectetuer</a:t>
            </a:r>
            <a:r>
              <a:rPr lang="en-US" sz="1200" dirty="0">
                <a:cs typeface="+mn-ea"/>
                <a:sym typeface="+mn-lt"/>
              </a:rPr>
              <a:t> </a:t>
            </a:r>
            <a:r>
              <a:rPr lang="en-US" sz="1200" dirty="0" err="1">
                <a:cs typeface="+mn-ea"/>
                <a:sym typeface="+mn-lt"/>
              </a:rPr>
              <a:t>adipiscing</a:t>
            </a:r>
            <a:r>
              <a:rPr lang="en-US" sz="1200" dirty="0">
                <a:cs typeface="+mn-ea"/>
                <a:sym typeface="+mn-lt"/>
              </a:rPr>
              <a:t> </a:t>
            </a:r>
            <a:r>
              <a:rPr lang="en-US" sz="1200" dirty="0" err="1">
                <a:cs typeface="+mn-ea"/>
                <a:sym typeface="+mn-lt"/>
              </a:rPr>
              <a:t>elit</a:t>
            </a:r>
            <a:r>
              <a:rPr lang="en-US" sz="1200" dirty="0">
                <a:cs typeface="+mn-ea"/>
                <a:sym typeface="+mn-lt"/>
              </a:rPr>
              <a:t>. Maecenas </a:t>
            </a:r>
            <a:r>
              <a:rPr lang="en-US" sz="1200" dirty="0" err="1">
                <a:cs typeface="+mn-ea"/>
                <a:sym typeface="+mn-lt"/>
              </a:rPr>
              <a:t>porttitor</a:t>
            </a:r>
            <a:r>
              <a:rPr lang="en-US" sz="1200" dirty="0">
                <a:cs typeface="+mn-ea"/>
                <a:sym typeface="+mn-lt"/>
              </a:rPr>
              <a:t> </a:t>
            </a:r>
            <a:r>
              <a:rPr lang="en-US" sz="1200" dirty="0" err="1">
                <a:cs typeface="+mn-ea"/>
                <a:sym typeface="+mn-lt"/>
              </a:rPr>
              <a:t>congue</a:t>
            </a:r>
            <a:r>
              <a:rPr lang="en-US" sz="1200" dirty="0">
                <a:cs typeface="+mn-ea"/>
                <a:sym typeface="+mn-lt"/>
              </a:rPr>
              <a:t> </a:t>
            </a:r>
            <a:r>
              <a:rPr lang="en-US" sz="1200" dirty="0" err="1">
                <a:cs typeface="+mn-ea"/>
                <a:sym typeface="+mn-lt"/>
              </a:rPr>
              <a:t>massa</a:t>
            </a:r>
            <a:r>
              <a:rPr lang="en-US" sz="1200" dirty="0">
                <a:cs typeface="+mn-ea"/>
                <a:sym typeface="+mn-lt"/>
              </a:rPr>
              <a:t>. </a:t>
            </a:r>
          </a:p>
        </p:txBody>
      </p:sp>
      <p:sp>
        <p:nvSpPr>
          <p:cNvPr id="17" name="稻壳儿_刀客儿出品_13">
            <a:extLst>
              <a:ext uri="{FF2B5EF4-FFF2-40B4-BE49-F238E27FC236}">
                <a16:creationId xmlns:a16="http://schemas.microsoft.com/office/drawing/2014/main" id="{9DA21EF7-686A-49F8-A12B-0465178EDFBB}"/>
              </a:ext>
            </a:extLst>
          </p:cNvPr>
          <p:cNvSpPr txBox="1"/>
          <p:nvPr/>
        </p:nvSpPr>
        <p:spPr>
          <a:xfrm>
            <a:off x="8858251" y="1701910"/>
            <a:ext cx="1107996" cy="369332"/>
          </a:xfrm>
          <a:prstGeom prst="rect">
            <a:avLst/>
          </a:prstGeom>
          <a:noFill/>
        </p:spPr>
        <p:txBody>
          <a:bodyPr wrap="none" rtlCol="0">
            <a:spAutoFit/>
          </a:bodyPr>
          <a:lstStyle/>
          <a:p>
            <a:r>
              <a:rPr lang="zh-CN" altLang="en-US" dirty="0"/>
              <a:t>添加标题</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1685"/>
                                        </p:tgtEl>
                                        <p:attrNameLst>
                                          <p:attrName>style.visibility</p:attrName>
                                        </p:attrNameLst>
                                      </p:cBhvr>
                                      <p:to>
                                        <p:strVal val="visible"/>
                                      </p:to>
                                    </p:set>
                                    <p:animEffect transition="in" filter="fade">
                                      <p:cBhvr>
                                        <p:cTn id="12" dur="1000"/>
                                        <p:tgtEl>
                                          <p:spTgt spid="71685"/>
                                        </p:tgtEl>
                                      </p:cBhvr>
                                    </p:animEffect>
                                    <p:anim calcmode="lin" valueType="num">
                                      <p:cBhvr>
                                        <p:cTn id="13" dur="1000" fill="hold"/>
                                        <p:tgtEl>
                                          <p:spTgt spid="71685"/>
                                        </p:tgtEl>
                                        <p:attrNameLst>
                                          <p:attrName>ppt_x</p:attrName>
                                        </p:attrNameLst>
                                      </p:cBhvr>
                                      <p:tavLst>
                                        <p:tav tm="0">
                                          <p:val>
                                            <p:strVal val="#ppt_x"/>
                                          </p:val>
                                        </p:tav>
                                        <p:tav tm="100000">
                                          <p:val>
                                            <p:strVal val="#ppt_x"/>
                                          </p:val>
                                        </p:tav>
                                      </p:tavLst>
                                    </p:anim>
                                    <p:anim calcmode="lin" valueType="num">
                                      <p:cBhvr>
                                        <p:cTn id="14" dur="1000" fill="hold"/>
                                        <p:tgtEl>
                                          <p:spTgt spid="7168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1000"/>
                                        <p:tgtEl>
                                          <p:spTgt spid="19"/>
                                        </p:tgtEl>
                                      </p:cBhvr>
                                    </p:animEffect>
                                    <p:anim calcmode="lin" valueType="num">
                                      <p:cBhvr>
                                        <p:cTn id="18" dur="1000" fill="hold"/>
                                        <p:tgtEl>
                                          <p:spTgt spid="19"/>
                                        </p:tgtEl>
                                        <p:attrNameLst>
                                          <p:attrName>ppt_x</p:attrName>
                                        </p:attrNameLst>
                                      </p:cBhvr>
                                      <p:tavLst>
                                        <p:tav tm="0">
                                          <p:val>
                                            <p:strVal val="#ppt_x"/>
                                          </p:val>
                                        </p:tav>
                                        <p:tav tm="100000">
                                          <p:val>
                                            <p:strVal val="#ppt_x"/>
                                          </p:val>
                                        </p:tav>
                                      </p:tavLst>
                                    </p:anim>
                                    <p:anim calcmode="lin" valueType="num">
                                      <p:cBhvr>
                                        <p:cTn id="19" dur="1000" fill="hold"/>
                                        <p:tgtEl>
                                          <p:spTgt spid="1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anim calcmode="lin" valueType="num">
                                      <p:cBhvr>
                                        <p:cTn id="30" dur="1000" fill="hold"/>
                                        <p:tgtEl>
                                          <p:spTgt spid="11"/>
                                        </p:tgtEl>
                                        <p:attrNameLst>
                                          <p:attrName>ppt_x</p:attrName>
                                        </p:attrNameLst>
                                      </p:cBhvr>
                                      <p:tavLst>
                                        <p:tav tm="0">
                                          <p:val>
                                            <p:strVal val="#ppt_x"/>
                                          </p:val>
                                        </p:tav>
                                        <p:tav tm="100000">
                                          <p:val>
                                            <p:strVal val="#ppt_x"/>
                                          </p:val>
                                        </p:tav>
                                      </p:tavLst>
                                    </p:anim>
                                    <p:anim calcmode="lin" valueType="num">
                                      <p:cBhvr>
                                        <p:cTn id="31" dur="1000" fill="hold"/>
                                        <p:tgtEl>
                                          <p:spTgt spid="11"/>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1000"/>
                                        <p:tgtEl>
                                          <p:spTgt spid="12"/>
                                        </p:tgtEl>
                                      </p:cBhvr>
                                    </p:animEffect>
                                    <p:anim calcmode="lin" valueType="num">
                                      <p:cBhvr>
                                        <p:cTn id="35" dur="1000" fill="hold"/>
                                        <p:tgtEl>
                                          <p:spTgt spid="12"/>
                                        </p:tgtEl>
                                        <p:attrNameLst>
                                          <p:attrName>ppt_x</p:attrName>
                                        </p:attrNameLst>
                                      </p:cBhvr>
                                      <p:tavLst>
                                        <p:tav tm="0">
                                          <p:val>
                                            <p:strVal val="#ppt_x"/>
                                          </p:val>
                                        </p:tav>
                                        <p:tav tm="100000">
                                          <p:val>
                                            <p:strVal val="#ppt_x"/>
                                          </p:val>
                                        </p:tav>
                                      </p:tavLst>
                                    </p:anim>
                                    <p:anim calcmode="lin" valueType="num">
                                      <p:cBhvr>
                                        <p:cTn id="36" dur="1000" fill="hold"/>
                                        <p:tgtEl>
                                          <p:spTgt spid="12"/>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0"/>
                                        <p:tgtEl>
                                          <p:spTgt spid="13"/>
                                        </p:tgtEl>
                                      </p:cBhvr>
                                    </p:animEffect>
                                    <p:anim calcmode="lin" valueType="num">
                                      <p:cBhvr>
                                        <p:cTn id="40" dur="1000" fill="hold"/>
                                        <p:tgtEl>
                                          <p:spTgt spid="13"/>
                                        </p:tgtEl>
                                        <p:attrNameLst>
                                          <p:attrName>ppt_x</p:attrName>
                                        </p:attrNameLst>
                                      </p:cBhvr>
                                      <p:tavLst>
                                        <p:tav tm="0">
                                          <p:val>
                                            <p:strVal val="#ppt_x"/>
                                          </p:val>
                                        </p:tav>
                                        <p:tav tm="100000">
                                          <p:val>
                                            <p:strVal val="#ppt_x"/>
                                          </p:val>
                                        </p:tav>
                                      </p:tavLst>
                                    </p:anim>
                                    <p:anim calcmode="lin" valueType="num">
                                      <p:cBhvr>
                                        <p:cTn id="4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9"/>
                                        </p:tgtEl>
                                        <p:attrNameLst>
                                          <p:attrName>style.visibility</p:attrName>
                                        </p:attrNameLst>
                                      </p:cBhvr>
                                      <p:to>
                                        <p:strVal val="visible"/>
                                      </p:to>
                                    </p:set>
                                    <p:animEffect transition="in" filter="fade">
                                      <p:cBhvr>
                                        <p:cTn id="46" dur="1000"/>
                                        <p:tgtEl>
                                          <p:spTgt spid="9"/>
                                        </p:tgtEl>
                                      </p:cBhvr>
                                    </p:animEffect>
                                    <p:anim calcmode="lin" valueType="num">
                                      <p:cBhvr>
                                        <p:cTn id="47" dur="1000" fill="hold"/>
                                        <p:tgtEl>
                                          <p:spTgt spid="9"/>
                                        </p:tgtEl>
                                        <p:attrNameLst>
                                          <p:attrName>ppt_x</p:attrName>
                                        </p:attrNameLst>
                                      </p:cBhvr>
                                      <p:tavLst>
                                        <p:tav tm="0">
                                          <p:val>
                                            <p:strVal val="#ppt_x"/>
                                          </p:val>
                                        </p:tav>
                                        <p:tav tm="100000">
                                          <p:val>
                                            <p:strVal val="#ppt_x"/>
                                          </p:val>
                                        </p:tav>
                                      </p:tavLst>
                                    </p:anim>
                                    <p:anim calcmode="lin" valueType="num">
                                      <p:cBhvr>
                                        <p:cTn id="48" dur="1000" fill="hold"/>
                                        <p:tgtEl>
                                          <p:spTgt spid="9"/>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1000"/>
                                        <p:tgtEl>
                                          <p:spTgt spid="14"/>
                                        </p:tgtEl>
                                      </p:cBhvr>
                                    </p:animEffect>
                                    <p:anim calcmode="lin" valueType="num">
                                      <p:cBhvr>
                                        <p:cTn id="52" dur="1000" fill="hold"/>
                                        <p:tgtEl>
                                          <p:spTgt spid="14"/>
                                        </p:tgtEl>
                                        <p:attrNameLst>
                                          <p:attrName>ppt_x</p:attrName>
                                        </p:attrNameLst>
                                      </p:cBhvr>
                                      <p:tavLst>
                                        <p:tav tm="0">
                                          <p:val>
                                            <p:strVal val="#ppt_x"/>
                                          </p:val>
                                        </p:tav>
                                        <p:tav tm="100000">
                                          <p:val>
                                            <p:strVal val="#ppt_x"/>
                                          </p:val>
                                        </p:tav>
                                      </p:tavLst>
                                    </p:anim>
                                    <p:anim calcmode="lin" valueType="num">
                                      <p:cBhvr>
                                        <p:cTn id="53" dur="1000" fill="hold"/>
                                        <p:tgtEl>
                                          <p:spTgt spid="14"/>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1000"/>
                                        <p:tgtEl>
                                          <p:spTgt spid="15"/>
                                        </p:tgtEl>
                                      </p:cBhvr>
                                    </p:animEffect>
                                    <p:anim calcmode="lin" valueType="num">
                                      <p:cBhvr>
                                        <p:cTn id="57" dur="1000" fill="hold"/>
                                        <p:tgtEl>
                                          <p:spTgt spid="15"/>
                                        </p:tgtEl>
                                        <p:attrNameLst>
                                          <p:attrName>ppt_x</p:attrName>
                                        </p:attrNameLst>
                                      </p:cBhvr>
                                      <p:tavLst>
                                        <p:tav tm="0">
                                          <p:val>
                                            <p:strVal val="#ppt_x"/>
                                          </p:val>
                                        </p:tav>
                                        <p:tav tm="100000">
                                          <p:val>
                                            <p:strVal val="#ppt_x"/>
                                          </p:val>
                                        </p:tav>
                                      </p:tavLst>
                                    </p:anim>
                                    <p:anim calcmode="lin" valueType="num">
                                      <p:cBhvr>
                                        <p:cTn id="58"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fade">
                                      <p:cBhvr>
                                        <p:cTn id="63" dur="1000"/>
                                        <p:tgtEl>
                                          <p:spTgt spid="21"/>
                                        </p:tgtEl>
                                      </p:cBhvr>
                                    </p:animEffect>
                                    <p:anim calcmode="lin" valueType="num">
                                      <p:cBhvr>
                                        <p:cTn id="64" dur="1000" fill="hold"/>
                                        <p:tgtEl>
                                          <p:spTgt spid="21"/>
                                        </p:tgtEl>
                                        <p:attrNameLst>
                                          <p:attrName>ppt_x</p:attrName>
                                        </p:attrNameLst>
                                      </p:cBhvr>
                                      <p:tavLst>
                                        <p:tav tm="0">
                                          <p:val>
                                            <p:strVal val="#ppt_x"/>
                                          </p:val>
                                        </p:tav>
                                        <p:tav tm="100000">
                                          <p:val>
                                            <p:strVal val="#ppt_x"/>
                                          </p:val>
                                        </p:tav>
                                      </p:tavLst>
                                    </p:anim>
                                    <p:anim calcmode="lin" valueType="num">
                                      <p:cBhvr>
                                        <p:cTn id="65" dur="1000" fill="hold"/>
                                        <p:tgtEl>
                                          <p:spTgt spid="21"/>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6"/>
                                        </p:tgtEl>
                                        <p:attrNameLst>
                                          <p:attrName>style.visibility</p:attrName>
                                        </p:attrNameLst>
                                      </p:cBhvr>
                                      <p:to>
                                        <p:strVal val="visible"/>
                                      </p:to>
                                    </p:set>
                                    <p:animEffect transition="in" filter="fade">
                                      <p:cBhvr>
                                        <p:cTn id="68" dur="1000"/>
                                        <p:tgtEl>
                                          <p:spTgt spid="16"/>
                                        </p:tgtEl>
                                      </p:cBhvr>
                                    </p:animEffect>
                                    <p:anim calcmode="lin" valueType="num">
                                      <p:cBhvr>
                                        <p:cTn id="69" dur="1000" fill="hold"/>
                                        <p:tgtEl>
                                          <p:spTgt spid="16"/>
                                        </p:tgtEl>
                                        <p:attrNameLst>
                                          <p:attrName>ppt_x</p:attrName>
                                        </p:attrNameLst>
                                      </p:cBhvr>
                                      <p:tavLst>
                                        <p:tav tm="0">
                                          <p:val>
                                            <p:strVal val="#ppt_x"/>
                                          </p:val>
                                        </p:tav>
                                        <p:tav tm="100000">
                                          <p:val>
                                            <p:strVal val="#ppt_x"/>
                                          </p:val>
                                        </p:tav>
                                      </p:tavLst>
                                    </p:anim>
                                    <p:anim calcmode="lin" valueType="num">
                                      <p:cBhvr>
                                        <p:cTn id="70" dur="1000" fill="hold"/>
                                        <p:tgtEl>
                                          <p:spTgt spid="16"/>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fade">
                                      <p:cBhvr>
                                        <p:cTn id="73" dur="1000"/>
                                        <p:tgtEl>
                                          <p:spTgt spid="17"/>
                                        </p:tgtEl>
                                      </p:cBhvr>
                                    </p:animEffect>
                                    <p:anim calcmode="lin" valueType="num">
                                      <p:cBhvr>
                                        <p:cTn id="74" dur="1000" fill="hold"/>
                                        <p:tgtEl>
                                          <p:spTgt spid="17"/>
                                        </p:tgtEl>
                                        <p:attrNameLst>
                                          <p:attrName>ppt_x</p:attrName>
                                        </p:attrNameLst>
                                      </p:cBhvr>
                                      <p:tavLst>
                                        <p:tav tm="0">
                                          <p:val>
                                            <p:strVal val="#ppt_x"/>
                                          </p:val>
                                        </p:tav>
                                        <p:tav tm="100000">
                                          <p:val>
                                            <p:strVal val="#ppt_x"/>
                                          </p:val>
                                        </p:tav>
                                      </p:tavLst>
                                    </p:anim>
                                    <p:anim calcmode="lin" valueType="num">
                                      <p:cBhvr>
                                        <p:cTn id="75"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685" grpId="0"/>
      <p:bldP spid="7" grpId="0"/>
      <p:bldP spid="6" grpId="0"/>
      <p:bldP spid="12" grpId="0"/>
      <p:bldP spid="13" grpId="0"/>
      <p:bldP spid="14" grpId="0"/>
      <p:bldP spid="15" grpId="0"/>
      <p:bldP spid="16" grpId="0"/>
      <p:bldP spid="1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稻壳儿_刀客儿出品_1"/>
          <p:cNvSpPr>
            <a:spLocks/>
          </p:cNvSpPr>
          <p:nvPr/>
        </p:nvSpPr>
        <p:spPr bwMode="auto">
          <a:xfrm>
            <a:off x="4797598" y="1949449"/>
            <a:ext cx="2504503" cy="1509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90000" tIns="46800" rIns="90000" bIns="46800" numCol="1" spcCol="274320" anchor="t">
            <a:spAutoFit/>
          </a:bodyPr>
          <a:lstStyle/>
          <a:p>
            <a:pPr algn="l">
              <a:lnSpc>
                <a:spcPct val="130000"/>
              </a:lnSpc>
            </a:pPr>
            <a:r>
              <a:rPr lang="en-US" sz="1200" dirty="0" err="1">
                <a:solidFill>
                  <a:schemeClr val="tx2">
                    <a:lumMod val="50000"/>
                  </a:schemeClr>
                </a:solidFill>
                <a:cs typeface="+mn-ea"/>
                <a:sym typeface="+mn-lt"/>
              </a:rPr>
              <a:t>Lorem</a:t>
            </a:r>
            <a:r>
              <a:rPr lang="en-US" sz="1200" dirty="0">
                <a:solidFill>
                  <a:schemeClr val="tx2">
                    <a:lumMod val="50000"/>
                  </a:schemeClr>
                </a:solidFill>
                <a:cs typeface="+mn-ea"/>
                <a:sym typeface="+mn-lt"/>
              </a:rPr>
              <a:t> </a:t>
            </a:r>
            <a:r>
              <a:rPr lang="en-US" sz="1200" dirty="0" err="1">
                <a:solidFill>
                  <a:schemeClr val="tx2">
                    <a:lumMod val="50000"/>
                  </a:schemeClr>
                </a:solidFill>
                <a:cs typeface="+mn-ea"/>
                <a:sym typeface="+mn-lt"/>
              </a:rPr>
              <a:t>Ipsum</a:t>
            </a:r>
            <a:r>
              <a:rPr lang="en-US" sz="1200" dirty="0">
                <a:solidFill>
                  <a:schemeClr val="tx2">
                    <a:lumMod val="50000"/>
                  </a:schemeClr>
                </a:solidFill>
                <a:cs typeface="+mn-ea"/>
                <a:sym typeface="+mn-lt"/>
              </a:rPr>
              <a:t> is simply dummy text of the printing and typesetting industry. Lorem Ipsum has been the industry's standard dummy text ever since the 1500s.</a:t>
            </a:r>
          </a:p>
        </p:txBody>
      </p:sp>
      <p:sp>
        <p:nvSpPr>
          <p:cNvPr id="50183" name="稻壳儿_刀客儿出品_2"/>
          <p:cNvSpPr>
            <a:spLocks/>
          </p:cNvSpPr>
          <p:nvPr/>
        </p:nvSpPr>
        <p:spPr bwMode="auto">
          <a:xfrm>
            <a:off x="2212848" y="4727194"/>
            <a:ext cx="2124203" cy="137414"/>
          </a:xfrm>
          <a:prstGeom prst="rect">
            <a:avLst/>
          </a:prstGeom>
          <a:solidFill>
            <a:schemeClr val="accent6"/>
          </a:solidFill>
          <a:ln>
            <a:noFill/>
          </a:ln>
          <a:extLst>
            <a:ext uri="{91240B29-F687-4F45-9708-019B960494DF}">
              <a14:hiddenLine xmlns:a14="http://schemas.microsoft.com/office/drawing/2010/main" w="19050" cap="flat">
                <a:solidFill>
                  <a:srgbClr val="FF4600"/>
                </a:solidFill>
                <a:miter lim="800000"/>
                <a:headEnd type="none" w="med" len="med"/>
                <a:tailEnd type="none" w="med" len="med"/>
              </a14:hiddenLine>
            </a:ext>
          </a:extLst>
        </p:spPr>
        <p:txBody>
          <a:bodyPr lIns="90000" tIns="46800" rIns="90000" bIns="46800"/>
          <a:lstStyle/>
          <a:p>
            <a:endParaRPr lang="en-US" sz="2400">
              <a:cs typeface="+mn-ea"/>
              <a:sym typeface="+mn-lt"/>
            </a:endParaRPr>
          </a:p>
        </p:txBody>
      </p:sp>
      <p:sp>
        <p:nvSpPr>
          <p:cNvPr id="50184" name="稻壳儿_刀客儿出品_3"/>
          <p:cNvSpPr>
            <a:spLocks/>
          </p:cNvSpPr>
          <p:nvPr/>
        </p:nvSpPr>
        <p:spPr bwMode="auto">
          <a:xfrm>
            <a:off x="4797598" y="4056913"/>
            <a:ext cx="3020139" cy="1340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90000" tIns="46800" rIns="90000" bIns="46800" anchor="t">
            <a:spAutoFit/>
          </a:bodyPr>
          <a:lstStyle/>
          <a:p>
            <a:pPr algn="l">
              <a:lnSpc>
                <a:spcPct val="175000"/>
              </a:lnSpc>
              <a:buClr>
                <a:srgbClr val="141E28"/>
              </a:buClr>
              <a:buSzPct val="125000"/>
              <a:buFont typeface="Lato Regular" charset="0"/>
              <a:buChar char="•"/>
            </a:pPr>
            <a:r>
              <a:rPr lang="en-US" sz="1200" dirty="0">
                <a:solidFill>
                  <a:schemeClr val="tx2">
                    <a:lumMod val="50000"/>
                  </a:schemeClr>
                </a:solidFill>
                <a:cs typeface="+mn-ea"/>
                <a:sym typeface="+mn-lt"/>
              </a:rPr>
              <a:t>   Lorem Ipsum is simply dummy</a:t>
            </a:r>
          </a:p>
          <a:p>
            <a:pPr algn="l">
              <a:lnSpc>
                <a:spcPct val="175000"/>
              </a:lnSpc>
              <a:buClr>
                <a:srgbClr val="141E28"/>
              </a:buClr>
              <a:buSzPct val="125000"/>
              <a:buFont typeface="Lato Regular" charset="0"/>
              <a:buChar char="•"/>
            </a:pPr>
            <a:r>
              <a:rPr lang="en-US" sz="1200" dirty="0">
                <a:solidFill>
                  <a:schemeClr val="tx2">
                    <a:lumMod val="50000"/>
                  </a:schemeClr>
                </a:solidFill>
                <a:cs typeface="+mn-ea"/>
                <a:sym typeface="+mn-lt"/>
              </a:rPr>
              <a:t>   Text of the printing and typesetting </a:t>
            </a:r>
          </a:p>
          <a:p>
            <a:pPr algn="l">
              <a:lnSpc>
                <a:spcPct val="175000"/>
              </a:lnSpc>
              <a:buClr>
                <a:srgbClr val="141E28"/>
              </a:buClr>
              <a:buSzPct val="125000"/>
              <a:buFont typeface="Lato Regular" charset="0"/>
              <a:buChar char="•"/>
            </a:pPr>
            <a:r>
              <a:rPr lang="en-US" sz="1200" dirty="0">
                <a:solidFill>
                  <a:schemeClr val="tx2">
                    <a:lumMod val="50000"/>
                  </a:schemeClr>
                </a:solidFill>
                <a:cs typeface="+mn-ea"/>
                <a:sym typeface="+mn-lt"/>
              </a:rPr>
              <a:t>   Lorem Ipsum has been the industry</a:t>
            </a:r>
          </a:p>
          <a:p>
            <a:pPr algn="l">
              <a:lnSpc>
                <a:spcPct val="175000"/>
              </a:lnSpc>
              <a:buClr>
                <a:srgbClr val="141E28"/>
              </a:buClr>
              <a:buSzPct val="125000"/>
              <a:buFont typeface="Lato Regular" charset="0"/>
              <a:buChar char="•"/>
            </a:pPr>
            <a:r>
              <a:rPr lang="en-US" sz="1200" dirty="0">
                <a:solidFill>
                  <a:schemeClr val="tx2">
                    <a:lumMod val="50000"/>
                  </a:schemeClr>
                </a:solidFill>
                <a:cs typeface="+mn-ea"/>
                <a:sym typeface="+mn-lt"/>
              </a:rPr>
              <a:t>   Standard dummy text ever since</a:t>
            </a:r>
          </a:p>
        </p:txBody>
      </p:sp>
      <p:sp>
        <p:nvSpPr>
          <p:cNvPr id="16" name="稻壳儿_刀客儿出品_4">
            <a:extLst>
              <a:ext uri="{FF2B5EF4-FFF2-40B4-BE49-F238E27FC236}">
                <a16:creationId xmlns:a16="http://schemas.microsoft.com/office/drawing/2014/main" id="{C5A410FA-854C-4D3E-8258-5237691D4E02}"/>
              </a:ext>
            </a:extLst>
          </p:cNvPr>
          <p:cNvSpPr>
            <a:spLocks/>
          </p:cNvSpPr>
          <p:nvPr/>
        </p:nvSpPr>
        <p:spPr bwMode="auto">
          <a:xfrm>
            <a:off x="8060371" y="1949450"/>
            <a:ext cx="2892299" cy="4085618"/>
          </a:xfrm>
          <a:prstGeom prst="rect">
            <a:avLst/>
          </a:prstGeom>
          <a:gradFill flip="none" rotWithShape="1">
            <a:gsLst>
              <a:gs pos="0">
                <a:schemeClr val="accent1"/>
              </a:gs>
              <a:gs pos="100000">
                <a:schemeClr val="accent2"/>
              </a:gs>
            </a:gsLst>
            <a:lin ang="13500000" scaled="1"/>
            <a:tileRect/>
          </a:gradFill>
          <a:ln>
            <a:noFill/>
          </a:ln>
        </p:spPr>
        <p:txBody>
          <a:bodyPr lIns="90000" tIns="46800" rIns="90000" bIns="46800"/>
          <a:lstStyle/>
          <a:p>
            <a:endParaRPr lang="en-US" sz="2400">
              <a:cs typeface="+mn-ea"/>
              <a:sym typeface="+mn-lt"/>
            </a:endParaRPr>
          </a:p>
        </p:txBody>
      </p:sp>
      <p:sp>
        <p:nvSpPr>
          <p:cNvPr id="2" name="稻壳儿_刀客儿出品_5">
            <a:extLst>
              <a:ext uri="{FF2B5EF4-FFF2-40B4-BE49-F238E27FC236}">
                <a16:creationId xmlns:a16="http://schemas.microsoft.com/office/drawing/2014/main" id="{02295082-1FBB-493F-9108-E2F9E5F9D07F}"/>
              </a:ext>
            </a:extLst>
          </p:cNvPr>
          <p:cNvSpPr/>
          <p:nvPr/>
        </p:nvSpPr>
        <p:spPr>
          <a:xfrm>
            <a:off x="8545638" y="2705144"/>
            <a:ext cx="1921764" cy="2574231"/>
          </a:xfrm>
          <a:prstGeom prst="rect">
            <a:avLst/>
          </a:prstGeom>
        </p:spPr>
        <p:txBody>
          <a:bodyPr wrap="square" lIns="90000" tIns="46800" rIns="90000" bIns="46800" anchor="t">
            <a:spAutoFit/>
          </a:bodyPr>
          <a:lstStyle/>
          <a:p>
            <a:pPr>
              <a:lnSpc>
                <a:spcPct val="130000"/>
              </a:lnSpc>
            </a:pPr>
            <a:r>
              <a:rPr lang="en-US" dirty="0">
                <a:solidFill>
                  <a:schemeClr val="bg1"/>
                </a:solidFill>
                <a:cs typeface="+mn-ea"/>
                <a:sym typeface="+mn-lt"/>
              </a:rPr>
              <a:t>standard dummy text ever since the 1500s, when an unknown printer took a galley of</a:t>
            </a:r>
          </a:p>
        </p:txBody>
      </p:sp>
      <p:sp>
        <p:nvSpPr>
          <p:cNvPr id="8" name="稻壳儿_刀客儿出品_6">
            <a:extLst>
              <a:ext uri="{FF2B5EF4-FFF2-40B4-BE49-F238E27FC236}">
                <a16:creationId xmlns:a16="http://schemas.microsoft.com/office/drawing/2014/main" id="{95E28712-90BD-4B00-9684-4119EEFC726D}"/>
              </a:ext>
            </a:extLst>
          </p:cNvPr>
          <p:cNvSpPr txBox="1"/>
          <p:nvPr/>
        </p:nvSpPr>
        <p:spPr>
          <a:xfrm>
            <a:off x="4362193" y="585314"/>
            <a:ext cx="3467616" cy="584775"/>
          </a:xfrm>
          <a:prstGeom prst="rect">
            <a:avLst/>
          </a:prstGeom>
          <a:noFill/>
        </p:spPr>
        <p:txBody>
          <a:bodyPr wrap="none" lIns="90000" tIns="46800" rIns="90000" bIns="46800" rtlCol="0" anchor="t">
            <a:spAutoFit/>
          </a:bodyPr>
          <a:lstStyle/>
          <a:p>
            <a:pPr algn="ctr"/>
            <a:r>
              <a:rPr lang="zh-CN" altLang="en-US" sz="3200" dirty="0">
                <a:solidFill>
                  <a:schemeClr val="accent1"/>
                </a:solidFill>
                <a:latin typeface="+mj-ea"/>
                <a:ea typeface="+mj-ea"/>
              </a:rPr>
              <a:t>水彩工作汇报总结</a:t>
            </a:r>
            <a:endParaRPr lang="en-US" sz="3200" dirty="0">
              <a:solidFill>
                <a:schemeClr val="accent1"/>
              </a:solidFill>
              <a:latin typeface="+mj-ea"/>
              <a:ea typeface="+mj-ea"/>
            </a:endParaRPr>
          </a:p>
        </p:txBody>
      </p:sp>
      <p:pic>
        <p:nvPicPr>
          <p:cNvPr id="5" name="稻壳儿_刀客儿出品_7">
            <a:extLst>
              <a:ext uri="{FF2B5EF4-FFF2-40B4-BE49-F238E27FC236}">
                <a16:creationId xmlns:a16="http://schemas.microsoft.com/office/drawing/2014/main" id="{445F5B55-7B61-4EA1-B939-81ADD7973CB6}"/>
              </a:ext>
            </a:extLst>
          </p:cNvPr>
          <p:cNvPicPr>
            <a:picLocks noGrp="1"/>
          </p:cNvPicPr>
          <p:nvPr>
            <p:ph type="pic" sz="quarter" idx="10"/>
          </p:nvPr>
        </p:nvPicPr>
        <p:blipFill>
          <a:blip r:embed="rId2">
            <a:extLst>
              <a:ext uri="{28A0092B-C50C-407E-A947-70E740481C1C}">
                <a14:useLocalDpi xmlns:a14="http://schemas.microsoft.com/office/drawing/2010/main" val="0"/>
              </a:ext>
            </a:extLst>
          </a:blip>
          <a:srcRect l="10565" r="10565"/>
          <a:stretch>
            <a:fillRect/>
          </a:stretch>
        </p:blipFill>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50183"/>
                                        </p:tgtEl>
                                        <p:attrNameLst>
                                          <p:attrName>style.visibility</p:attrName>
                                        </p:attrNameLst>
                                      </p:cBhvr>
                                      <p:to>
                                        <p:strVal val="visible"/>
                                      </p:to>
                                    </p:set>
                                    <p:anim calcmode="lin" valueType="num">
                                      <p:cBhvr>
                                        <p:cTn id="12" dur="1000" fill="hold"/>
                                        <p:tgtEl>
                                          <p:spTgt spid="50183"/>
                                        </p:tgtEl>
                                        <p:attrNameLst>
                                          <p:attrName>ppt_w</p:attrName>
                                        </p:attrNameLst>
                                      </p:cBhvr>
                                      <p:tavLst>
                                        <p:tav tm="0">
                                          <p:val>
                                            <p:fltVal val="0"/>
                                          </p:val>
                                        </p:tav>
                                        <p:tav tm="100000">
                                          <p:val>
                                            <p:strVal val="#ppt_w"/>
                                          </p:val>
                                        </p:tav>
                                      </p:tavLst>
                                    </p:anim>
                                    <p:anim calcmode="lin" valueType="num">
                                      <p:cBhvr>
                                        <p:cTn id="13" dur="1000" fill="hold"/>
                                        <p:tgtEl>
                                          <p:spTgt spid="50183"/>
                                        </p:tgtEl>
                                        <p:attrNameLst>
                                          <p:attrName>ppt_h</p:attrName>
                                        </p:attrNameLst>
                                      </p:cBhvr>
                                      <p:tavLst>
                                        <p:tav tm="0">
                                          <p:val>
                                            <p:fltVal val="0"/>
                                          </p:val>
                                        </p:tav>
                                        <p:tav tm="100000">
                                          <p:val>
                                            <p:strVal val="#ppt_h"/>
                                          </p:val>
                                        </p:tav>
                                      </p:tavLst>
                                    </p:anim>
                                    <p:anim calcmode="lin" valueType="num">
                                      <p:cBhvr>
                                        <p:cTn id="14" dur="1000" fill="hold"/>
                                        <p:tgtEl>
                                          <p:spTgt spid="50183"/>
                                        </p:tgtEl>
                                        <p:attrNameLst>
                                          <p:attrName>style.rotation</p:attrName>
                                        </p:attrNameLst>
                                      </p:cBhvr>
                                      <p:tavLst>
                                        <p:tav tm="0">
                                          <p:val>
                                            <p:fltVal val="90"/>
                                          </p:val>
                                        </p:tav>
                                        <p:tav tm="100000">
                                          <p:val>
                                            <p:fltVal val="0"/>
                                          </p:val>
                                        </p:tav>
                                      </p:tavLst>
                                    </p:anim>
                                    <p:animEffect transition="in" filter="fade">
                                      <p:cBhvr>
                                        <p:cTn id="15" dur="1000"/>
                                        <p:tgtEl>
                                          <p:spTgt spid="50183"/>
                                        </p:tgtEl>
                                      </p:cBhvr>
                                    </p:animEffect>
                                  </p:childTnLst>
                                </p:cTn>
                              </p:par>
                              <p:par>
                                <p:cTn id="16" presetID="31"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p:cTn id="18" dur="1000" fill="hold"/>
                                        <p:tgtEl>
                                          <p:spTgt spid="5"/>
                                        </p:tgtEl>
                                        <p:attrNameLst>
                                          <p:attrName>ppt_w</p:attrName>
                                        </p:attrNameLst>
                                      </p:cBhvr>
                                      <p:tavLst>
                                        <p:tav tm="0">
                                          <p:val>
                                            <p:fltVal val="0"/>
                                          </p:val>
                                        </p:tav>
                                        <p:tav tm="100000">
                                          <p:val>
                                            <p:strVal val="#ppt_w"/>
                                          </p:val>
                                        </p:tav>
                                      </p:tavLst>
                                    </p:anim>
                                    <p:anim calcmode="lin" valueType="num">
                                      <p:cBhvr>
                                        <p:cTn id="19" dur="1000" fill="hold"/>
                                        <p:tgtEl>
                                          <p:spTgt spid="5"/>
                                        </p:tgtEl>
                                        <p:attrNameLst>
                                          <p:attrName>ppt_h</p:attrName>
                                        </p:attrNameLst>
                                      </p:cBhvr>
                                      <p:tavLst>
                                        <p:tav tm="0">
                                          <p:val>
                                            <p:fltVal val="0"/>
                                          </p:val>
                                        </p:tav>
                                        <p:tav tm="100000">
                                          <p:val>
                                            <p:strVal val="#ppt_h"/>
                                          </p:val>
                                        </p:tav>
                                      </p:tavLst>
                                    </p:anim>
                                    <p:anim calcmode="lin" valueType="num">
                                      <p:cBhvr>
                                        <p:cTn id="20" dur="1000" fill="hold"/>
                                        <p:tgtEl>
                                          <p:spTgt spid="5"/>
                                        </p:tgtEl>
                                        <p:attrNameLst>
                                          <p:attrName>style.rotation</p:attrName>
                                        </p:attrNameLst>
                                      </p:cBhvr>
                                      <p:tavLst>
                                        <p:tav tm="0">
                                          <p:val>
                                            <p:fltVal val="90"/>
                                          </p:val>
                                        </p:tav>
                                        <p:tav tm="100000">
                                          <p:val>
                                            <p:fltVal val="0"/>
                                          </p:val>
                                        </p:tav>
                                      </p:tavLst>
                                    </p:anim>
                                    <p:animEffect transition="in" filter="fade">
                                      <p:cBhvr>
                                        <p:cTn id="21" dur="10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50177"/>
                                        </p:tgtEl>
                                        <p:attrNameLst>
                                          <p:attrName>style.visibility</p:attrName>
                                        </p:attrNameLst>
                                      </p:cBhvr>
                                      <p:to>
                                        <p:strVal val="visible"/>
                                      </p:to>
                                    </p:set>
                                    <p:animEffect transition="in" filter="randombar(horizontal)">
                                      <p:cBhvr>
                                        <p:cTn id="26" dur="500"/>
                                        <p:tgtEl>
                                          <p:spTgt spid="50177"/>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50184"/>
                                        </p:tgtEl>
                                        <p:attrNameLst>
                                          <p:attrName>style.visibility</p:attrName>
                                        </p:attrNameLst>
                                      </p:cBhvr>
                                      <p:to>
                                        <p:strVal val="visible"/>
                                      </p:to>
                                    </p:set>
                                    <p:animEffect transition="in" filter="randombar(horizontal)">
                                      <p:cBhvr>
                                        <p:cTn id="31" dur="500"/>
                                        <p:tgtEl>
                                          <p:spTgt spid="50184"/>
                                        </p:tgtEl>
                                      </p:cBhvr>
                                    </p:animEffect>
                                  </p:childTnLst>
                                </p:cTn>
                              </p:par>
                            </p:childTnLst>
                          </p:cTn>
                        </p:par>
                      </p:childTnLst>
                    </p:cTn>
                  </p:par>
                  <p:par>
                    <p:cTn id="32" fill="hold">
                      <p:stCondLst>
                        <p:cond delay="indefinite"/>
                      </p:stCondLst>
                      <p:childTnLst>
                        <p:par>
                          <p:cTn id="33" fill="hold">
                            <p:stCondLst>
                              <p:cond delay="0"/>
                            </p:stCondLst>
                            <p:childTnLst>
                              <p:par>
                                <p:cTn id="34" presetID="31"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p:cTn id="36" dur="1000" fill="hold"/>
                                        <p:tgtEl>
                                          <p:spTgt spid="16"/>
                                        </p:tgtEl>
                                        <p:attrNameLst>
                                          <p:attrName>ppt_w</p:attrName>
                                        </p:attrNameLst>
                                      </p:cBhvr>
                                      <p:tavLst>
                                        <p:tav tm="0">
                                          <p:val>
                                            <p:fltVal val="0"/>
                                          </p:val>
                                        </p:tav>
                                        <p:tav tm="100000">
                                          <p:val>
                                            <p:strVal val="#ppt_w"/>
                                          </p:val>
                                        </p:tav>
                                      </p:tavLst>
                                    </p:anim>
                                    <p:anim calcmode="lin" valueType="num">
                                      <p:cBhvr>
                                        <p:cTn id="37" dur="1000" fill="hold"/>
                                        <p:tgtEl>
                                          <p:spTgt spid="16"/>
                                        </p:tgtEl>
                                        <p:attrNameLst>
                                          <p:attrName>ppt_h</p:attrName>
                                        </p:attrNameLst>
                                      </p:cBhvr>
                                      <p:tavLst>
                                        <p:tav tm="0">
                                          <p:val>
                                            <p:fltVal val="0"/>
                                          </p:val>
                                        </p:tav>
                                        <p:tav tm="100000">
                                          <p:val>
                                            <p:strVal val="#ppt_h"/>
                                          </p:val>
                                        </p:tav>
                                      </p:tavLst>
                                    </p:anim>
                                    <p:anim calcmode="lin" valueType="num">
                                      <p:cBhvr>
                                        <p:cTn id="38" dur="1000" fill="hold"/>
                                        <p:tgtEl>
                                          <p:spTgt spid="16"/>
                                        </p:tgtEl>
                                        <p:attrNameLst>
                                          <p:attrName>style.rotation</p:attrName>
                                        </p:attrNameLst>
                                      </p:cBhvr>
                                      <p:tavLst>
                                        <p:tav tm="0">
                                          <p:val>
                                            <p:fltVal val="90"/>
                                          </p:val>
                                        </p:tav>
                                        <p:tav tm="100000">
                                          <p:val>
                                            <p:fltVal val="0"/>
                                          </p:val>
                                        </p:tav>
                                      </p:tavLst>
                                    </p:anim>
                                    <p:animEffect transition="in" filter="fade">
                                      <p:cBhvr>
                                        <p:cTn id="39" dur="1000"/>
                                        <p:tgtEl>
                                          <p:spTgt spid="16"/>
                                        </p:tgtEl>
                                      </p:cBhvr>
                                    </p:animEffect>
                                  </p:childTnLst>
                                </p:cTn>
                              </p:par>
                              <p:par>
                                <p:cTn id="40" presetID="31" presetClass="entr" presetSubtype="0" fill="hold" grpId="0" nodeType="withEffect">
                                  <p:stCondLst>
                                    <p:cond delay="0"/>
                                  </p:stCondLst>
                                  <p:childTnLst>
                                    <p:set>
                                      <p:cBhvr>
                                        <p:cTn id="41" dur="1" fill="hold">
                                          <p:stCondLst>
                                            <p:cond delay="0"/>
                                          </p:stCondLst>
                                        </p:cTn>
                                        <p:tgtEl>
                                          <p:spTgt spid="2"/>
                                        </p:tgtEl>
                                        <p:attrNameLst>
                                          <p:attrName>style.visibility</p:attrName>
                                        </p:attrNameLst>
                                      </p:cBhvr>
                                      <p:to>
                                        <p:strVal val="visible"/>
                                      </p:to>
                                    </p:set>
                                    <p:anim calcmode="lin" valueType="num">
                                      <p:cBhvr>
                                        <p:cTn id="42" dur="1000" fill="hold"/>
                                        <p:tgtEl>
                                          <p:spTgt spid="2"/>
                                        </p:tgtEl>
                                        <p:attrNameLst>
                                          <p:attrName>ppt_w</p:attrName>
                                        </p:attrNameLst>
                                      </p:cBhvr>
                                      <p:tavLst>
                                        <p:tav tm="0">
                                          <p:val>
                                            <p:fltVal val="0"/>
                                          </p:val>
                                        </p:tav>
                                        <p:tav tm="100000">
                                          <p:val>
                                            <p:strVal val="#ppt_w"/>
                                          </p:val>
                                        </p:tav>
                                      </p:tavLst>
                                    </p:anim>
                                    <p:anim calcmode="lin" valueType="num">
                                      <p:cBhvr>
                                        <p:cTn id="43" dur="1000" fill="hold"/>
                                        <p:tgtEl>
                                          <p:spTgt spid="2"/>
                                        </p:tgtEl>
                                        <p:attrNameLst>
                                          <p:attrName>ppt_h</p:attrName>
                                        </p:attrNameLst>
                                      </p:cBhvr>
                                      <p:tavLst>
                                        <p:tav tm="0">
                                          <p:val>
                                            <p:fltVal val="0"/>
                                          </p:val>
                                        </p:tav>
                                        <p:tav tm="100000">
                                          <p:val>
                                            <p:strVal val="#ppt_h"/>
                                          </p:val>
                                        </p:tav>
                                      </p:tavLst>
                                    </p:anim>
                                    <p:anim calcmode="lin" valueType="num">
                                      <p:cBhvr>
                                        <p:cTn id="44" dur="1000" fill="hold"/>
                                        <p:tgtEl>
                                          <p:spTgt spid="2"/>
                                        </p:tgtEl>
                                        <p:attrNameLst>
                                          <p:attrName>style.rotation</p:attrName>
                                        </p:attrNameLst>
                                      </p:cBhvr>
                                      <p:tavLst>
                                        <p:tav tm="0">
                                          <p:val>
                                            <p:fltVal val="90"/>
                                          </p:val>
                                        </p:tav>
                                        <p:tav tm="100000">
                                          <p:val>
                                            <p:fltVal val="0"/>
                                          </p:val>
                                        </p:tav>
                                      </p:tavLst>
                                    </p:anim>
                                    <p:animEffect transition="in" filter="fade">
                                      <p:cBhvr>
                                        <p:cTn id="4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177" grpId="0"/>
      <p:bldP spid="50183" grpId="0" animBg="1"/>
      <p:bldP spid="50184" grpId="0"/>
      <p:bldP spid="16" grpId="0" animBg="1"/>
      <p:bldP spid="2"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稻壳儿_刀客儿出品_1">
            <a:extLst>
              <a:ext uri="{FF2B5EF4-FFF2-40B4-BE49-F238E27FC236}">
                <a16:creationId xmlns:a16="http://schemas.microsoft.com/office/drawing/2014/main" id="{786D7C2A-DCC3-4F18-91F4-BCFD128797F9}"/>
              </a:ext>
            </a:extLst>
          </p:cNvPr>
          <p:cNvSpPr/>
          <p:nvPr/>
        </p:nvSpPr>
        <p:spPr>
          <a:xfrm>
            <a:off x="1191604" y="844062"/>
            <a:ext cx="9808792" cy="5169876"/>
          </a:xfrm>
          <a:prstGeom prst="roundRect">
            <a:avLst>
              <a:gd name="adj" fmla="val 5586"/>
            </a:avLst>
          </a:prstGeom>
          <a:solidFill>
            <a:schemeClr val="bg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稻壳儿_刀客儿出品_2">
            <a:extLst>
              <a:ext uri="{FF2B5EF4-FFF2-40B4-BE49-F238E27FC236}">
                <a16:creationId xmlns:a16="http://schemas.microsoft.com/office/drawing/2014/main" id="{31CFE7B2-4470-4CB6-87F2-2B85DC0757FF}"/>
              </a:ext>
            </a:extLst>
          </p:cNvPr>
          <p:cNvSpPr txBox="1"/>
          <p:nvPr/>
        </p:nvSpPr>
        <p:spPr>
          <a:xfrm>
            <a:off x="5388114" y="1464722"/>
            <a:ext cx="1415773" cy="830997"/>
          </a:xfrm>
          <a:prstGeom prst="rect">
            <a:avLst/>
          </a:prstGeom>
          <a:noFill/>
        </p:spPr>
        <p:txBody>
          <a:bodyPr wrap="none" rtlCol="0">
            <a:spAutoFit/>
          </a:bodyPr>
          <a:lstStyle/>
          <a:p>
            <a:pPr algn="ctr"/>
            <a:r>
              <a:rPr lang="zh-CN" altLang="en-US" sz="4800" dirty="0">
                <a:solidFill>
                  <a:schemeClr val="accent1"/>
                </a:solidFill>
                <a:latin typeface="+mj-ea"/>
                <a:ea typeface="+mj-ea"/>
              </a:rPr>
              <a:t>目</a:t>
            </a:r>
            <a:r>
              <a:rPr lang="zh-CN" altLang="en-US" sz="4800" dirty="0">
                <a:solidFill>
                  <a:schemeClr val="accent2"/>
                </a:solidFill>
                <a:latin typeface="+mj-ea"/>
                <a:ea typeface="+mj-ea"/>
              </a:rPr>
              <a:t>录</a:t>
            </a:r>
            <a:endParaRPr lang="en-US" sz="4800" dirty="0">
              <a:solidFill>
                <a:schemeClr val="accent2"/>
              </a:solidFill>
              <a:latin typeface="+mj-ea"/>
              <a:ea typeface="+mj-ea"/>
            </a:endParaRPr>
          </a:p>
        </p:txBody>
      </p:sp>
      <p:grpSp>
        <p:nvGrpSpPr>
          <p:cNvPr id="18" name="稻壳儿_刀客儿出品_3">
            <a:extLst>
              <a:ext uri="{FF2B5EF4-FFF2-40B4-BE49-F238E27FC236}">
                <a16:creationId xmlns:a16="http://schemas.microsoft.com/office/drawing/2014/main" id="{D5BB7917-4B33-48A2-BE58-D927A37769FE}"/>
              </a:ext>
            </a:extLst>
          </p:cNvPr>
          <p:cNvGrpSpPr/>
          <p:nvPr/>
        </p:nvGrpSpPr>
        <p:grpSpPr>
          <a:xfrm>
            <a:off x="2201465" y="4034920"/>
            <a:ext cx="1723550" cy="690404"/>
            <a:chOff x="2190916" y="3682120"/>
            <a:chExt cx="1723550" cy="690404"/>
          </a:xfrm>
        </p:grpSpPr>
        <p:sp>
          <p:nvSpPr>
            <p:cNvPr id="19" name="TextBox 18">
              <a:extLst>
                <a:ext uri="{FF2B5EF4-FFF2-40B4-BE49-F238E27FC236}">
                  <a16:creationId xmlns:a16="http://schemas.microsoft.com/office/drawing/2014/main" id="{ADC0AC76-B21E-4F45-853F-B95171A57F5B}"/>
                </a:ext>
              </a:extLst>
            </p:cNvPr>
            <p:cNvSpPr txBox="1"/>
            <p:nvPr/>
          </p:nvSpPr>
          <p:spPr>
            <a:xfrm>
              <a:off x="2498693" y="3682120"/>
              <a:ext cx="1107996" cy="369332"/>
            </a:xfrm>
            <a:prstGeom prst="rect">
              <a:avLst/>
            </a:prstGeom>
            <a:noFill/>
          </p:spPr>
          <p:txBody>
            <a:bodyPr wrap="none" rtlCol="0">
              <a:spAutoFit/>
            </a:bodyPr>
            <a:lstStyle/>
            <a:p>
              <a:pPr algn="ctr"/>
              <a:r>
                <a:rPr lang="zh-CN" altLang="en-US" dirty="0">
                  <a:solidFill>
                    <a:schemeClr val="tx1">
                      <a:lumMod val="50000"/>
                      <a:lumOff val="50000"/>
                    </a:schemeClr>
                  </a:solidFill>
                </a:rPr>
                <a:t>添加标题</a:t>
              </a:r>
              <a:endParaRPr lang="en-US" dirty="0">
                <a:solidFill>
                  <a:schemeClr val="tx1">
                    <a:lumMod val="50000"/>
                    <a:lumOff val="50000"/>
                  </a:schemeClr>
                </a:solidFill>
              </a:endParaRPr>
            </a:p>
          </p:txBody>
        </p:sp>
        <p:sp>
          <p:nvSpPr>
            <p:cNvPr id="20" name="TextBox 19">
              <a:extLst>
                <a:ext uri="{FF2B5EF4-FFF2-40B4-BE49-F238E27FC236}">
                  <a16:creationId xmlns:a16="http://schemas.microsoft.com/office/drawing/2014/main" id="{24E60F4C-9D7C-486B-9295-E8DA446D4FA2}"/>
                </a:ext>
              </a:extLst>
            </p:cNvPr>
            <p:cNvSpPr txBox="1"/>
            <p:nvPr/>
          </p:nvSpPr>
          <p:spPr>
            <a:xfrm>
              <a:off x="2190916" y="4003192"/>
              <a:ext cx="1723550" cy="369332"/>
            </a:xfrm>
            <a:prstGeom prst="rect">
              <a:avLst/>
            </a:prstGeom>
            <a:noFill/>
          </p:spPr>
          <p:txBody>
            <a:bodyPr wrap="none" rtlCol="0">
              <a:spAutoFit/>
            </a:bodyPr>
            <a:lstStyle/>
            <a:p>
              <a:pPr algn="ctr"/>
              <a:r>
                <a:rPr lang="en-US" altLang="zh-CN" dirty="0">
                  <a:solidFill>
                    <a:schemeClr val="tx1">
                      <a:lumMod val="50000"/>
                      <a:lumOff val="50000"/>
                    </a:schemeClr>
                  </a:solidFill>
                </a:rPr>
                <a:t>Template Title</a:t>
              </a:r>
              <a:endParaRPr lang="en-US" dirty="0">
                <a:solidFill>
                  <a:schemeClr val="tx1">
                    <a:lumMod val="50000"/>
                    <a:lumOff val="50000"/>
                  </a:schemeClr>
                </a:solidFill>
              </a:endParaRPr>
            </a:p>
          </p:txBody>
        </p:sp>
      </p:grpSp>
      <p:grpSp>
        <p:nvGrpSpPr>
          <p:cNvPr id="21" name="稻壳儿_刀客儿出品_4">
            <a:extLst>
              <a:ext uri="{FF2B5EF4-FFF2-40B4-BE49-F238E27FC236}">
                <a16:creationId xmlns:a16="http://schemas.microsoft.com/office/drawing/2014/main" id="{C34E693E-A1B7-46EE-A4AA-AACE384FB0F4}"/>
              </a:ext>
            </a:extLst>
          </p:cNvPr>
          <p:cNvGrpSpPr/>
          <p:nvPr/>
        </p:nvGrpSpPr>
        <p:grpSpPr>
          <a:xfrm>
            <a:off x="4158169" y="4034920"/>
            <a:ext cx="1723550" cy="690404"/>
            <a:chOff x="2190916" y="3682120"/>
            <a:chExt cx="1723550" cy="690404"/>
          </a:xfrm>
        </p:grpSpPr>
        <p:sp>
          <p:nvSpPr>
            <p:cNvPr id="22" name="TextBox 21">
              <a:extLst>
                <a:ext uri="{FF2B5EF4-FFF2-40B4-BE49-F238E27FC236}">
                  <a16:creationId xmlns:a16="http://schemas.microsoft.com/office/drawing/2014/main" id="{3269726C-0AC3-4C23-A430-2A703DC1E9A3}"/>
                </a:ext>
              </a:extLst>
            </p:cNvPr>
            <p:cNvSpPr txBox="1"/>
            <p:nvPr/>
          </p:nvSpPr>
          <p:spPr>
            <a:xfrm>
              <a:off x="2498693" y="3682120"/>
              <a:ext cx="1107996" cy="369332"/>
            </a:xfrm>
            <a:prstGeom prst="rect">
              <a:avLst/>
            </a:prstGeom>
            <a:noFill/>
          </p:spPr>
          <p:txBody>
            <a:bodyPr wrap="none" rtlCol="0">
              <a:spAutoFit/>
            </a:bodyPr>
            <a:lstStyle/>
            <a:p>
              <a:pPr algn="ctr"/>
              <a:r>
                <a:rPr lang="zh-CN" altLang="en-US" dirty="0">
                  <a:solidFill>
                    <a:schemeClr val="tx1">
                      <a:lumMod val="50000"/>
                      <a:lumOff val="50000"/>
                    </a:schemeClr>
                  </a:solidFill>
                </a:rPr>
                <a:t>添加标题</a:t>
              </a:r>
              <a:endParaRPr lang="en-US" dirty="0">
                <a:solidFill>
                  <a:schemeClr val="tx1">
                    <a:lumMod val="50000"/>
                    <a:lumOff val="50000"/>
                  </a:schemeClr>
                </a:solidFill>
              </a:endParaRPr>
            </a:p>
          </p:txBody>
        </p:sp>
        <p:sp>
          <p:nvSpPr>
            <p:cNvPr id="23" name="TextBox 22">
              <a:extLst>
                <a:ext uri="{FF2B5EF4-FFF2-40B4-BE49-F238E27FC236}">
                  <a16:creationId xmlns:a16="http://schemas.microsoft.com/office/drawing/2014/main" id="{22DF3BEF-0BC1-4C75-8EC2-D241951184B5}"/>
                </a:ext>
              </a:extLst>
            </p:cNvPr>
            <p:cNvSpPr txBox="1"/>
            <p:nvPr/>
          </p:nvSpPr>
          <p:spPr>
            <a:xfrm>
              <a:off x="2190916" y="4003192"/>
              <a:ext cx="1723550" cy="369332"/>
            </a:xfrm>
            <a:prstGeom prst="rect">
              <a:avLst/>
            </a:prstGeom>
            <a:noFill/>
          </p:spPr>
          <p:txBody>
            <a:bodyPr wrap="none" rtlCol="0">
              <a:spAutoFit/>
            </a:bodyPr>
            <a:lstStyle/>
            <a:p>
              <a:pPr algn="ctr"/>
              <a:r>
                <a:rPr lang="en-US" altLang="zh-CN" dirty="0">
                  <a:solidFill>
                    <a:schemeClr val="tx1">
                      <a:lumMod val="50000"/>
                      <a:lumOff val="50000"/>
                    </a:schemeClr>
                  </a:solidFill>
                </a:rPr>
                <a:t>Template Title</a:t>
              </a:r>
              <a:endParaRPr lang="en-US" dirty="0">
                <a:solidFill>
                  <a:schemeClr val="tx1">
                    <a:lumMod val="50000"/>
                    <a:lumOff val="50000"/>
                  </a:schemeClr>
                </a:solidFill>
              </a:endParaRPr>
            </a:p>
          </p:txBody>
        </p:sp>
      </p:grpSp>
      <p:grpSp>
        <p:nvGrpSpPr>
          <p:cNvPr id="24" name="稻壳儿_刀客儿出品_5">
            <a:extLst>
              <a:ext uri="{FF2B5EF4-FFF2-40B4-BE49-F238E27FC236}">
                <a16:creationId xmlns:a16="http://schemas.microsoft.com/office/drawing/2014/main" id="{CAF7DCBF-AC4F-409A-AFE4-65CD429BCB86}"/>
              </a:ext>
            </a:extLst>
          </p:cNvPr>
          <p:cNvGrpSpPr/>
          <p:nvPr/>
        </p:nvGrpSpPr>
        <p:grpSpPr>
          <a:xfrm>
            <a:off x="6114873" y="4034920"/>
            <a:ext cx="1723550" cy="690404"/>
            <a:chOff x="2190916" y="3682120"/>
            <a:chExt cx="1723550" cy="690404"/>
          </a:xfrm>
        </p:grpSpPr>
        <p:sp>
          <p:nvSpPr>
            <p:cNvPr id="25" name="TextBox 24">
              <a:extLst>
                <a:ext uri="{FF2B5EF4-FFF2-40B4-BE49-F238E27FC236}">
                  <a16:creationId xmlns:a16="http://schemas.microsoft.com/office/drawing/2014/main" id="{0AA02EDF-0266-47F8-B5D9-F6472AE93958}"/>
                </a:ext>
              </a:extLst>
            </p:cNvPr>
            <p:cNvSpPr txBox="1"/>
            <p:nvPr/>
          </p:nvSpPr>
          <p:spPr>
            <a:xfrm>
              <a:off x="2498693" y="3682120"/>
              <a:ext cx="1107996" cy="369332"/>
            </a:xfrm>
            <a:prstGeom prst="rect">
              <a:avLst/>
            </a:prstGeom>
            <a:noFill/>
          </p:spPr>
          <p:txBody>
            <a:bodyPr wrap="none" rtlCol="0">
              <a:spAutoFit/>
            </a:bodyPr>
            <a:lstStyle/>
            <a:p>
              <a:pPr algn="ctr"/>
              <a:r>
                <a:rPr lang="zh-CN" altLang="en-US" dirty="0">
                  <a:solidFill>
                    <a:schemeClr val="tx1">
                      <a:lumMod val="50000"/>
                      <a:lumOff val="50000"/>
                    </a:schemeClr>
                  </a:solidFill>
                </a:rPr>
                <a:t>添加标题</a:t>
              </a:r>
              <a:endParaRPr lang="en-US" dirty="0">
                <a:solidFill>
                  <a:schemeClr val="tx1">
                    <a:lumMod val="50000"/>
                    <a:lumOff val="50000"/>
                  </a:schemeClr>
                </a:solidFill>
              </a:endParaRPr>
            </a:p>
          </p:txBody>
        </p:sp>
        <p:sp>
          <p:nvSpPr>
            <p:cNvPr id="26" name="TextBox 25">
              <a:extLst>
                <a:ext uri="{FF2B5EF4-FFF2-40B4-BE49-F238E27FC236}">
                  <a16:creationId xmlns:a16="http://schemas.microsoft.com/office/drawing/2014/main" id="{FBC64A20-8886-4C14-B006-C675668ACA6D}"/>
                </a:ext>
              </a:extLst>
            </p:cNvPr>
            <p:cNvSpPr txBox="1"/>
            <p:nvPr/>
          </p:nvSpPr>
          <p:spPr>
            <a:xfrm>
              <a:off x="2190916" y="4003192"/>
              <a:ext cx="1723550" cy="369332"/>
            </a:xfrm>
            <a:prstGeom prst="rect">
              <a:avLst/>
            </a:prstGeom>
            <a:noFill/>
          </p:spPr>
          <p:txBody>
            <a:bodyPr wrap="none" rtlCol="0">
              <a:spAutoFit/>
            </a:bodyPr>
            <a:lstStyle/>
            <a:p>
              <a:pPr algn="ctr"/>
              <a:r>
                <a:rPr lang="en-US" altLang="zh-CN" dirty="0">
                  <a:solidFill>
                    <a:schemeClr val="tx1">
                      <a:lumMod val="50000"/>
                      <a:lumOff val="50000"/>
                    </a:schemeClr>
                  </a:solidFill>
                </a:rPr>
                <a:t>Template Title</a:t>
              </a:r>
              <a:endParaRPr lang="en-US" dirty="0">
                <a:solidFill>
                  <a:schemeClr val="tx1">
                    <a:lumMod val="50000"/>
                    <a:lumOff val="50000"/>
                  </a:schemeClr>
                </a:solidFill>
              </a:endParaRPr>
            </a:p>
          </p:txBody>
        </p:sp>
      </p:grpSp>
      <p:grpSp>
        <p:nvGrpSpPr>
          <p:cNvPr id="27" name="稻壳儿_刀客儿出品_6">
            <a:extLst>
              <a:ext uri="{FF2B5EF4-FFF2-40B4-BE49-F238E27FC236}">
                <a16:creationId xmlns:a16="http://schemas.microsoft.com/office/drawing/2014/main" id="{05D259D5-B323-490A-A1F0-984FC87F6114}"/>
              </a:ext>
            </a:extLst>
          </p:cNvPr>
          <p:cNvGrpSpPr/>
          <p:nvPr/>
        </p:nvGrpSpPr>
        <p:grpSpPr>
          <a:xfrm>
            <a:off x="8071577" y="4034920"/>
            <a:ext cx="1723550" cy="690404"/>
            <a:chOff x="2190916" y="3682120"/>
            <a:chExt cx="1723550" cy="690404"/>
          </a:xfrm>
        </p:grpSpPr>
        <p:sp>
          <p:nvSpPr>
            <p:cNvPr id="28" name="TextBox 27">
              <a:extLst>
                <a:ext uri="{FF2B5EF4-FFF2-40B4-BE49-F238E27FC236}">
                  <a16:creationId xmlns:a16="http://schemas.microsoft.com/office/drawing/2014/main" id="{8E10C9BC-1AB3-45AA-AD06-99A654C689BF}"/>
                </a:ext>
              </a:extLst>
            </p:cNvPr>
            <p:cNvSpPr txBox="1"/>
            <p:nvPr/>
          </p:nvSpPr>
          <p:spPr>
            <a:xfrm>
              <a:off x="2498693" y="3682120"/>
              <a:ext cx="1107996" cy="369332"/>
            </a:xfrm>
            <a:prstGeom prst="rect">
              <a:avLst/>
            </a:prstGeom>
            <a:noFill/>
          </p:spPr>
          <p:txBody>
            <a:bodyPr wrap="none" rtlCol="0">
              <a:spAutoFit/>
            </a:bodyPr>
            <a:lstStyle/>
            <a:p>
              <a:pPr algn="ctr"/>
              <a:r>
                <a:rPr lang="zh-CN" altLang="en-US" dirty="0">
                  <a:solidFill>
                    <a:schemeClr val="tx1">
                      <a:lumMod val="50000"/>
                      <a:lumOff val="50000"/>
                    </a:schemeClr>
                  </a:solidFill>
                </a:rPr>
                <a:t>添加标题</a:t>
              </a:r>
              <a:endParaRPr lang="en-US" dirty="0">
                <a:solidFill>
                  <a:schemeClr val="tx1">
                    <a:lumMod val="50000"/>
                    <a:lumOff val="50000"/>
                  </a:schemeClr>
                </a:solidFill>
              </a:endParaRPr>
            </a:p>
          </p:txBody>
        </p:sp>
        <p:sp>
          <p:nvSpPr>
            <p:cNvPr id="29" name="TextBox 28">
              <a:extLst>
                <a:ext uri="{FF2B5EF4-FFF2-40B4-BE49-F238E27FC236}">
                  <a16:creationId xmlns:a16="http://schemas.microsoft.com/office/drawing/2014/main" id="{F66E64C7-6480-4C4E-BD91-BC4E648A06B8}"/>
                </a:ext>
              </a:extLst>
            </p:cNvPr>
            <p:cNvSpPr txBox="1"/>
            <p:nvPr/>
          </p:nvSpPr>
          <p:spPr>
            <a:xfrm>
              <a:off x="2190916" y="4003192"/>
              <a:ext cx="1723550" cy="369332"/>
            </a:xfrm>
            <a:prstGeom prst="rect">
              <a:avLst/>
            </a:prstGeom>
            <a:noFill/>
          </p:spPr>
          <p:txBody>
            <a:bodyPr wrap="none" rtlCol="0">
              <a:spAutoFit/>
            </a:bodyPr>
            <a:lstStyle/>
            <a:p>
              <a:pPr algn="ctr"/>
              <a:r>
                <a:rPr lang="en-US" altLang="zh-CN" dirty="0">
                  <a:solidFill>
                    <a:schemeClr val="tx1">
                      <a:lumMod val="50000"/>
                      <a:lumOff val="50000"/>
                    </a:schemeClr>
                  </a:solidFill>
                </a:rPr>
                <a:t>Template Title</a:t>
              </a:r>
              <a:endParaRPr lang="en-US" dirty="0">
                <a:solidFill>
                  <a:schemeClr val="tx1">
                    <a:lumMod val="50000"/>
                    <a:lumOff val="50000"/>
                  </a:schemeClr>
                </a:solidFill>
              </a:endParaRPr>
            </a:p>
          </p:txBody>
        </p:sp>
      </p:grpSp>
      <p:sp>
        <p:nvSpPr>
          <p:cNvPr id="2" name="稻壳儿_刀客儿出品_7">
            <a:extLst>
              <a:ext uri="{FF2B5EF4-FFF2-40B4-BE49-F238E27FC236}">
                <a16:creationId xmlns:a16="http://schemas.microsoft.com/office/drawing/2014/main" id="{83C17400-3145-4F9F-BC02-36FECEBDBBC2}"/>
              </a:ext>
            </a:extLst>
          </p:cNvPr>
          <p:cNvSpPr/>
          <p:nvPr/>
        </p:nvSpPr>
        <p:spPr>
          <a:xfrm>
            <a:off x="2760877" y="3126637"/>
            <a:ext cx="604726" cy="604726"/>
          </a:xfrm>
          <a:prstGeom prst="ellipse">
            <a:avLst/>
          </a:prstGeom>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dirty="0"/>
              <a:t>01</a:t>
            </a:r>
          </a:p>
        </p:txBody>
      </p:sp>
      <p:sp>
        <p:nvSpPr>
          <p:cNvPr id="30" name="稻壳儿_刀客儿出品_8">
            <a:extLst>
              <a:ext uri="{FF2B5EF4-FFF2-40B4-BE49-F238E27FC236}">
                <a16:creationId xmlns:a16="http://schemas.microsoft.com/office/drawing/2014/main" id="{5DBC4BC7-DA3C-432A-8AA2-F25E3775840C}"/>
              </a:ext>
            </a:extLst>
          </p:cNvPr>
          <p:cNvSpPr/>
          <p:nvPr/>
        </p:nvSpPr>
        <p:spPr>
          <a:xfrm>
            <a:off x="4717581" y="3126637"/>
            <a:ext cx="604726" cy="604726"/>
          </a:xfrm>
          <a:prstGeom prst="ellipse">
            <a:avLst/>
          </a:prstGeom>
          <a:solidFill>
            <a:schemeClr val="accent3"/>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dirty="0"/>
              <a:t>02</a:t>
            </a:r>
          </a:p>
        </p:txBody>
      </p:sp>
      <p:sp>
        <p:nvSpPr>
          <p:cNvPr id="31" name="稻壳儿_刀客儿出品_9">
            <a:extLst>
              <a:ext uri="{FF2B5EF4-FFF2-40B4-BE49-F238E27FC236}">
                <a16:creationId xmlns:a16="http://schemas.microsoft.com/office/drawing/2014/main" id="{1F5BFE57-AA78-438C-8EEB-9CA0952B1AC4}"/>
              </a:ext>
            </a:extLst>
          </p:cNvPr>
          <p:cNvSpPr/>
          <p:nvPr/>
        </p:nvSpPr>
        <p:spPr>
          <a:xfrm>
            <a:off x="6674285" y="3126637"/>
            <a:ext cx="604726" cy="604726"/>
          </a:xfrm>
          <a:prstGeom prst="ellipse">
            <a:avLst/>
          </a:prstGeom>
          <a:solidFill>
            <a:schemeClr val="accent4"/>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dirty="0"/>
              <a:t>03</a:t>
            </a:r>
          </a:p>
        </p:txBody>
      </p:sp>
      <p:sp>
        <p:nvSpPr>
          <p:cNvPr id="32" name="稻壳儿_刀客儿出品_10">
            <a:extLst>
              <a:ext uri="{FF2B5EF4-FFF2-40B4-BE49-F238E27FC236}">
                <a16:creationId xmlns:a16="http://schemas.microsoft.com/office/drawing/2014/main" id="{0F2CD256-3D72-48E9-9F70-4E2502345A50}"/>
              </a:ext>
            </a:extLst>
          </p:cNvPr>
          <p:cNvSpPr/>
          <p:nvPr/>
        </p:nvSpPr>
        <p:spPr>
          <a:xfrm>
            <a:off x="8630989" y="3126637"/>
            <a:ext cx="604726" cy="604726"/>
          </a:xfrm>
          <a:prstGeom prst="ellipse">
            <a:avLst/>
          </a:prstGeom>
          <a:solidFill>
            <a:schemeClr val="accent5"/>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dirty="0"/>
              <a:t>04</a:t>
            </a:r>
          </a:p>
        </p:txBody>
      </p:sp>
    </p:spTree>
    <p:extLst>
      <p:ext uri="{BB962C8B-B14F-4D97-AF65-F5344CB8AC3E}">
        <p14:creationId xmlns:p14="http://schemas.microsoft.com/office/powerpoint/2010/main" val="34053754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wipe(down)">
                                      <p:cBhvr>
                                        <p:cTn id="19" dur="580">
                                          <p:stCondLst>
                                            <p:cond delay="0"/>
                                          </p:stCondLst>
                                        </p:cTn>
                                        <p:tgtEl>
                                          <p:spTgt spid="18"/>
                                        </p:tgtEl>
                                      </p:cBhvr>
                                    </p:animEffect>
                                    <p:anim calcmode="lin" valueType="num">
                                      <p:cBhvr>
                                        <p:cTn id="20"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25" dur="26">
                                          <p:stCondLst>
                                            <p:cond delay="650"/>
                                          </p:stCondLst>
                                        </p:cTn>
                                        <p:tgtEl>
                                          <p:spTgt spid="18"/>
                                        </p:tgtEl>
                                      </p:cBhvr>
                                      <p:to x="100000" y="60000"/>
                                    </p:animScale>
                                    <p:animScale>
                                      <p:cBhvr>
                                        <p:cTn id="26" dur="166" decel="50000">
                                          <p:stCondLst>
                                            <p:cond delay="676"/>
                                          </p:stCondLst>
                                        </p:cTn>
                                        <p:tgtEl>
                                          <p:spTgt spid="18"/>
                                        </p:tgtEl>
                                      </p:cBhvr>
                                      <p:to x="100000" y="100000"/>
                                    </p:animScale>
                                    <p:animScale>
                                      <p:cBhvr>
                                        <p:cTn id="27" dur="26">
                                          <p:stCondLst>
                                            <p:cond delay="1312"/>
                                          </p:stCondLst>
                                        </p:cTn>
                                        <p:tgtEl>
                                          <p:spTgt spid="18"/>
                                        </p:tgtEl>
                                      </p:cBhvr>
                                      <p:to x="100000" y="80000"/>
                                    </p:animScale>
                                    <p:animScale>
                                      <p:cBhvr>
                                        <p:cTn id="28" dur="166" decel="50000">
                                          <p:stCondLst>
                                            <p:cond delay="1338"/>
                                          </p:stCondLst>
                                        </p:cTn>
                                        <p:tgtEl>
                                          <p:spTgt spid="18"/>
                                        </p:tgtEl>
                                      </p:cBhvr>
                                      <p:to x="100000" y="100000"/>
                                    </p:animScale>
                                    <p:animScale>
                                      <p:cBhvr>
                                        <p:cTn id="29" dur="26">
                                          <p:stCondLst>
                                            <p:cond delay="1642"/>
                                          </p:stCondLst>
                                        </p:cTn>
                                        <p:tgtEl>
                                          <p:spTgt spid="18"/>
                                        </p:tgtEl>
                                      </p:cBhvr>
                                      <p:to x="100000" y="90000"/>
                                    </p:animScale>
                                    <p:animScale>
                                      <p:cBhvr>
                                        <p:cTn id="30" dur="166" decel="50000">
                                          <p:stCondLst>
                                            <p:cond delay="1668"/>
                                          </p:stCondLst>
                                        </p:cTn>
                                        <p:tgtEl>
                                          <p:spTgt spid="18"/>
                                        </p:tgtEl>
                                      </p:cBhvr>
                                      <p:to x="100000" y="100000"/>
                                    </p:animScale>
                                    <p:animScale>
                                      <p:cBhvr>
                                        <p:cTn id="31" dur="26">
                                          <p:stCondLst>
                                            <p:cond delay="1808"/>
                                          </p:stCondLst>
                                        </p:cTn>
                                        <p:tgtEl>
                                          <p:spTgt spid="18"/>
                                        </p:tgtEl>
                                      </p:cBhvr>
                                      <p:to x="100000" y="95000"/>
                                    </p:animScale>
                                    <p:animScale>
                                      <p:cBhvr>
                                        <p:cTn id="32" dur="166" decel="50000">
                                          <p:stCondLst>
                                            <p:cond delay="1834"/>
                                          </p:stCondLst>
                                        </p:cTn>
                                        <p:tgtEl>
                                          <p:spTgt spid="18"/>
                                        </p:tgtEl>
                                      </p:cBhvr>
                                      <p:to x="100000" y="100000"/>
                                    </p:animScale>
                                  </p:childTnLst>
                                </p:cTn>
                              </p:par>
                              <p:par>
                                <p:cTn id="33" presetID="26"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down)">
                                      <p:cBhvr>
                                        <p:cTn id="35" dur="580">
                                          <p:stCondLst>
                                            <p:cond delay="0"/>
                                          </p:stCondLst>
                                        </p:cTn>
                                        <p:tgtEl>
                                          <p:spTgt spid="21"/>
                                        </p:tgtEl>
                                      </p:cBhvr>
                                    </p:animEffect>
                                    <p:anim calcmode="lin" valueType="num">
                                      <p:cBhvr>
                                        <p:cTn id="36" dur="1822" tmFilter="0,0; 0.14,0.36; 0.43,0.73; 0.71,0.91; 1.0,1.0">
                                          <p:stCondLst>
                                            <p:cond delay="0"/>
                                          </p:stCondLst>
                                        </p:cTn>
                                        <p:tgtEl>
                                          <p:spTgt spid="21"/>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21"/>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21"/>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21"/>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21"/>
                                        </p:tgtEl>
                                        <p:attrNameLst>
                                          <p:attrName>ppt_y</p:attrName>
                                        </p:attrNameLst>
                                      </p:cBhvr>
                                      <p:tavLst>
                                        <p:tav tm="0" fmla="#ppt_y-sin(pi*$)/81">
                                          <p:val>
                                            <p:fltVal val="0"/>
                                          </p:val>
                                        </p:tav>
                                        <p:tav tm="100000">
                                          <p:val>
                                            <p:fltVal val="1"/>
                                          </p:val>
                                        </p:tav>
                                      </p:tavLst>
                                    </p:anim>
                                    <p:animScale>
                                      <p:cBhvr>
                                        <p:cTn id="41" dur="26">
                                          <p:stCondLst>
                                            <p:cond delay="650"/>
                                          </p:stCondLst>
                                        </p:cTn>
                                        <p:tgtEl>
                                          <p:spTgt spid="21"/>
                                        </p:tgtEl>
                                      </p:cBhvr>
                                      <p:to x="100000" y="60000"/>
                                    </p:animScale>
                                    <p:animScale>
                                      <p:cBhvr>
                                        <p:cTn id="42" dur="166" decel="50000">
                                          <p:stCondLst>
                                            <p:cond delay="676"/>
                                          </p:stCondLst>
                                        </p:cTn>
                                        <p:tgtEl>
                                          <p:spTgt spid="21"/>
                                        </p:tgtEl>
                                      </p:cBhvr>
                                      <p:to x="100000" y="100000"/>
                                    </p:animScale>
                                    <p:animScale>
                                      <p:cBhvr>
                                        <p:cTn id="43" dur="26">
                                          <p:stCondLst>
                                            <p:cond delay="1312"/>
                                          </p:stCondLst>
                                        </p:cTn>
                                        <p:tgtEl>
                                          <p:spTgt spid="21"/>
                                        </p:tgtEl>
                                      </p:cBhvr>
                                      <p:to x="100000" y="80000"/>
                                    </p:animScale>
                                    <p:animScale>
                                      <p:cBhvr>
                                        <p:cTn id="44" dur="166" decel="50000">
                                          <p:stCondLst>
                                            <p:cond delay="1338"/>
                                          </p:stCondLst>
                                        </p:cTn>
                                        <p:tgtEl>
                                          <p:spTgt spid="21"/>
                                        </p:tgtEl>
                                      </p:cBhvr>
                                      <p:to x="100000" y="100000"/>
                                    </p:animScale>
                                    <p:animScale>
                                      <p:cBhvr>
                                        <p:cTn id="45" dur="26">
                                          <p:stCondLst>
                                            <p:cond delay="1642"/>
                                          </p:stCondLst>
                                        </p:cTn>
                                        <p:tgtEl>
                                          <p:spTgt spid="21"/>
                                        </p:tgtEl>
                                      </p:cBhvr>
                                      <p:to x="100000" y="90000"/>
                                    </p:animScale>
                                    <p:animScale>
                                      <p:cBhvr>
                                        <p:cTn id="46" dur="166" decel="50000">
                                          <p:stCondLst>
                                            <p:cond delay="1668"/>
                                          </p:stCondLst>
                                        </p:cTn>
                                        <p:tgtEl>
                                          <p:spTgt spid="21"/>
                                        </p:tgtEl>
                                      </p:cBhvr>
                                      <p:to x="100000" y="100000"/>
                                    </p:animScale>
                                    <p:animScale>
                                      <p:cBhvr>
                                        <p:cTn id="47" dur="26">
                                          <p:stCondLst>
                                            <p:cond delay="1808"/>
                                          </p:stCondLst>
                                        </p:cTn>
                                        <p:tgtEl>
                                          <p:spTgt spid="21"/>
                                        </p:tgtEl>
                                      </p:cBhvr>
                                      <p:to x="100000" y="95000"/>
                                    </p:animScale>
                                    <p:animScale>
                                      <p:cBhvr>
                                        <p:cTn id="48" dur="166" decel="50000">
                                          <p:stCondLst>
                                            <p:cond delay="1834"/>
                                          </p:stCondLst>
                                        </p:cTn>
                                        <p:tgtEl>
                                          <p:spTgt spid="21"/>
                                        </p:tgtEl>
                                      </p:cBhvr>
                                      <p:to x="100000" y="100000"/>
                                    </p:animScale>
                                  </p:childTnLst>
                                </p:cTn>
                              </p:par>
                              <p:par>
                                <p:cTn id="49" presetID="26" presetClass="entr" presetSubtype="0" fill="hold" nodeType="with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wipe(down)">
                                      <p:cBhvr>
                                        <p:cTn id="51" dur="580">
                                          <p:stCondLst>
                                            <p:cond delay="0"/>
                                          </p:stCondLst>
                                        </p:cTn>
                                        <p:tgtEl>
                                          <p:spTgt spid="24"/>
                                        </p:tgtEl>
                                      </p:cBhvr>
                                    </p:animEffect>
                                    <p:anim calcmode="lin" valueType="num">
                                      <p:cBhvr>
                                        <p:cTn id="52" dur="1822" tmFilter="0,0; 0.14,0.36; 0.43,0.73; 0.71,0.91; 1.0,1.0">
                                          <p:stCondLst>
                                            <p:cond delay="0"/>
                                          </p:stCondLst>
                                        </p:cTn>
                                        <p:tgtEl>
                                          <p:spTgt spid="24"/>
                                        </p:tgtEl>
                                        <p:attrNameLst>
                                          <p:attrName>ppt_x</p:attrName>
                                        </p:attrNameLst>
                                      </p:cBhvr>
                                      <p:tavLst>
                                        <p:tav tm="0">
                                          <p:val>
                                            <p:strVal val="#ppt_x-0.25"/>
                                          </p:val>
                                        </p:tav>
                                        <p:tav tm="100000">
                                          <p:val>
                                            <p:strVal val="#ppt_x"/>
                                          </p:val>
                                        </p:tav>
                                      </p:tavLst>
                                    </p:anim>
                                    <p:anim calcmode="lin" valueType="num">
                                      <p:cBhvr>
                                        <p:cTn id="53" dur="664" tmFilter="0.0,0.0; 0.25,0.07; 0.50,0.2; 0.75,0.467; 1.0,1.0">
                                          <p:stCondLst>
                                            <p:cond delay="0"/>
                                          </p:stCondLst>
                                        </p:cTn>
                                        <p:tgtEl>
                                          <p:spTgt spid="24"/>
                                        </p:tgtEl>
                                        <p:attrNameLst>
                                          <p:attrName>ppt_y</p:attrName>
                                        </p:attrNameLst>
                                      </p:cBhvr>
                                      <p:tavLst>
                                        <p:tav tm="0" fmla="#ppt_y-sin(pi*$)/3">
                                          <p:val>
                                            <p:fltVal val="0.5"/>
                                          </p:val>
                                        </p:tav>
                                        <p:tav tm="100000">
                                          <p:val>
                                            <p:fltVal val="1"/>
                                          </p:val>
                                        </p:tav>
                                      </p:tavLst>
                                    </p:anim>
                                    <p:anim calcmode="lin" valueType="num">
                                      <p:cBhvr>
                                        <p:cTn id="54" dur="664" tmFilter="0, 0; 0.125,0.2665; 0.25,0.4; 0.375,0.465; 0.5,0.5;  0.625,0.535; 0.75,0.6; 0.875,0.7335; 1,1">
                                          <p:stCondLst>
                                            <p:cond delay="664"/>
                                          </p:stCondLst>
                                        </p:cTn>
                                        <p:tgtEl>
                                          <p:spTgt spid="24"/>
                                        </p:tgtEl>
                                        <p:attrNameLst>
                                          <p:attrName>ppt_y</p:attrName>
                                        </p:attrNameLst>
                                      </p:cBhvr>
                                      <p:tavLst>
                                        <p:tav tm="0" fmla="#ppt_y-sin(pi*$)/9">
                                          <p:val>
                                            <p:fltVal val="0"/>
                                          </p:val>
                                        </p:tav>
                                        <p:tav tm="100000">
                                          <p:val>
                                            <p:fltVal val="1"/>
                                          </p:val>
                                        </p:tav>
                                      </p:tavLst>
                                    </p:anim>
                                    <p:anim calcmode="lin" valueType="num">
                                      <p:cBhvr>
                                        <p:cTn id="55" dur="332" tmFilter="0, 0; 0.125,0.2665; 0.25,0.4; 0.375,0.465; 0.5,0.5;  0.625,0.535; 0.75,0.6; 0.875,0.7335; 1,1">
                                          <p:stCondLst>
                                            <p:cond delay="1324"/>
                                          </p:stCondLst>
                                        </p:cTn>
                                        <p:tgtEl>
                                          <p:spTgt spid="24"/>
                                        </p:tgtEl>
                                        <p:attrNameLst>
                                          <p:attrName>ppt_y</p:attrName>
                                        </p:attrNameLst>
                                      </p:cBhvr>
                                      <p:tavLst>
                                        <p:tav tm="0" fmla="#ppt_y-sin(pi*$)/27">
                                          <p:val>
                                            <p:fltVal val="0"/>
                                          </p:val>
                                        </p:tav>
                                        <p:tav tm="100000">
                                          <p:val>
                                            <p:fltVal val="1"/>
                                          </p:val>
                                        </p:tav>
                                      </p:tavLst>
                                    </p:anim>
                                    <p:anim calcmode="lin" valueType="num">
                                      <p:cBhvr>
                                        <p:cTn id="56" dur="164" tmFilter="0, 0; 0.125,0.2665; 0.25,0.4; 0.375,0.465; 0.5,0.5;  0.625,0.535; 0.75,0.6; 0.875,0.7335; 1,1">
                                          <p:stCondLst>
                                            <p:cond delay="1656"/>
                                          </p:stCondLst>
                                        </p:cTn>
                                        <p:tgtEl>
                                          <p:spTgt spid="24"/>
                                        </p:tgtEl>
                                        <p:attrNameLst>
                                          <p:attrName>ppt_y</p:attrName>
                                        </p:attrNameLst>
                                      </p:cBhvr>
                                      <p:tavLst>
                                        <p:tav tm="0" fmla="#ppt_y-sin(pi*$)/81">
                                          <p:val>
                                            <p:fltVal val="0"/>
                                          </p:val>
                                        </p:tav>
                                        <p:tav tm="100000">
                                          <p:val>
                                            <p:fltVal val="1"/>
                                          </p:val>
                                        </p:tav>
                                      </p:tavLst>
                                    </p:anim>
                                    <p:animScale>
                                      <p:cBhvr>
                                        <p:cTn id="57" dur="26">
                                          <p:stCondLst>
                                            <p:cond delay="650"/>
                                          </p:stCondLst>
                                        </p:cTn>
                                        <p:tgtEl>
                                          <p:spTgt spid="24"/>
                                        </p:tgtEl>
                                      </p:cBhvr>
                                      <p:to x="100000" y="60000"/>
                                    </p:animScale>
                                    <p:animScale>
                                      <p:cBhvr>
                                        <p:cTn id="58" dur="166" decel="50000">
                                          <p:stCondLst>
                                            <p:cond delay="676"/>
                                          </p:stCondLst>
                                        </p:cTn>
                                        <p:tgtEl>
                                          <p:spTgt spid="24"/>
                                        </p:tgtEl>
                                      </p:cBhvr>
                                      <p:to x="100000" y="100000"/>
                                    </p:animScale>
                                    <p:animScale>
                                      <p:cBhvr>
                                        <p:cTn id="59" dur="26">
                                          <p:stCondLst>
                                            <p:cond delay="1312"/>
                                          </p:stCondLst>
                                        </p:cTn>
                                        <p:tgtEl>
                                          <p:spTgt spid="24"/>
                                        </p:tgtEl>
                                      </p:cBhvr>
                                      <p:to x="100000" y="80000"/>
                                    </p:animScale>
                                    <p:animScale>
                                      <p:cBhvr>
                                        <p:cTn id="60" dur="166" decel="50000">
                                          <p:stCondLst>
                                            <p:cond delay="1338"/>
                                          </p:stCondLst>
                                        </p:cTn>
                                        <p:tgtEl>
                                          <p:spTgt spid="24"/>
                                        </p:tgtEl>
                                      </p:cBhvr>
                                      <p:to x="100000" y="100000"/>
                                    </p:animScale>
                                    <p:animScale>
                                      <p:cBhvr>
                                        <p:cTn id="61" dur="26">
                                          <p:stCondLst>
                                            <p:cond delay="1642"/>
                                          </p:stCondLst>
                                        </p:cTn>
                                        <p:tgtEl>
                                          <p:spTgt spid="24"/>
                                        </p:tgtEl>
                                      </p:cBhvr>
                                      <p:to x="100000" y="90000"/>
                                    </p:animScale>
                                    <p:animScale>
                                      <p:cBhvr>
                                        <p:cTn id="62" dur="166" decel="50000">
                                          <p:stCondLst>
                                            <p:cond delay="1668"/>
                                          </p:stCondLst>
                                        </p:cTn>
                                        <p:tgtEl>
                                          <p:spTgt spid="24"/>
                                        </p:tgtEl>
                                      </p:cBhvr>
                                      <p:to x="100000" y="100000"/>
                                    </p:animScale>
                                    <p:animScale>
                                      <p:cBhvr>
                                        <p:cTn id="63" dur="26">
                                          <p:stCondLst>
                                            <p:cond delay="1808"/>
                                          </p:stCondLst>
                                        </p:cTn>
                                        <p:tgtEl>
                                          <p:spTgt spid="24"/>
                                        </p:tgtEl>
                                      </p:cBhvr>
                                      <p:to x="100000" y="95000"/>
                                    </p:animScale>
                                    <p:animScale>
                                      <p:cBhvr>
                                        <p:cTn id="64" dur="166" decel="50000">
                                          <p:stCondLst>
                                            <p:cond delay="1834"/>
                                          </p:stCondLst>
                                        </p:cTn>
                                        <p:tgtEl>
                                          <p:spTgt spid="24"/>
                                        </p:tgtEl>
                                      </p:cBhvr>
                                      <p:to x="100000" y="100000"/>
                                    </p:animScale>
                                  </p:childTnLst>
                                </p:cTn>
                              </p:par>
                              <p:par>
                                <p:cTn id="65" presetID="26" presetClass="entr" presetSubtype="0" fill="hold"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wipe(down)">
                                      <p:cBhvr>
                                        <p:cTn id="67" dur="580">
                                          <p:stCondLst>
                                            <p:cond delay="0"/>
                                          </p:stCondLst>
                                        </p:cTn>
                                        <p:tgtEl>
                                          <p:spTgt spid="27"/>
                                        </p:tgtEl>
                                      </p:cBhvr>
                                    </p:animEffect>
                                    <p:anim calcmode="lin" valueType="num">
                                      <p:cBhvr>
                                        <p:cTn id="68" dur="1822" tmFilter="0,0; 0.14,0.36; 0.43,0.73; 0.71,0.91; 1.0,1.0">
                                          <p:stCondLst>
                                            <p:cond delay="0"/>
                                          </p:stCondLst>
                                        </p:cTn>
                                        <p:tgtEl>
                                          <p:spTgt spid="27"/>
                                        </p:tgtEl>
                                        <p:attrNameLst>
                                          <p:attrName>ppt_x</p:attrName>
                                        </p:attrNameLst>
                                      </p:cBhvr>
                                      <p:tavLst>
                                        <p:tav tm="0">
                                          <p:val>
                                            <p:strVal val="#ppt_x-0.25"/>
                                          </p:val>
                                        </p:tav>
                                        <p:tav tm="100000">
                                          <p:val>
                                            <p:strVal val="#ppt_x"/>
                                          </p:val>
                                        </p:tav>
                                      </p:tavLst>
                                    </p:anim>
                                    <p:anim calcmode="lin" valueType="num">
                                      <p:cBhvr>
                                        <p:cTn id="69" dur="664" tmFilter="0.0,0.0; 0.25,0.07; 0.50,0.2; 0.75,0.467; 1.0,1.0">
                                          <p:stCondLst>
                                            <p:cond delay="0"/>
                                          </p:stCondLst>
                                        </p:cTn>
                                        <p:tgtEl>
                                          <p:spTgt spid="27"/>
                                        </p:tgtEl>
                                        <p:attrNameLst>
                                          <p:attrName>ppt_y</p:attrName>
                                        </p:attrNameLst>
                                      </p:cBhvr>
                                      <p:tavLst>
                                        <p:tav tm="0" fmla="#ppt_y-sin(pi*$)/3">
                                          <p:val>
                                            <p:fltVal val="0.5"/>
                                          </p:val>
                                        </p:tav>
                                        <p:tav tm="100000">
                                          <p:val>
                                            <p:fltVal val="1"/>
                                          </p:val>
                                        </p:tav>
                                      </p:tavLst>
                                    </p:anim>
                                    <p:anim calcmode="lin" valueType="num">
                                      <p:cBhvr>
                                        <p:cTn id="70" dur="664" tmFilter="0, 0; 0.125,0.2665; 0.25,0.4; 0.375,0.465; 0.5,0.5;  0.625,0.535; 0.75,0.6; 0.875,0.7335; 1,1">
                                          <p:stCondLst>
                                            <p:cond delay="664"/>
                                          </p:stCondLst>
                                        </p:cTn>
                                        <p:tgtEl>
                                          <p:spTgt spid="27"/>
                                        </p:tgtEl>
                                        <p:attrNameLst>
                                          <p:attrName>ppt_y</p:attrName>
                                        </p:attrNameLst>
                                      </p:cBhvr>
                                      <p:tavLst>
                                        <p:tav tm="0" fmla="#ppt_y-sin(pi*$)/9">
                                          <p:val>
                                            <p:fltVal val="0"/>
                                          </p:val>
                                        </p:tav>
                                        <p:tav tm="100000">
                                          <p:val>
                                            <p:fltVal val="1"/>
                                          </p:val>
                                        </p:tav>
                                      </p:tavLst>
                                    </p:anim>
                                    <p:anim calcmode="lin" valueType="num">
                                      <p:cBhvr>
                                        <p:cTn id="71" dur="332" tmFilter="0, 0; 0.125,0.2665; 0.25,0.4; 0.375,0.465; 0.5,0.5;  0.625,0.535; 0.75,0.6; 0.875,0.7335; 1,1">
                                          <p:stCondLst>
                                            <p:cond delay="1324"/>
                                          </p:stCondLst>
                                        </p:cTn>
                                        <p:tgtEl>
                                          <p:spTgt spid="27"/>
                                        </p:tgtEl>
                                        <p:attrNameLst>
                                          <p:attrName>ppt_y</p:attrName>
                                        </p:attrNameLst>
                                      </p:cBhvr>
                                      <p:tavLst>
                                        <p:tav tm="0" fmla="#ppt_y-sin(pi*$)/27">
                                          <p:val>
                                            <p:fltVal val="0"/>
                                          </p:val>
                                        </p:tav>
                                        <p:tav tm="100000">
                                          <p:val>
                                            <p:fltVal val="1"/>
                                          </p:val>
                                        </p:tav>
                                      </p:tavLst>
                                    </p:anim>
                                    <p:anim calcmode="lin" valueType="num">
                                      <p:cBhvr>
                                        <p:cTn id="72" dur="164" tmFilter="0, 0; 0.125,0.2665; 0.25,0.4; 0.375,0.465; 0.5,0.5;  0.625,0.535; 0.75,0.6; 0.875,0.7335; 1,1">
                                          <p:stCondLst>
                                            <p:cond delay="1656"/>
                                          </p:stCondLst>
                                        </p:cTn>
                                        <p:tgtEl>
                                          <p:spTgt spid="27"/>
                                        </p:tgtEl>
                                        <p:attrNameLst>
                                          <p:attrName>ppt_y</p:attrName>
                                        </p:attrNameLst>
                                      </p:cBhvr>
                                      <p:tavLst>
                                        <p:tav tm="0" fmla="#ppt_y-sin(pi*$)/81">
                                          <p:val>
                                            <p:fltVal val="0"/>
                                          </p:val>
                                        </p:tav>
                                        <p:tav tm="100000">
                                          <p:val>
                                            <p:fltVal val="1"/>
                                          </p:val>
                                        </p:tav>
                                      </p:tavLst>
                                    </p:anim>
                                    <p:animScale>
                                      <p:cBhvr>
                                        <p:cTn id="73" dur="26">
                                          <p:stCondLst>
                                            <p:cond delay="650"/>
                                          </p:stCondLst>
                                        </p:cTn>
                                        <p:tgtEl>
                                          <p:spTgt spid="27"/>
                                        </p:tgtEl>
                                      </p:cBhvr>
                                      <p:to x="100000" y="60000"/>
                                    </p:animScale>
                                    <p:animScale>
                                      <p:cBhvr>
                                        <p:cTn id="74" dur="166" decel="50000">
                                          <p:stCondLst>
                                            <p:cond delay="676"/>
                                          </p:stCondLst>
                                        </p:cTn>
                                        <p:tgtEl>
                                          <p:spTgt spid="27"/>
                                        </p:tgtEl>
                                      </p:cBhvr>
                                      <p:to x="100000" y="100000"/>
                                    </p:animScale>
                                    <p:animScale>
                                      <p:cBhvr>
                                        <p:cTn id="75" dur="26">
                                          <p:stCondLst>
                                            <p:cond delay="1312"/>
                                          </p:stCondLst>
                                        </p:cTn>
                                        <p:tgtEl>
                                          <p:spTgt spid="27"/>
                                        </p:tgtEl>
                                      </p:cBhvr>
                                      <p:to x="100000" y="80000"/>
                                    </p:animScale>
                                    <p:animScale>
                                      <p:cBhvr>
                                        <p:cTn id="76" dur="166" decel="50000">
                                          <p:stCondLst>
                                            <p:cond delay="1338"/>
                                          </p:stCondLst>
                                        </p:cTn>
                                        <p:tgtEl>
                                          <p:spTgt spid="27"/>
                                        </p:tgtEl>
                                      </p:cBhvr>
                                      <p:to x="100000" y="100000"/>
                                    </p:animScale>
                                    <p:animScale>
                                      <p:cBhvr>
                                        <p:cTn id="77" dur="26">
                                          <p:stCondLst>
                                            <p:cond delay="1642"/>
                                          </p:stCondLst>
                                        </p:cTn>
                                        <p:tgtEl>
                                          <p:spTgt spid="27"/>
                                        </p:tgtEl>
                                      </p:cBhvr>
                                      <p:to x="100000" y="90000"/>
                                    </p:animScale>
                                    <p:animScale>
                                      <p:cBhvr>
                                        <p:cTn id="78" dur="166" decel="50000">
                                          <p:stCondLst>
                                            <p:cond delay="1668"/>
                                          </p:stCondLst>
                                        </p:cTn>
                                        <p:tgtEl>
                                          <p:spTgt spid="27"/>
                                        </p:tgtEl>
                                      </p:cBhvr>
                                      <p:to x="100000" y="100000"/>
                                    </p:animScale>
                                    <p:animScale>
                                      <p:cBhvr>
                                        <p:cTn id="79" dur="26">
                                          <p:stCondLst>
                                            <p:cond delay="1808"/>
                                          </p:stCondLst>
                                        </p:cTn>
                                        <p:tgtEl>
                                          <p:spTgt spid="27"/>
                                        </p:tgtEl>
                                      </p:cBhvr>
                                      <p:to x="100000" y="95000"/>
                                    </p:animScale>
                                    <p:animScale>
                                      <p:cBhvr>
                                        <p:cTn id="80" dur="166" decel="50000">
                                          <p:stCondLst>
                                            <p:cond delay="1834"/>
                                          </p:stCondLst>
                                        </p:cTn>
                                        <p:tgtEl>
                                          <p:spTgt spid="27"/>
                                        </p:tgtEl>
                                      </p:cBhvr>
                                      <p:to x="100000" y="100000"/>
                                    </p:animScale>
                                  </p:childTnLst>
                                </p:cTn>
                              </p:par>
                              <p:par>
                                <p:cTn id="81" presetID="26" presetClass="entr" presetSubtype="0" fill="hold" grpId="0" nodeType="withEffect">
                                  <p:stCondLst>
                                    <p:cond delay="0"/>
                                  </p:stCondLst>
                                  <p:childTnLst>
                                    <p:set>
                                      <p:cBhvr>
                                        <p:cTn id="82" dur="1" fill="hold">
                                          <p:stCondLst>
                                            <p:cond delay="0"/>
                                          </p:stCondLst>
                                        </p:cTn>
                                        <p:tgtEl>
                                          <p:spTgt spid="2"/>
                                        </p:tgtEl>
                                        <p:attrNameLst>
                                          <p:attrName>style.visibility</p:attrName>
                                        </p:attrNameLst>
                                      </p:cBhvr>
                                      <p:to>
                                        <p:strVal val="visible"/>
                                      </p:to>
                                    </p:set>
                                    <p:animEffect transition="in" filter="wipe(down)">
                                      <p:cBhvr>
                                        <p:cTn id="83" dur="580">
                                          <p:stCondLst>
                                            <p:cond delay="0"/>
                                          </p:stCondLst>
                                        </p:cTn>
                                        <p:tgtEl>
                                          <p:spTgt spid="2"/>
                                        </p:tgtEl>
                                      </p:cBhvr>
                                    </p:animEffect>
                                    <p:anim calcmode="lin" valueType="num">
                                      <p:cBhvr>
                                        <p:cTn id="84"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85"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86"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87"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88"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89" dur="26">
                                          <p:stCondLst>
                                            <p:cond delay="650"/>
                                          </p:stCondLst>
                                        </p:cTn>
                                        <p:tgtEl>
                                          <p:spTgt spid="2"/>
                                        </p:tgtEl>
                                      </p:cBhvr>
                                      <p:to x="100000" y="60000"/>
                                    </p:animScale>
                                    <p:animScale>
                                      <p:cBhvr>
                                        <p:cTn id="90" dur="166" decel="50000">
                                          <p:stCondLst>
                                            <p:cond delay="676"/>
                                          </p:stCondLst>
                                        </p:cTn>
                                        <p:tgtEl>
                                          <p:spTgt spid="2"/>
                                        </p:tgtEl>
                                      </p:cBhvr>
                                      <p:to x="100000" y="100000"/>
                                    </p:animScale>
                                    <p:animScale>
                                      <p:cBhvr>
                                        <p:cTn id="91" dur="26">
                                          <p:stCondLst>
                                            <p:cond delay="1312"/>
                                          </p:stCondLst>
                                        </p:cTn>
                                        <p:tgtEl>
                                          <p:spTgt spid="2"/>
                                        </p:tgtEl>
                                      </p:cBhvr>
                                      <p:to x="100000" y="80000"/>
                                    </p:animScale>
                                    <p:animScale>
                                      <p:cBhvr>
                                        <p:cTn id="92" dur="166" decel="50000">
                                          <p:stCondLst>
                                            <p:cond delay="1338"/>
                                          </p:stCondLst>
                                        </p:cTn>
                                        <p:tgtEl>
                                          <p:spTgt spid="2"/>
                                        </p:tgtEl>
                                      </p:cBhvr>
                                      <p:to x="100000" y="100000"/>
                                    </p:animScale>
                                    <p:animScale>
                                      <p:cBhvr>
                                        <p:cTn id="93" dur="26">
                                          <p:stCondLst>
                                            <p:cond delay="1642"/>
                                          </p:stCondLst>
                                        </p:cTn>
                                        <p:tgtEl>
                                          <p:spTgt spid="2"/>
                                        </p:tgtEl>
                                      </p:cBhvr>
                                      <p:to x="100000" y="90000"/>
                                    </p:animScale>
                                    <p:animScale>
                                      <p:cBhvr>
                                        <p:cTn id="94" dur="166" decel="50000">
                                          <p:stCondLst>
                                            <p:cond delay="1668"/>
                                          </p:stCondLst>
                                        </p:cTn>
                                        <p:tgtEl>
                                          <p:spTgt spid="2"/>
                                        </p:tgtEl>
                                      </p:cBhvr>
                                      <p:to x="100000" y="100000"/>
                                    </p:animScale>
                                    <p:animScale>
                                      <p:cBhvr>
                                        <p:cTn id="95" dur="26">
                                          <p:stCondLst>
                                            <p:cond delay="1808"/>
                                          </p:stCondLst>
                                        </p:cTn>
                                        <p:tgtEl>
                                          <p:spTgt spid="2"/>
                                        </p:tgtEl>
                                      </p:cBhvr>
                                      <p:to x="100000" y="95000"/>
                                    </p:animScale>
                                    <p:animScale>
                                      <p:cBhvr>
                                        <p:cTn id="96" dur="166" decel="50000">
                                          <p:stCondLst>
                                            <p:cond delay="1834"/>
                                          </p:stCondLst>
                                        </p:cTn>
                                        <p:tgtEl>
                                          <p:spTgt spid="2"/>
                                        </p:tgtEl>
                                      </p:cBhvr>
                                      <p:to x="100000" y="100000"/>
                                    </p:animScale>
                                  </p:childTnLst>
                                </p:cTn>
                              </p:par>
                              <p:par>
                                <p:cTn id="97" presetID="26" presetClass="entr" presetSubtype="0" fill="hold" grpId="0" nodeType="withEffect">
                                  <p:stCondLst>
                                    <p:cond delay="0"/>
                                  </p:stCondLst>
                                  <p:childTnLst>
                                    <p:set>
                                      <p:cBhvr>
                                        <p:cTn id="98" dur="1" fill="hold">
                                          <p:stCondLst>
                                            <p:cond delay="0"/>
                                          </p:stCondLst>
                                        </p:cTn>
                                        <p:tgtEl>
                                          <p:spTgt spid="30"/>
                                        </p:tgtEl>
                                        <p:attrNameLst>
                                          <p:attrName>style.visibility</p:attrName>
                                        </p:attrNameLst>
                                      </p:cBhvr>
                                      <p:to>
                                        <p:strVal val="visible"/>
                                      </p:to>
                                    </p:set>
                                    <p:animEffect transition="in" filter="wipe(down)">
                                      <p:cBhvr>
                                        <p:cTn id="99" dur="580">
                                          <p:stCondLst>
                                            <p:cond delay="0"/>
                                          </p:stCondLst>
                                        </p:cTn>
                                        <p:tgtEl>
                                          <p:spTgt spid="30"/>
                                        </p:tgtEl>
                                      </p:cBhvr>
                                    </p:animEffect>
                                    <p:anim calcmode="lin" valueType="num">
                                      <p:cBhvr>
                                        <p:cTn id="100" dur="1822" tmFilter="0,0; 0.14,0.36; 0.43,0.73; 0.71,0.91; 1.0,1.0">
                                          <p:stCondLst>
                                            <p:cond delay="0"/>
                                          </p:stCondLst>
                                        </p:cTn>
                                        <p:tgtEl>
                                          <p:spTgt spid="30"/>
                                        </p:tgtEl>
                                        <p:attrNameLst>
                                          <p:attrName>ppt_x</p:attrName>
                                        </p:attrNameLst>
                                      </p:cBhvr>
                                      <p:tavLst>
                                        <p:tav tm="0">
                                          <p:val>
                                            <p:strVal val="#ppt_x-0.25"/>
                                          </p:val>
                                        </p:tav>
                                        <p:tav tm="100000">
                                          <p:val>
                                            <p:strVal val="#ppt_x"/>
                                          </p:val>
                                        </p:tav>
                                      </p:tavLst>
                                    </p:anim>
                                    <p:anim calcmode="lin" valueType="num">
                                      <p:cBhvr>
                                        <p:cTn id="101" dur="664" tmFilter="0.0,0.0; 0.25,0.07; 0.50,0.2; 0.75,0.467; 1.0,1.0">
                                          <p:stCondLst>
                                            <p:cond delay="0"/>
                                          </p:stCondLst>
                                        </p:cTn>
                                        <p:tgtEl>
                                          <p:spTgt spid="30"/>
                                        </p:tgtEl>
                                        <p:attrNameLst>
                                          <p:attrName>ppt_y</p:attrName>
                                        </p:attrNameLst>
                                      </p:cBhvr>
                                      <p:tavLst>
                                        <p:tav tm="0" fmla="#ppt_y-sin(pi*$)/3">
                                          <p:val>
                                            <p:fltVal val="0.5"/>
                                          </p:val>
                                        </p:tav>
                                        <p:tav tm="100000">
                                          <p:val>
                                            <p:fltVal val="1"/>
                                          </p:val>
                                        </p:tav>
                                      </p:tavLst>
                                    </p:anim>
                                    <p:anim calcmode="lin" valueType="num">
                                      <p:cBhvr>
                                        <p:cTn id="102" dur="664" tmFilter="0, 0; 0.125,0.2665; 0.25,0.4; 0.375,0.465; 0.5,0.5;  0.625,0.535; 0.75,0.6; 0.875,0.7335; 1,1">
                                          <p:stCondLst>
                                            <p:cond delay="664"/>
                                          </p:stCondLst>
                                        </p:cTn>
                                        <p:tgtEl>
                                          <p:spTgt spid="30"/>
                                        </p:tgtEl>
                                        <p:attrNameLst>
                                          <p:attrName>ppt_y</p:attrName>
                                        </p:attrNameLst>
                                      </p:cBhvr>
                                      <p:tavLst>
                                        <p:tav tm="0" fmla="#ppt_y-sin(pi*$)/9">
                                          <p:val>
                                            <p:fltVal val="0"/>
                                          </p:val>
                                        </p:tav>
                                        <p:tav tm="100000">
                                          <p:val>
                                            <p:fltVal val="1"/>
                                          </p:val>
                                        </p:tav>
                                      </p:tavLst>
                                    </p:anim>
                                    <p:anim calcmode="lin" valueType="num">
                                      <p:cBhvr>
                                        <p:cTn id="103" dur="332" tmFilter="0, 0; 0.125,0.2665; 0.25,0.4; 0.375,0.465; 0.5,0.5;  0.625,0.535; 0.75,0.6; 0.875,0.7335; 1,1">
                                          <p:stCondLst>
                                            <p:cond delay="1324"/>
                                          </p:stCondLst>
                                        </p:cTn>
                                        <p:tgtEl>
                                          <p:spTgt spid="30"/>
                                        </p:tgtEl>
                                        <p:attrNameLst>
                                          <p:attrName>ppt_y</p:attrName>
                                        </p:attrNameLst>
                                      </p:cBhvr>
                                      <p:tavLst>
                                        <p:tav tm="0" fmla="#ppt_y-sin(pi*$)/27">
                                          <p:val>
                                            <p:fltVal val="0"/>
                                          </p:val>
                                        </p:tav>
                                        <p:tav tm="100000">
                                          <p:val>
                                            <p:fltVal val="1"/>
                                          </p:val>
                                        </p:tav>
                                      </p:tavLst>
                                    </p:anim>
                                    <p:anim calcmode="lin" valueType="num">
                                      <p:cBhvr>
                                        <p:cTn id="104" dur="164" tmFilter="0, 0; 0.125,0.2665; 0.25,0.4; 0.375,0.465; 0.5,0.5;  0.625,0.535; 0.75,0.6; 0.875,0.7335; 1,1">
                                          <p:stCondLst>
                                            <p:cond delay="1656"/>
                                          </p:stCondLst>
                                        </p:cTn>
                                        <p:tgtEl>
                                          <p:spTgt spid="30"/>
                                        </p:tgtEl>
                                        <p:attrNameLst>
                                          <p:attrName>ppt_y</p:attrName>
                                        </p:attrNameLst>
                                      </p:cBhvr>
                                      <p:tavLst>
                                        <p:tav tm="0" fmla="#ppt_y-sin(pi*$)/81">
                                          <p:val>
                                            <p:fltVal val="0"/>
                                          </p:val>
                                        </p:tav>
                                        <p:tav tm="100000">
                                          <p:val>
                                            <p:fltVal val="1"/>
                                          </p:val>
                                        </p:tav>
                                      </p:tavLst>
                                    </p:anim>
                                    <p:animScale>
                                      <p:cBhvr>
                                        <p:cTn id="105" dur="26">
                                          <p:stCondLst>
                                            <p:cond delay="650"/>
                                          </p:stCondLst>
                                        </p:cTn>
                                        <p:tgtEl>
                                          <p:spTgt spid="30"/>
                                        </p:tgtEl>
                                      </p:cBhvr>
                                      <p:to x="100000" y="60000"/>
                                    </p:animScale>
                                    <p:animScale>
                                      <p:cBhvr>
                                        <p:cTn id="106" dur="166" decel="50000">
                                          <p:stCondLst>
                                            <p:cond delay="676"/>
                                          </p:stCondLst>
                                        </p:cTn>
                                        <p:tgtEl>
                                          <p:spTgt spid="30"/>
                                        </p:tgtEl>
                                      </p:cBhvr>
                                      <p:to x="100000" y="100000"/>
                                    </p:animScale>
                                    <p:animScale>
                                      <p:cBhvr>
                                        <p:cTn id="107" dur="26">
                                          <p:stCondLst>
                                            <p:cond delay="1312"/>
                                          </p:stCondLst>
                                        </p:cTn>
                                        <p:tgtEl>
                                          <p:spTgt spid="30"/>
                                        </p:tgtEl>
                                      </p:cBhvr>
                                      <p:to x="100000" y="80000"/>
                                    </p:animScale>
                                    <p:animScale>
                                      <p:cBhvr>
                                        <p:cTn id="108" dur="166" decel="50000">
                                          <p:stCondLst>
                                            <p:cond delay="1338"/>
                                          </p:stCondLst>
                                        </p:cTn>
                                        <p:tgtEl>
                                          <p:spTgt spid="30"/>
                                        </p:tgtEl>
                                      </p:cBhvr>
                                      <p:to x="100000" y="100000"/>
                                    </p:animScale>
                                    <p:animScale>
                                      <p:cBhvr>
                                        <p:cTn id="109" dur="26">
                                          <p:stCondLst>
                                            <p:cond delay="1642"/>
                                          </p:stCondLst>
                                        </p:cTn>
                                        <p:tgtEl>
                                          <p:spTgt spid="30"/>
                                        </p:tgtEl>
                                      </p:cBhvr>
                                      <p:to x="100000" y="90000"/>
                                    </p:animScale>
                                    <p:animScale>
                                      <p:cBhvr>
                                        <p:cTn id="110" dur="166" decel="50000">
                                          <p:stCondLst>
                                            <p:cond delay="1668"/>
                                          </p:stCondLst>
                                        </p:cTn>
                                        <p:tgtEl>
                                          <p:spTgt spid="30"/>
                                        </p:tgtEl>
                                      </p:cBhvr>
                                      <p:to x="100000" y="100000"/>
                                    </p:animScale>
                                    <p:animScale>
                                      <p:cBhvr>
                                        <p:cTn id="111" dur="26">
                                          <p:stCondLst>
                                            <p:cond delay="1808"/>
                                          </p:stCondLst>
                                        </p:cTn>
                                        <p:tgtEl>
                                          <p:spTgt spid="30"/>
                                        </p:tgtEl>
                                      </p:cBhvr>
                                      <p:to x="100000" y="95000"/>
                                    </p:animScale>
                                    <p:animScale>
                                      <p:cBhvr>
                                        <p:cTn id="112" dur="166" decel="50000">
                                          <p:stCondLst>
                                            <p:cond delay="1834"/>
                                          </p:stCondLst>
                                        </p:cTn>
                                        <p:tgtEl>
                                          <p:spTgt spid="30"/>
                                        </p:tgtEl>
                                      </p:cBhvr>
                                      <p:to x="100000" y="100000"/>
                                    </p:animScale>
                                  </p:childTnLst>
                                </p:cTn>
                              </p:par>
                              <p:par>
                                <p:cTn id="113" presetID="26" presetClass="entr" presetSubtype="0" fill="hold" grpId="0" nodeType="withEffect">
                                  <p:stCondLst>
                                    <p:cond delay="0"/>
                                  </p:stCondLst>
                                  <p:childTnLst>
                                    <p:set>
                                      <p:cBhvr>
                                        <p:cTn id="114" dur="1" fill="hold">
                                          <p:stCondLst>
                                            <p:cond delay="0"/>
                                          </p:stCondLst>
                                        </p:cTn>
                                        <p:tgtEl>
                                          <p:spTgt spid="31"/>
                                        </p:tgtEl>
                                        <p:attrNameLst>
                                          <p:attrName>style.visibility</p:attrName>
                                        </p:attrNameLst>
                                      </p:cBhvr>
                                      <p:to>
                                        <p:strVal val="visible"/>
                                      </p:to>
                                    </p:set>
                                    <p:animEffect transition="in" filter="wipe(down)">
                                      <p:cBhvr>
                                        <p:cTn id="115" dur="580">
                                          <p:stCondLst>
                                            <p:cond delay="0"/>
                                          </p:stCondLst>
                                        </p:cTn>
                                        <p:tgtEl>
                                          <p:spTgt spid="31"/>
                                        </p:tgtEl>
                                      </p:cBhvr>
                                    </p:animEffect>
                                    <p:anim calcmode="lin" valueType="num">
                                      <p:cBhvr>
                                        <p:cTn id="116" dur="1822" tmFilter="0,0; 0.14,0.36; 0.43,0.73; 0.71,0.91; 1.0,1.0">
                                          <p:stCondLst>
                                            <p:cond delay="0"/>
                                          </p:stCondLst>
                                        </p:cTn>
                                        <p:tgtEl>
                                          <p:spTgt spid="31"/>
                                        </p:tgtEl>
                                        <p:attrNameLst>
                                          <p:attrName>ppt_x</p:attrName>
                                        </p:attrNameLst>
                                      </p:cBhvr>
                                      <p:tavLst>
                                        <p:tav tm="0">
                                          <p:val>
                                            <p:strVal val="#ppt_x-0.25"/>
                                          </p:val>
                                        </p:tav>
                                        <p:tav tm="100000">
                                          <p:val>
                                            <p:strVal val="#ppt_x"/>
                                          </p:val>
                                        </p:tav>
                                      </p:tavLst>
                                    </p:anim>
                                    <p:anim calcmode="lin" valueType="num">
                                      <p:cBhvr>
                                        <p:cTn id="117" dur="664" tmFilter="0.0,0.0; 0.25,0.07; 0.50,0.2; 0.75,0.467; 1.0,1.0">
                                          <p:stCondLst>
                                            <p:cond delay="0"/>
                                          </p:stCondLst>
                                        </p:cTn>
                                        <p:tgtEl>
                                          <p:spTgt spid="31"/>
                                        </p:tgtEl>
                                        <p:attrNameLst>
                                          <p:attrName>ppt_y</p:attrName>
                                        </p:attrNameLst>
                                      </p:cBhvr>
                                      <p:tavLst>
                                        <p:tav tm="0" fmla="#ppt_y-sin(pi*$)/3">
                                          <p:val>
                                            <p:fltVal val="0.5"/>
                                          </p:val>
                                        </p:tav>
                                        <p:tav tm="100000">
                                          <p:val>
                                            <p:fltVal val="1"/>
                                          </p:val>
                                        </p:tav>
                                      </p:tavLst>
                                    </p:anim>
                                    <p:anim calcmode="lin" valueType="num">
                                      <p:cBhvr>
                                        <p:cTn id="118" dur="664" tmFilter="0, 0; 0.125,0.2665; 0.25,0.4; 0.375,0.465; 0.5,0.5;  0.625,0.535; 0.75,0.6; 0.875,0.7335; 1,1">
                                          <p:stCondLst>
                                            <p:cond delay="664"/>
                                          </p:stCondLst>
                                        </p:cTn>
                                        <p:tgtEl>
                                          <p:spTgt spid="31"/>
                                        </p:tgtEl>
                                        <p:attrNameLst>
                                          <p:attrName>ppt_y</p:attrName>
                                        </p:attrNameLst>
                                      </p:cBhvr>
                                      <p:tavLst>
                                        <p:tav tm="0" fmla="#ppt_y-sin(pi*$)/9">
                                          <p:val>
                                            <p:fltVal val="0"/>
                                          </p:val>
                                        </p:tav>
                                        <p:tav tm="100000">
                                          <p:val>
                                            <p:fltVal val="1"/>
                                          </p:val>
                                        </p:tav>
                                      </p:tavLst>
                                    </p:anim>
                                    <p:anim calcmode="lin" valueType="num">
                                      <p:cBhvr>
                                        <p:cTn id="119" dur="332" tmFilter="0, 0; 0.125,0.2665; 0.25,0.4; 0.375,0.465; 0.5,0.5;  0.625,0.535; 0.75,0.6; 0.875,0.7335; 1,1">
                                          <p:stCondLst>
                                            <p:cond delay="1324"/>
                                          </p:stCondLst>
                                        </p:cTn>
                                        <p:tgtEl>
                                          <p:spTgt spid="31"/>
                                        </p:tgtEl>
                                        <p:attrNameLst>
                                          <p:attrName>ppt_y</p:attrName>
                                        </p:attrNameLst>
                                      </p:cBhvr>
                                      <p:tavLst>
                                        <p:tav tm="0" fmla="#ppt_y-sin(pi*$)/27">
                                          <p:val>
                                            <p:fltVal val="0"/>
                                          </p:val>
                                        </p:tav>
                                        <p:tav tm="100000">
                                          <p:val>
                                            <p:fltVal val="1"/>
                                          </p:val>
                                        </p:tav>
                                      </p:tavLst>
                                    </p:anim>
                                    <p:anim calcmode="lin" valueType="num">
                                      <p:cBhvr>
                                        <p:cTn id="120" dur="164" tmFilter="0, 0; 0.125,0.2665; 0.25,0.4; 0.375,0.465; 0.5,0.5;  0.625,0.535; 0.75,0.6; 0.875,0.7335; 1,1">
                                          <p:stCondLst>
                                            <p:cond delay="1656"/>
                                          </p:stCondLst>
                                        </p:cTn>
                                        <p:tgtEl>
                                          <p:spTgt spid="31"/>
                                        </p:tgtEl>
                                        <p:attrNameLst>
                                          <p:attrName>ppt_y</p:attrName>
                                        </p:attrNameLst>
                                      </p:cBhvr>
                                      <p:tavLst>
                                        <p:tav tm="0" fmla="#ppt_y-sin(pi*$)/81">
                                          <p:val>
                                            <p:fltVal val="0"/>
                                          </p:val>
                                        </p:tav>
                                        <p:tav tm="100000">
                                          <p:val>
                                            <p:fltVal val="1"/>
                                          </p:val>
                                        </p:tav>
                                      </p:tavLst>
                                    </p:anim>
                                    <p:animScale>
                                      <p:cBhvr>
                                        <p:cTn id="121" dur="26">
                                          <p:stCondLst>
                                            <p:cond delay="650"/>
                                          </p:stCondLst>
                                        </p:cTn>
                                        <p:tgtEl>
                                          <p:spTgt spid="31"/>
                                        </p:tgtEl>
                                      </p:cBhvr>
                                      <p:to x="100000" y="60000"/>
                                    </p:animScale>
                                    <p:animScale>
                                      <p:cBhvr>
                                        <p:cTn id="122" dur="166" decel="50000">
                                          <p:stCondLst>
                                            <p:cond delay="676"/>
                                          </p:stCondLst>
                                        </p:cTn>
                                        <p:tgtEl>
                                          <p:spTgt spid="31"/>
                                        </p:tgtEl>
                                      </p:cBhvr>
                                      <p:to x="100000" y="100000"/>
                                    </p:animScale>
                                    <p:animScale>
                                      <p:cBhvr>
                                        <p:cTn id="123" dur="26">
                                          <p:stCondLst>
                                            <p:cond delay="1312"/>
                                          </p:stCondLst>
                                        </p:cTn>
                                        <p:tgtEl>
                                          <p:spTgt spid="31"/>
                                        </p:tgtEl>
                                      </p:cBhvr>
                                      <p:to x="100000" y="80000"/>
                                    </p:animScale>
                                    <p:animScale>
                                      <p:cBhvr>
                                        <p:cTn id="124" dur="166" decel="50000">
                                          <p:stCondLst>
                                            <p:cond delay="1338"/>
                                          </p:stCondLst>
                                        </p:cTn>
                                        <p:tgtEl>
                                          <p:spTgt spid="31"/>
                                        </p:tgtEl>
                                      </p:cBhvr>
                                      <p:to x="100000" y="100000"/>
                                    </p:animScale>
                                    <p:animScale>
                                      <p:cBhvr>
                                        <p:cTn id="125" dur="26">
                                          <p:stCondLst>
                                            <p:cond delay="1642"/>
                                          </p:stCondLst>
                                        </p:cTn>
                                        <p:tgtEl>
                                          <p:spTgt spid="31"/>
                                        </p:tgtEl>
                                      </p:cBhvr>
                                      <p:to x="100000" y="90000"/>
                                    </p:animScale>
                                    <p:animScale>
                                      <p:cBhvr>
                                        <p:cTn id="126" dur="166" decel="50000">
                                          <p:stCondLst>
                                            <p:cond delay="1668"/>
                                          </p:stCondLst>
                                        </p:cTn>
                                        <p:tgtEl>
                                          <p:spTgt spid="31"/>
                                        </p:tgtEl>
                                      </p:cBhvr>
                                      <p:to x="100000" y="100000"/>
                                    </p:animScale>
                                    <p:animScale>
                                      <p:cBhvr>
                                        <p:cTn id="127" dur="26">
                                          <p:stCondLst>
                                            <p:cond delay="1808"/>
                                          </p:stCondLst>
                                        </p:cTn>
                                        <p:tgtEl>
                                          <p:spTgt spid="31"/>
                                        </p:tgtEl>
                                      </p:cBhvr>
                                      <p:to x="100000" y="95000"/>
                                    </p:animScale>
                                    <p:animScale>
                                      <p:cBhvr>
                                        <p:cTn id="128" dur="166" decel="50000">
                                          <p:stCondLst>
                                            <p:cond delay="1834"/>
                                          </p:stCondLst>
                                        </p:cTn>
                                        <p:tgtEl>
                                          <p:spTgt spid="31"/>
                                        </p:tgtEl>
                                      </p:cBhvr>
                                      <p:to x="100000" y="100000"/>
                                    </p:animScale>
                                  </p:childTnLst>
                                </p:cTn>
                              </p:par>
                              <p:par>
                                <p:cTn id="129" presetID="26" presetClass="entr" presetSubtype="0" fill="hold" grpId="0" nodeType="withEffect">
                                  <p:stCondLst>
                                    <p:cond delay="0"/>
                                  </p:stCondLst>
                                  <p:childTnLst>
                                    <p:set>
                                      <p:cBhvr>
                                        <p:cTn id="130" dur="1" fill="hold">
                                          <p:stCondLst>
                                            <p:cond delay="0"/>
                                          </p:stCondLst>
                                        </p:cTn>
                                        <p:tgtEl>
                                          <p:spTgt spid="32"/>
                                        </p:tgtEl>
                                        <p:attrNameLst>
                                          <p:attrName>style.visibility</p:attrName>
                                        </p:attrNameLst>
                                      </p:cBhvr>
                                      <p:to>
                                        <p:strVal val="visible"/>
                                      </p:to>
                                    </p:set>
                                    <p:animEffect transition="in" filter="wipe(down)">
                                      <p:cBhvr>
                                        <p:cTn id="131" dur="580">
                                          <p:stCondLst>
                                            <p:cond delay="0"/>
                                          </p:stCondLst>
                                        </p:cTn>
                                        <p:tgtEl>
                                          <p:spTgt spid="32"/>
                                        </p:tgtEl>
                                      </p:cBhvr>
                                    </p:animEffect>
                                    <p:anim calcmode="lin" valueType="num">
                                      <p:cBhvr>
                                        <p:cTn id="132" dur="1822" tmFilter="0,0; 0.14,0.36; 0.43,0.73; 0.71,0.91; 1.0,1.0">
                                          <p:stCondLst>
                                            <p:cond delay="0"/>
                                          </p:stCondLst>
                                        </p:cTn>
                                        <p:tgtEl>
                                          <p:spTgt spid="32"/>
                                        </p:tgtEl>
                                        <p:attrNameLst>
                                          <p:attrName>ppt_x</p:attrName>
                                        </p:attrNameLst>
                                      </p:cBhvr>
                                      <p:tavLst>
                                        <p:tav tm="0">
                                          <p:val>
                                            <p:strVal val="#ppt_x-0.25"/>
                                          </p:val>
                                        </p:tav>
                                        <p:tav tm="100000">
                                          <p:val>
                                            <p:strVal val="#ppt_x"/>
                                          </p:val>
                                        </p:tav>
                                      </p:tavLst>
                                    </p:anim>
                                    <p:anim calcmode="lin" valueType="num">
                                      <p:cBhvr>
                                        <p:cTn id="133" dur="664" tmFilter="0.0,0.0; 0.25,0.07; 0.50,0.2; 0.75,0.467; 1.0,1.0">
                                          <p:stCondLst>
                                            <p:cond delay="0"/>
                                          </p:stCondLst>
                                        </p:cTn>
                                        <p:tgtEl>
                                          <p:spTgt spid="32"/>
                                        </p:tgtEl>
                                        <p:attrNameLst>
                                          <p:attrName>ppt_y</p:attrName>
                                        </p:attrNameLst>
                                      </p:cBhvr>
                                      <p:tavLst>
                                        <p:tav tm="0" fmla="#ppt_y-sin(pi*$)/3">
                                          <p:val>
                                            <p:fltVal val="0.5"/>
                                          </p:val>
                                        </p:tav>
                                        <p:tav tm="100000">
                                          <p:val>
                                            <p:fltVal val="1"/>
                                          </p:val>
                                        </p:tav>
                                      </p:tavLst>
                                    </p:anim>
                                    <p:anim calcmode="lin" valueType="num">
                                      <p:cBhvr>
                                        <p:cTn id="134" dur="664" tmFilter="0, 0; 0.125,0.2665; 0.25,0.4; 0.375,0.465; 0.5,0.5;  0.625,0.535; 0.75,0.6; 0.875,0.7335; 1,1">
                                          <p:stCondLst>
                                            <p:cond delay="664"/>
                                          </p:stCondLst>
                                        </p:cTn>
                                        <p:tgtEl>
                                          <p:spTgt spid="32"/>
                                        </p:tgtEl>
                                        <p:attrNameLst>
                                          <p:attrName>ppt_y</p:attrName>
                                        </p:attrNameLst>
                                      </p:cBhvr>
                                      <p:tavLst>
                                        <p:tav tm="0" fmla="#ppt_y-sin(pi*$)/9">
                                          <p:val>
                                            <p:fltVal val="0"/>
                                          </p:val>
                                        </p:tav>
                                        <p:tav tm="100000">
                                          <p:val>
                                            <p:fltVal val="1"/>
                                          </p:val>
                                        </p:tav>
                                      </p:tavLst>
                                    </p:anim>
                                    <p:anim calcmode="lin" valueType="num">
                                      <p:cBhvr>
                                        <p:cTn id="135" dur="332" tmFilter="0, 0; 0.125,0.2665; 0.25,0.4; 0.375,0.465; 0.5,0.5;  0.625,0.535; 0.75,0.6; 0.875,0.7335; 1,1">
                                          <p:stCondLst>
                                            <p:cond delay="1324"/>
                                          </p:stCondLst>
                                        </p:cTn>
                                        <p:tgtEl>
                                          <p:spTgt spid="32"/>
                                        </p:tgtEl>
                                        <p:attrNameLst>
                                          <p:attrName>ppt_y</p:attrName>
                                        </p:attrNameLst>
                                      </p:cBhvr>
                                      <p:tavLst>
                                        <p:tav tm="0" fmla="#ppt_y-sin(pi*$)/27">
                                          <p:val>
                                            <p:fltVal val="0"/>
                                          </p:val>
                                        </p:tav>
                                        <p:tav tm="100000">
                                          <p:val>
                                            <p:fltVal val="1"/>
                                          </p:val>
                                        </p:tav>
                                      </p:tavLst>
                                    </p:anim>
                                    <p:anim calcmode="lin" valueType="num">
                                      <p:cBhvr>
                                        <p:cTn id="136" dur="164" tmFilter="0, 0; 0.125,0.2665; 0.25,0.4; 0.375,0.465; 0.5,0.5;  0.625,0.535; 0.75,0.6; 0.875,0.7335; 1,1">
                                          <p:stCondLst>
                                            <p:cond delay="1656"/>
                                          </p:stCondLst>
                                        </p:cTn>
                                        <p:tgtEl>
                                          <p:spTgt spid="32"/>
                                        </p:tgtEl>
                                        <p:attrNameLst>
                                          <p:attrName>ppt_y</p:attrName>
                                        </p:attrNameLst>
                                      </p:cBhvr>
                                      <p:tavLst>
                                        <p:tav tm="0" fmla="#ppt_y-sin(pi*$)/81">
                                          <p:val>
                                            <p:fltVal val="0"/>
                                          </p:val>
                                        </p:tav>
                                        <p:tav tm="100000">
                                          <p:val>
                                            <p:fltVal val="1"/>
                                          </p:val>
                                        </p:tav>
                                      </p:tavLst>
                                    </p:anim>
                                    <p:animScale>
                                      <p:cBhvr>
                                        <p:cTn id="137" dur="26">
                                          <p:stCondLst>
                                            <p:cond delay="650"/>
                                          </p:stCondLst>
                                        </p:cTn>
                                        <p:tgtEl>
                                          <p:spTgt spid="32"/>
                                        </p:tgtEl>
                                      </p:cBhvr>
                                      <p:to x="100000" y="60000"/>
                                    </p:animScale>
                                    <p:animScale>
                                      <p:cBhvr>
                                        <p:cTn id="138" dur="166" decel="50000">
                                          <p:stCondLst>
                                            <p:cond delay="676"/>
                                          </p:stCondLst>
                                        </p:cTn>
                                        <p:tgtEl>
                                          <p:spTgt spid="32"/>
                                        </p:tgtEl>
                                      </p:cBhvr>
                                      <p:to x="100000" y="100000"/>
                                    </p:animScale>
                                    <p:animScale>
                                      <p:cBhvr>
                                        <p:cTn id="139" dur="26">
                                          <p:stCondLst>
                                            <p:cond delay="1312"/>
                                          </p:stCondLst>
                                        </p:cTn>
                                        <p:tgtEl>
                                          <p:spTgt spid="32"/>
                                        </p:tgtEl>
                                      </p:cBhvr>
                                      <p:to x="100000" y="80000"/>
                                    </p:animScale>
                                    <p:animScale>
                                      <p:cBhvr>
                                        <p:cTn id="140" dur="166" decel="50000">
                                          <p:stCondLst>
                                            <p:cond delay="1338"/>
                                          </p:stCondLst>
                                        </p:cTn>
                                        <p:tgtEl>
                                          <p:spTgt spid="32"/>
                                        </p:tgtEl>
                                      </p:cBhvr>
                                      <p:to x="100000" y="100000"/>
                                    </p:animScale>
                                    <p:animScale>
                                      <p:cBhvr>
                                        <p:cTn id="141" dur="26">
                                          <p:stCondLst>
                                            <p:cond delay="1642"/>
                                          </p:stCondLst>
                                        </p:cTn>
                                        <p:tgtEl>
                                          <p:spTgt spid="32"/>
                                        </p:tgtEl>
                                      </p:cBhvr>
                                      <p:to x="100000" y="90000"/>
                                    </p:animScale>
                                    <p:animScale>
                                      <p:cBhvr>
                                        <p:cTn id="142" dur="166" decel="50000">
                                          <p:stCondLst>
                                            <p:cond delay="1668"/>
                                          </p:stCondLst>
                                        </p:cTn>
                                        <p:tgtEl>
                                          <p:spTgt spid="32"/>
                                        </p:tgtEl>
                                      </p:cBhvr>
                                      <p:to x="100000" y="100000"/>
                                    </p:animScale>
                                    <p:animScale>
                                      <p:cBhvr>
                                        <p:cTn id="143" dur="26">
                                          <p:stCondLst>
                                            <p:cond delay="1808"/>
                                          </p:stCondLst>
                                        </p:cTn>
                                        <p:tgtEl>
                                          <p:spTgt spid="32"/>
                                        </p:tgtEl>
                                      </p:cBhvr>
                                      <p:to x="100000" y="95000"/>
                                    </p:animScale>
                                    <p:animScale>
                                      <p:cBhvr>
                                        <p:cTn id="144" dur="166" decel="50000">
                                          <p:stCondLst>
                                            <p:cond delay="1834"/>
                                          </p:stCondLst>
                                        </p:cTn>
                                        <p:tgtEl>
                                          <p:spTgt spid="3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p:bldP spid="2" grpId="0" animBg="1"/>
      <p:bldP spid="30" grpId="0" animBg="1"/>
      <p:bldP spid="31" grpId="0" animBg="1"/>
      <p:bldP spid="3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稻壳儿_刀客儿出品_2">
            <a:extLst>
              <a:ext uri="{FF2B5EF4-FFF2-40B4-BE49-F238E27FC236}">
                <a16:creationId xmlns:a16="http://schemas.microsoft.com/office/drawing/2014/main" id="{2214DF6B-7BC4-4785-AE3B-4551AD60645D}"/>
              </a:ext>
            </a:extLst>
          </p:cNvPr>
          <p:cNvSpPr txBox="1"/>
          <p:nvPr/>
        </p:nvSpPr>
        <p:spPr>
          <a:xfrm>
            <a:off x="3887703" y="2874605"/>
            <a:ext cx="4416594" cy="1107996"/>
          </a:xfrm>
          <a:prstGeom prst="rect">
            <a:avLst/>
          </a:prstGeom>
          <a:noFill/>
        </p:spPr>
        <p:txBody>
          <a:bodyPr wrap="none" rtlCol="0">
            <a:spAutoFit/>
          </a:bodyPr>
          <a:lstStyle/>
          <a:p>
            <a:pPr algn="ctr"/>
            <a:r>
              <a:rPr lang="zh-CN" altLang="en-US" sz="6600" dirty="0">
                <a:solidFill>
                  <a:schemeClr val="bg1"/>
                </a:solidFill>
                <a:effectLst>
                  <a:outerShdw blurRad="38100" dist="38100" dir="2700000" algn="tl">
                    <a:srgbClr val="000000">
                      <a:alpha val="43137"/>
                    </a:srgbClr>
                  </a:outerShdw>
                </a:effectLst>
                <a:latin typeface="+mj-ea"/>
                <a:ea typeface="+mj-ea"/>
              </a:rPr>
              <a:t>谢谢</a:t>
            </a:r>
            <a:r>
              <a:rPr lang="en-US" altLang="zh-CN" sz="6600" dirty="0">
                <a:solidFill>
                  <a:schemeClr val="bg1"/>
                </a:solidFill>
                <a:effectLst>
                  <a:outerShdw blurRad="38100" dist="38100" dir="2700000" algn="tl">
                    <a:srgbClr val="000000">
                      <a:alpha val="43137"/>
                    </a:srgbClr>
                  </a:outerShdw>
                </a:effectLst>
                <a:latin typeface="+mj-ea"/>
                <a:ea typeface="+mj-ea"/>
              </a:rPr>
              <a:t>·</a:t>
            </a:r>
            <a:r>
              <a:rPr lang="zh-CN" altLang="en-US" sz="6600" dirty="0">
                <a:solidFill>
                  <a:schemeClr val="bg1"/>
                </a:solidFill>
                <a:effectLst>
                  <a:outerShdw blurRad="38100" dist="38100" dir="2700000" algn="tl">
                    <a:srgbClr val="000000">
                      <a:alpha val="43137"/>
                    </a:srgbClr>
                  </a:outerShdw>
                </a:effectLst>
                <a:latin typeface="+mj-ea"/>
                <a:ea typeface="+mj-ea"/>
              </a:rPr>
              <a:t>观看</a:t>
            </a:r>
            <a:endParaRPr lang="en-US" sz="6600" dirty="0">
              <a:solidFill>
                <a:schemeClr val="bg1"/>
              </a:solidFill>
              <a:effectLst>
                <a:outerShdw blurRad="38100" dist="38100" dir="2700000" algn="tl">
                  <a:srgbClr val="000000">
                    <a:alpha val="43137"/>
                  </a:srgbClr>
                </a:outerShdw>
              </a:effectLst>
              <a:latin typeface="+mj-ea"/>
              <a:ea typeface="+mj-ea"/>
            </a:endParaRPr>
          </a:p>
        </p:txBody>
      </p:sp>
      <p:sp>
        <p:nvSpPr>
          <p:cNvPr id="16" name="稻壳儿_刀客儿出品_3">
            <a:extLst>
              <a:ext uri="{FF2B5EF4-FFF2-40B4-BE49-F238E27FC236}">
                <a16:creationId xmlns:a16="http://schemas.microsoft.com/office/drawing/2014/main" id="{67131E6C-BB67-4B2E-9531-4AFC5D4FCED2}"/>
              </a:ext>
            </a:extLst>
          </p:cNvPr>
          <p:cNvSpPr txBox="1"/>
          <p:nvPr/>
        </p:nvSpPr>
        <p:spPr>
          <a:xfrm>
            <a:off x="4573789" y="2166719"/>
            <a:ext cx="3044424" cy="707886"/>
          </a:xfrm>
          <a:prstGeom prst="rect">
            <a:avLst/>
          </a:prstGeom>
          <a:noFill/>
        </p:spPr>
        <p:txBody>
          <a:bodyPr wrap="none" rtlCol="0">
            <a:spAutoFit/>
          </a:bodyPr>
          <a:lstStyle/>
          <a:p>
            <a:pPr algn="ctr"/>
            <a:r>
              <a:rPr lang="en-US" altLang="zh-CN" sz="4000" dirty="0">
                <a:solidFill>
                  <a:schemeClr val="bg1"/>
                </a:solidFill>
                <a:effectLst>
                  <a:outerShdw blurRad="38100" dist="38100" dir="2700000" algn="tl">
                    <a:srgbClr val="000000">
                      <a:alpha val="43137"/>
                    </a:srgbClr>
                  </a:outerShdw>
                </a:effectLst>
              </a:rPr>
              <a:t>THANK YOU</a:t>
            </a:r>
            <a:endParaRPr lang="en-US" sz="4000" dirty="0">
              <a:solidFill>
                <a:schemeClr val="bg1"/>
              </a:solidFill>
              <a:effectLst>
                <a:outerShdw blurRad="38100" dist="38100" dir="2700000" algn="tl">
                  <a:srgbClr val="000000">
                    <a:alpha val="43137"/>
                  </a:srgbClr>
                </a:outerShdw>
              </a:effectLst>
            </a:endParaRPr>
          </a:p>
        </p:txBody>
      </p:sp>
      <p:sp>
        <p:nvSpPr>
          <p:cNvPr id="17" name="稻壳儿_刀客儿出品_4">
            <a:extLst>
              <a:ext uri="{FF2B5EF4-FFF2-40B4-BE49-F238E27FC236}">
                <a16:creationId xmlns:a16="http://schemas.microsoft.com/office/drawing/2014/main" id="{55D6C06E-9EB2-41C0-A054-A7025762E0DB}"/>
              </a:ext>
            </a:extLst>
          </p:cNvPr>
          <p:cNvSpPr/>
          <p:nvPr/>
        </p:nvSpPr>
        <p:spPr>
          <a:xfrm>
            <a:off x="5409300" y="4283402"/>
            <a:ext cx="1373401" cy="400110"/>
          </a:xfrm>
          <a:prstGeom prst="roundRect">
            <a:avLst>
              <a:gd name="adj" fmla="val 50000"/>
            </a:avLst>
          </a:prstGeom>
          <a:solidFill>
            <a:schemeClr val="bg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稻壳儿_刀客儿出品_5">
            <a:extLst>
              <a:ext uri="{FF2B5EF4-FFF2-40B4-BE49-F238E27FC236}">
                <a16:creationId xmlns:a16="http://schemas.microsoft.com/office/drawing/2014/main" id="{4F714CEF-5B76-4C07-BA1B-1CE22B9D7F91}"/>
              </a:ext>
            </a:extLst>
          </p:cNvPr>
          <p:cNvSpPr txBox="1"/>
          <p:nvPr/>
        </p:nvSpPr>
        <p:spPr>
          <a:xfrm>
            <a:off x="5406578" y="4314180"/>
            <a:ext cx="1376123" cy="338554"/>
          </a:xfrm>
          <a:prstGeom prst="rect">
            <a:avLst/>
          </a:prstGeom>
          <a:noFill/>
        </p:spPr>
        <p:txBody>
          <a:bodyPr wrap="square" rtlCol="0">
            <a:spAutoFit/>
          </a:bodyPr>
          <a:lstStyle/>
          <a:p>
            <a:pPr algn="ctr"/>
            <a:r>
              <a:rPr lang="zh-CN" altLang="en-US" sz="1600" dirty="0">
                <a:solidFill>
                  <a:schemeClr val="accent1"/>
                </a:solidFill>
              </a:rPr>
              <a:t>森焱创意</a:t>
            </a:r>
            <a:endParaRPr lang="en-US" sz="1600" dirty="0">
              <a:solidFill>
                <a:schemeClr val="accent1"/>
              </a:solidFill>
            </a:endParaRPr>
          </a:p>
        </p:txBody>
      </p:sp>
    </p:spTree>
    <p:extLst>
      <p:ext uri="{BB962C8B-B14F-4D97-AF65-F5344CB8AC3E}">
        <p14:creationId xmlns:p14="http://schemas.microsoft.com/office/powerpoint/2010/main" val="40966690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strVal val="#ppt_w*0.70"/>
                                          </p:val>
                                        </p:tav>
                                        <p:tav tm="100000">
                                          <p:val>
                                            <p:strVal val="#ppt_w"/>
                                          </p:val>
                                        </p:tav>
                                      </p:tavLst>
                                    </p:anim>
                                    <p:anim calcmode="lin" valueType="num">
                                      <p:cBhvr>
                                        <p:cTn id="8" dur="1000" fill="hold"/>
                                        <p:tgtEl>
                                          <p:spTgt spid="15"/>
                                        </p:tgtEl>
                                        <p:attrNameLst>
                                          <p:attrName>ppt_h</p:attrName>
                                        </p:attrNameLst>
                                      </p:cBhvr>
                                      <p:tavLst>
                                        <p:tav tm="0">
                                          <p:val>
                                            <p:strVal val="#ppt_h"/>
                                          </p:val>
                                        </p:tav>
                                        <p:tav tm="100000">
                                          <p:val>
                                            <p:strVal val="#ppt_h"/>
                                          </p:val>
                                        </p:tav>
                                      </p:tavLst>
                                    </p:anim>
                                    <p:animEffect transition="in" filter="fade">
                                      <p:cBhvr>
                                        <p:cTn id="9" dur="1000"/>
                                        <p:tgtEl>
                                          <p:spTgt spid="15"/>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000" fill="hold"/>
                                        <p:tgtEl>
                                          <p:spTgt spid="16"/>
                                        </p:tgtEl>
                                        <p:attrNameLst>
                                          <p:attrName>ppt_w</p:attrName>
                                        </p:attrNameLst>
                                      </p:cBhvr>
                                      <p:tavLst>
                                        <p:tav tm="0">
                                          <p:val>
                                            <p:strVal val="#ppt_w*0.70"/>
                                          </p:val>
                                        </p:tav>
                                        <p:tav tm="100000">
                                          <p:val>
                                            <p:strVal val="#ppt_w"/>
                                          </p:val>
                                        </p:tav>
                                      </p:tavLst>
                                    </p:anim>
                                    <p:anim calcmode="lin" valueType="num">
                                      <p:cBhvr>
                                        <p:cTn id="13" dur="1000" fill="hold"/>
                                        <p:tgtEl>
                                          <p:spTgt spid="16"/>
                                        </p:tgtEl>
                                        <p:attrNameLst>
                                          <p:attrName>ppt_h</p:attrName>
                                        </p:attrNameLst>
                                      </p:cBhvr>
                                      <p:tavLst>
                                        <p:tav tm="0">
                                          <p:val>
                                            <p:strVal val="#ppt_h"/>
                                          </p:val>
                                        </p:tav>
                                        <p:tav tm="100000">
                                          <p:val>
                                            <p:strVal val="#ppt_h"/>
                                          </p:val>
                                        </p:tav>
                                      </p:tavLst>
                                    </p:anim>
                                    <p:animEffect transition="in" filter="fade">
                                      <p:cBhvr>
                                        <p:cTn id="14"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_刀客儿出品_1">
            <a:extLst>
              <a:ext uri="{FF2B5EF4-FFF2-40B4-BE49-F238E27FC236}">
                <a16:creationId xmlns:a16="http://schemas.microsoft.com/office/drawing/2014/main" id="{16194A0A-9A00-430D-AF64-B2A0EAF93889}"/>
              </a:ext>
            </a:extLst>
          </p:cNvPr>
          <p:cNvSpPr txBox="1"/>
          <p:nvPr/>
        </p:nvSpPr>
        <p:spPr>
          <a:xfrm>
            <a:off x="4772561" y="2995724"/>
            <a:ext cx="2646878" cy="830997"/>
          </a:xfrm>
          <a:prstGeom prst="rect">
            <a:avLst/>
          </a:prstGeom>
          <a:noFill/>
        </p:spPr>
        <p:txBody>
          <a:bodyPr wrap="none" rtlCol="0">
            <a:spAutoFit/>
          </a:bodyPr>
          <a:lstStyle>
            <a:defPPr>
              <a:defRPr lang="en-US"/>
            </a:defPPr>
            <a:lvl1pPr algn="ctr">
              <a:defRPr sz="6600">
                <a:solidFill>
                  <a:schemeClr val="bg1"/>
                </a:solidFill>
                <a:effectLst>
                  <a:outerShdw blurRad="38100" dist="38100" dir="2700000" algn="tl">
                    <a:srgbClr val="000000">
                      <a:alpha val="43137"/>
                    </a:srgbClr>
                  </a:outerShdw>
                </a:effectLst>
                <a:latin typeface="+mj-ea"/>
                <a:ea typeface="+mj-ea"/>
              </a:defRPr>
            </a:lvl1pPr>
          </a:lstStyle>
          <a:p>
            <a:r>
              <a:rPr lang="zh-CN" altLang="en-US"/>
              <a:t>添加标题</a:t>
            </a:r>
            <a:endParaRPr lang="en-US" dirty="0"/>
          </a:p>
        </p:txBody>
      </p:sp>
      <p:sp>
        <p:nvSpPr>
          <p:cNvPr id="3" name="稻壳儿_刀客儿出品_2">
            <a:extLst>
              <a:ext uri="{FF2B5EF4-FFF2-40B4-BE49-F238E27FC236}">
                <a16:creationId xmlns:a16="http://schemas.microsoft.com/office/drawing/2014/main" id="{934C59FB-7A34-457A-A5F4-4C5E2EF1C73C}"/>
              </a:ext>
            </a:extLst>
          </p:cNvPr>
          <p:cNvSpPr txBox="1"/>
          <p:nvPr/>
        </p:nvSpPr>
        <p:spPr>
          <a:xfrm>
            <a:off x="5042667" y="2287838"/>
            <a:ext cx="2106667" cy="707886"/>
          </a:xfrm>
          <a:prstGeom prst="rect">
            <a:avLst/>
          </a:prstGeom>
          <a:noFill/>
        </p:spPr>
        <p:txBody>
          <a:bodyPr wrap="none" rtlCol="0">
            <a:spAutoFit/>
          </a:bodyPr>
          <a:lstStyle>
            <a:defPPr>
              <a:defRPr lang="en-US"/>
            </a:defPPr>
            <a:lvl1pPr algn="ctr">
              <a:defRPr sz="4000">
                <a:solidFill>
                  <a:schemeClr val="bg1"/>
                </a:solidFill>
                <a:effectLst>
                  <a:outerShdw blurRad="38100" dist="38100" dir="2700000" algn="tl">
                    <a:srgbClr val="000000">
                      <a:alpha val="43137"/>
                    </a:srgbClr>
                  </a:outerShdw>
                </a:effectLst>
              </a:defRPr>
            </a:lvl1pPr>
          </a:lstStyle>
          <a:p>
            <a:r>
              <a:rPr lang="en-US" altLang="zh-CN" dirty="0"/>
              <a:t>PART.01</a:t>
            </a:r>
            <a:endParaRPr lang="en-US" dirty="0"/>
          </a:p>
        </p:txBody>
      </p:sp>
      <p:sp>
        <p:nvSpPr>
          <p:cNvPr id="4" name="稻壳儿_刀客儿出品_3">
            <a:extLst>
              <a:ext uri="{FF2B5EF4-FFF2-40B4-BE49-F238E27FC236}">
                <a16:creationId xmlns:a16="http://schemas.microsoft.com/office/drawing/2014/main" id="{7E5609FC-7496-479D-B568-DB30A68DAE24}"/>
              </a:ext>
            </a:extLst>
          </p:cNvPr>
          <p:cNvSpPr txBox="1"/>
          <p:nvPr/>
        </p:nvSpPr>
        <p:spPr>
          <a:xfrm>
            <a:off x="2611231" y="4103720"/>
            <a:ext cx="6969538" cy="795539"/>
          </a:xfrm>
          <a:prstGeom prst="rect">
            <a:avLst/>
          </a:prstGeom>
          <a:noFill/>
        </p:spPr>
        <p:txBody>
          <a:bodyPr wrap="square" rtlCol="0">
            <a:spAutoFit/>
          </a:bodyPr>
          <a:lstStyle/>
          <a:p>
            <a:pPr algn="ctr">
              <a:lnSpc>
                <a:spcPct val="120000"/>
              </a:lnSpc>
            </a:pPr>
            <a:r>
              <a:rPr lang="en-US" sz="2000" dirty="0">
                <a:solidFill>
                  <a:schemeClr val="bg1"/>
                </a:solidFill>
                <a:effectLst>
                  <a:outerShdw blurRad="38100" dist="38100" dir="2700000" algn="tl">
                    <a:srgbClr val="000000">
                      <a:alpha val="43137"/>
                    </a:srgbClr>
                  </a:outerShdw>
                </a:effectLst>
              </a:rPr>
              <a:t>Lorem ipsum dolor sit </a:t>
            </a:r>
            <a:r>
              <a:rPr lang="en-US" sz="2000" dirty="0" err="1">
                <a:solidFill>
                  <a:schemeClr val="bg1"/>
                </a:solidFill>
                <a:effectLst>
                  <a:outerShdw blurRad="38100" dist="38100" dir="2700000" algn="tl">
                    <a:srgbClr val="000000">
                      <a:alpha val="43137"/>
                    </a:srgbClr>
                  </a:outerShdw>
                </a:effectLst>
              </a:rPr>
              <a:t>amet</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consectetuer</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adipiscing</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elit</a:t>
            </a:r>
            <a:r>
              <a:rPr lang="en-US" sz="2000" dirty="0">
                <a:solidFill>
                  <a:schemeClr val="bg1"/>
                </a:solidFill>
                <a:effectLst>
                  <a:outerShdw blurRad="38100" dist="38100" dir="2700000" algn="tl">
                    <a:srgbClr val="000000">
                      <a:alpha val="43137"/>
                    </a:srgbClr>
                  </a:outerShdw>
                </a:effectLst>
              </a:rPr>
              <a:t>. Maecenas </a:t>
            </a:r>
            <a:r>
              <a:rPr lang="en-US" sz="2000" dirty="0" err="1">
                <a:solidFill>
                  <a:schemeClr val="bg1"/>
                </a:solidFill>
                <a:effectLst>
                  <a:outerShdw blurRad="38100" dist="38100" dir="2700000" algn="tl">
                    <a:srgbClr val="000000">
                      <a:alpha val="43137"/>
                    </a:srgbClr>
                  </a:outerShdw>
                </a:effectLst>
              </a:rPr>
              <a:t>porttitor</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congue</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massa</a:t>
            </a:r>
            <a:r>
              <a:rPr lang="en-US" sz="2000" dirty="0">
                <a:solidFill>
                  <a:schemeClr val="bg1"/>
                </a:solidFill>
                <a:effectLst>
                  <a:outerShdw blurRad="38100" dist="38100" dir="2700000" algn="tl">
                    <a:srgbClr val="000000">
                      <a:alpha val="43137"/>
                    </a:srgbClr>
                  </a:outerShdw>
                </a:effectLst>
              </a:rPr>
              <a:t>.</a:t>
            </a:r>
          </a:p>
        </p:txBody>
      </p:sp>
    </p:spTree>
    <p:extLst>
      <p:ext uri="{BB962C8B-B14F-4D97-AF65-F5344CB8AC3E}">
        <p14:creationId xmlns:p14="http://schemas.microsoft.com/office/powerpoint/2010/main" val="4581151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000"/>
                                        <p:tgtEl>
                                          <p:spTgt spid="3"/>
                                        </p:tgtEl>
                                      </p:cBhvr>
                                    </p:animEffect>
                                    <p:anim calcmode="lin" valueType="num">
                                      <p:cBhvr>
                                        <p:cTn id="13" dur="2000" fill="hold"/>
                                        <p:tgtEl>
                                          <p:spTgt spid="3"/>
                                        </p:tgtEl>
                                        <p:attrNameLst>
                                          <p:attrName>ppt_w</p:attrName>
                                        </p:attrNameLst>
                                      </p:cBhvr>
                                      <p:tavLst>
                                        <p:tav tm="0" fmla="#ppt_w*sin(2.5*pi*$)">
                                          <p:val>
                                            <p:fltVal val="0"/>
                                          </p:val>
                                        </p:tav>
                                        <p:tav tm="100000">
                                          <p:val>
                                            <p:fltVal val="1"/>
                                          </p:val>
                                        </p:tav>
                                      </p:tavLst>
                                    </p:anim>
                                    <p:anim calcmode="lin" valueType="num">
                                      <p:cBhvr>
                                        <p:cTn id="14" dur="2000" fill="hold"/>
                                        <p:tgtEl>
                                          <p:spTgt spid="3"/>
                                        </p:tgtEl>
                                        <p:attrNameLst>
                                          <p:attrName>ppt_h</p:attrName>
                                        </p:attrNameLst>
                                      </p:cBhvr>
                                      <p:tavLst>
                                        <p:tav tm="0">
                                          <p:val>
                                            <p:strVal val="#ppt_h"/>
                                          </p:val>
                                        </p:tav>
                                        <p:tav tm="100000">
                                          <p:val>
                                            <p:strVal val="#ppt_h"/>
                                          </p:val>
                                        </p:tav>
                                      </p:tavLst>
                                    </p:anim>
                                  </p:childTnLst>
                                </p:cTn>
                              </p:par>
                              <p:par>
                                <p:cTn id="15" presetID="45"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2000"/>
                                        <p:tgtEl>
                                          <p:spTgt spid="4"/>
                                        </p:tgtEl>
                                      </p:cBhvr>
                                    </p:animEffect>
                                    <p:anim calcmode="lin" valueType="num">
                                      <p:cBhvr>
                                        <p:cTn id="18" dur="2000" fill="hold"/>
                                        <p:tgtEl>
                                          <p:spTgt spid="4"/>
                                        </p:tgtEl>
                                        <p:attrNameLst>
                                          <p:attrName>ppt_w</p:attrName>
                                        </p:attrNameLst>
                                      </p:cBhvr>
                                      <p:tavLst>
                                        <p:tav tm="0" fmla="#ppt_w*sin(2.5*pi*$)">
                                          <p:val>
                                            <p:fltVal val="0"/>
                                          </p:val>
                                        </p:tav>
                                        <p:tav tm="100000">
                                          <p:val>
                                            <p:fltVal val="1"/>
                                          </p:val>
                                        </p:tav>
                                      </p:tavLst>
                                    </p:anim>
                                    <p:anim calcmode="lin" valueType="num">
                                      <p:cBhvr>
                                        <p:cTn id="19"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428" name="Group 19427"/>
          <p:cNvGrpSpPr/>
          <p:nvPr/>
        </p:nvGrpSpPr>
        <p:grpSpPr>
          <a:xfrm>
            <a:off x="3697451" y="1232842"/>
            <a:ext cx="4797098" cy="4943853"/>
            <a:chOff x="3771901" y="811556"/>
            <a:chExt cx="4797098" cy="4943853"/>
          </a:xfrm>
        </p:grpSpPr>
        <p:grpSp>
          <p:nvGrpSpPr>
            <p:cNvPr id="1098" name="Group 1097"/>
            <p:cNvGrpSpPr/>
            <p:nvPr/>
          </p:nvGrpSpPr>
          <p:grpSpPr>
            <a:xfrm>
              <a:off x="3771901" y="2194521"/>
              <a:ext cx="2359304" cy="2360459"/>
              <a:chOff x="3771901" y="2194521"/>
              <a:chExt cx="2359304" cy="2360459"/>
            </a:xfrm>
          </p:grpSpPr>
          <p:sp>
            <p:nvSpPr>
              <p:cNvPr id="1099" name="Freeform 1005"/>
              <p:cNvSpPr>
                <a:spLocks/>
              </p:cNvSpPr>
              <p:nvPr/>
            </p:nvSpPr>
            <p:spPr bwMode="auto">
              <a:xfrm>
                <a:off x="3771901" y="2194521"/>
                <a:ext cx="2359304" cy="2360459"/>
              </a:xfrm>
              <a:custGeom>
                <a:avLst/>
                <a:gdLst>
                  <a:gd name="T0" fmla="*/ 1101 w 2044"/>
                  <a:gd name="T1" fmla="*/ 4 h 2045"/>
                  <a:gd name="T2" fmla="*/ 1256 w 2044"/>
                  <a:gd name="T3" fmla="*/ 28 h 2045"/>
                  <a:gd name="T4" fmla="*/ 1406 w 2044"/>
                  <a:gd name="T5" fmla="*/ 76 h 2045"/>
                  <a:gd name="T6" fmla="*/ 1550 w 2044"/>
                  <a:gd name="T7" fmla="*/ 148 h 2045"/>
                  <a:gd name="T8" fmla="*/ 1684 w 2044"/>
                  <a:gd name="T9" fmla="*/ 243 h 2045"/>
                  <a:gd name="T10" fmla="*/ 1802 w 2044"/>
                  <a:gd name="T11" fmla="*/ 362 h 2045"/>
                  <a:gd name="T12" fmla="*/ 1897 w 2044"/>
                  <a:gd name="T13" fmla="*/ 495 h 2045"/>
                  <a:gd name="T14" fmla="*/ 1970 w 2044"/>
                  <a:gd name="T15" fmla="*/ 638 h 2045"/>
                  <a:gd name="T16" fmla="*/ 2017 w 2044"/>
                  <a:gd name="T17" fmla="*/ 789 h 2045"/>
                  <a:gd name="T18" fmla="*/ 2042 w 2044"/>
                  <a:gd name="T19" fmla="*/ 944 h 2045"/>
                  <a:gd name="T20" fmla="*/ 2042 w 2044"/>
                  <a:gd name="T21" fmla="*/ 1101 h 2045"/>
                  <a:gd name="T22" fmla="*/ 2017 w 2044"/>
                  <a:gd name="T23" fmla="*/ 1256 h 2045"/>
                  <a:gd name="T24" fmla="*/ 1970 w 2044"/>
                  <a:gd name="T25" fmla="*/ 1407 h 2045"/>
                  <a:gd name="T26" fmla="*/ 1897 w 2044"/>
                  <a:gd name="T27" fmla="*/ 1550 h 2045"/>
                  <a:gd name="T28" fmla="*/ 1802 w 2044"/>
                  <a:gd name="T29" fmla="*/ 1684 h 2045"/>
                  <a:gd name="T30" fmla="*/ 1684 w 2044"/>
                  <a:gd name="T31" fmla="*/ 1802 h 2045"/>
                  <a:gd name="T32" fmla="*/ 1550 w 2044"/>
                  <a:gd name="T33" fmla="*/ 1899 h 2045"/>
                  <a:gd name="T34" fmla="*/ 1406 w 2044"/>
                  <a:gd name="T35" fmla="*/ 1969 h 2045"/>
                  <a:gd name="T36" fmla="*/ 1256 w 2044"/>
                  <a:gd name="T37" fmla="*/ 2018 h 2045"/>
                  <a:gd name="T38" fmla="*/ 1101 w 2044"/>
                  <a:gd name="T39" fmla="*/ 2042 h 2045"/>
                  <a:gd name="T40" fmla="*/ 943 w 2044"/>
                  <a:gd name="T41" fmla="*/ 2042 h 2045"/>
                  <a:gd name="T42" fmla="*/ 788 w 2044"/>
                  <a:gd name="T43" fmla="*/ 2018 h 2045"/>
                  <a:gd name="T44" fmla="*/ 638 w 2044"/>
                  <a:gd name="T45" fmla="*/ 1969 h 2045"/>
                  <a:gd name="T46" fmla="*/ 494 w 2044"/>
                  <a:gd name="T47" fmla="*/ 1899 h 2045"/>
                  <a:gd name="T48" fmla="*/ 362 w 2044"/>
                  <a:gd name="T49" fmla="*/ 1802 h 2045"/>
                  <a:gd name="T50" fmla="*/ 242 w 2044"/>
                  <a:gd name="T51" fmla="*/ 1684 h 2045"/>
                  <a:gd name="T52" fmla="*/ 147 w 2044"/>
                  <a:gd name="T53" fmla="*/ 1550 h 2045"/>
                  <a:gd name="T54" fmla="*/ 75 w 2044"/>
                  <a:gd name="T55" fmla="*/ 1407 h 2045"/>
                  <a:gd name="T56" fmla="*/ 27 w 2044"/>
                  <a:gd name="T57" fmla="*/ 1256 h 2045"/>
                  <a:gd name="T58" fmla="*/ 2 w 2044"/>
                  <a:gd name="T59" fmla="*/ 1101 h 2045"/>
                  <a:gd name="T60" fmla="*/ 2 w 2044"/>
                  <a:gd name="T61" fmla="*/ 944 h 2045"/>
                  <a:gd name="T62" fmla="*/ 27 w 2044"/>
                  <a:gd name="T63" fmla="*/ 789 h 2045"/>
                  <a:gd name="T64" fmla="*/ 75 w 2044"/>
                  <a:gd name="T65" fmla="*/ 638 h 2045"/>
                  <a:gd name="T66" fmla="*/ 147 w 2044"/>
                  <a:gd name="T67" fmla="*/ 495 h 2045"/>
                  <a:gd name="T68" fmla="*/ 242 w 2044"/>
                  <a:gd name="T69" fmla="*/ 362 h 2045"/>
                  <a:gd name="T70" fmla="*/ 360 w 2044"/>
                  <a:gd name="T71" fmla="*/ 243 h 2045"/>
                  <a:gd name="T72" fmla="*/ 494 w 2044"/>
                  <a:gd name="T73" fmla="*/ 148 h 2045"/>
                  <a:gd name="T74" fmla="*/ 638 w 2044"/>
                  <a:gd name="T75" fmla="*/ 76 h 2045"/>
                  <a:gd name="T76" fmla="*/ 788 w 2044"/>
                  <a:gd name="T77" fmla="*/ 28 h 2045"/>
                  <a:gd name="T78" fmla="*/ 943 w 2044"/>
                  <a:gd name="T79" fmla="*/ 4 h 2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4" h="2045">
                    <a:moveTo>
                      <a:pt x="1023" y="0"/>
                    </a:moveTo>
                    <a:lnTo>
                      <a:pt x="1101" y="4"/>
                    </a:lnTo>
                    <a:lnTo>
                      <a:pt x="1179" y="12"/>
                    </a:lnTo>
                    <a:lnTo>
                      <a:pt x="1256" y="28"/>
                    </a:lnTo>
                    <a:lnTo>
                      <a:pt x="1332" y="49"/>
                    </a:lnTo>
                    <a:lnTo>
                      <a:pt x="1406" y="76"/>
                    </a:lnTo>
                    <a:lnTo>
                      <a:pt x="1480" y="109"/>
                    </a:lnTo>
                    <a:lnTo>
                      <a:pt x="1550" y="148"/>
                    </a:lnTo>
                    <a:lnTo>
                      <a:pt x="1618" y="192"/>
                    </a:lnTo>
                    <a:lnTo>
                      <a:pt x="1684" y="243"/>
                    </a:lnTo>
                    <a:lnTo>
                      <a:pt x="1745" y="299"/>
                    </a:lnTo>
                    <a:lnTo>
                      <a:pt x="1802" y="362"/>
                    </a:lnTo>
                    <a:lnTo>
                      <a:pt x="1852" y="426"/>
                    </a:lnTo>
                    <a:lnTo>
                      <a:pt x="1897" y="495"/>
                    </a:lnTo>
                    <a:lnTo>
                      <a:pt x="1937" y="566"/>
                    </a:lnTo>
                    <a:lnTo>
                      <a:pt x="1970" y="638"/>
                    </a:lnTo>
                    <a:lnTo>
                      <a:pt x="1996" y="712"/>
                    </a:lnTo>
                    <a:lnTo>
                      <a:pt x="2017" y="789"/>
                    </a:lnTo>
                    <a:lnTo>
                      <a:pt x="2032" y="866"/>
                    </a:lnTo>
                    <a:lnTo>
                      <a:pt x="2042" y="944"/>
                    </a:lnTo>
                    <a:lnTo>
                      <a:pt x="2044" y="1023"/>
                    </a:lnTo>
                    <a:lnTo>
                      <a:pt x="2042" y="1101"/>
                    </a:lnTo>
                    <a:lnTo>
                      <a:pt x="2032" y="1179"/>
                    </a:lnTo>
                    <a:lnTo>
                      <a:pt x="2017" y="1256"/>
                    </a:lnTo>
                    <a:lnTo>
                      <a:pt x="1996" y="1333"/>
                    </a:lnTo>
                    <a:lnTo>
                      <a:pt x="1970" y="1407"/>
                    </a:lnTo>
                    <a:lnTo>
                      <a:pt x="1937" y="1480"/>
                    </a:lnTo>
                    <a:lnTo>
                      <a:pt x="1897" y="1550"/>
                    </a:lnTo>
                    <a:lnTo>
                      <a:pt x="1852" y="1619"/>
                    </a:lnTo>
                    <a:lnTo>
                      <a:pt x="1802" y="1684"/>
                    </a:lnTo>
                    <a:lnTo>
                      <a:pt x="1745" y="1746"/>
                    </a:lnTo>
                    <a:lnTo>
                      <a:pt x="1684" y="1802"/>
                    </a:lnTo>
                    <a:lnTo>
                      <a:pt x="1618" y="1853"/>
                    </a:lnTo>
                    <a:lnTo>
                      <a:pt x="1550" y="1899"/>
                    </a:lnTo>
                    <a:lnTo>
                      <a:pt x="1480" y="1936"/>
                    </a:lnTo>
                    <a:lnTo>
                      <a:pt x="1406" y="1969"/>
                    </a:lnTo>
                    <a:lnTo>
                      <a:pt x="1332" y="1996"/>
                    </a:lnTo>
                    <a:lnTo>
                      <a:pt x="1256" y="2018"/>
                    </a:lnTo>
                    <a:lnTo>
                      <a:pt x="1179" y="2033"/>
                    </a:lnTo>
                    <a:lnTo>
                      <a:pt x="1101" y="2042"/>
                    </a:lnTo>
                    <a:lnTo>
                      <a:pt x="1023" y="2045"/>
                    </a:lnTo>
                    <a:lnTo>
                      <a:pt x="943" y="2042"/>
                    </a:lnTo>
                    <a:lnTo>
                      <a:pt x="866" y="2033"/>
                    </a:lnTo>
                    <a:lnTo>
                      <a:pt x="788" y="2018"/>
                    </a:lnTo>
                    <a:lnTo>
                      <a:pt x="712" y="1996"/>
                    </a:lnTo>
                    <a:lnTo>
                      <a:pt x="638" y="1969"/>
                    </a:lnTo>
                    <a:lnTo>
                      <a:pt x="564" y="1936"/>
                    </a:lnTo>
                    <a:lnTo>
                      <a:pt x="494" y="1899"/>
                    </a:lnTo>
                    <a:lnTo>
                      <a:pt x="426" y="1853"/>
                    </a:lnTo>
                    <a:lnTo>
                      <a:pt x="362" y="1802"/>
                    </a:lnTo>
                    <a:lnTo>
                      <a:pt x="299" y="1746"/>
                    </a:lnTo>
                    <a:lnTo>
                      <a:pt x="242" y="1684"/>
                    </a:lnTo>
                    <a:lnTo>
                      <a:pt x="192" y="1619"/>
                    </a:lnTo>
                    <a:lnTo>
                      <a:pt x="147" y="1550"/>
                    </a:lnTo>
                    <a:lnTo>
                      <a:pt x="108" y="1480"/>
                    </a:lnTo>
                    <a:lnTo>
                      <a:pt x="75" y="1407"/>
                    </a:lnTo>
                    <a:lnTo>
                      <a:pt x="48" y="1333"/>
                    </a:lnTo>
                    <a:lnTo>
                      <a:pt x="27" y="1256"/>
                    </a:lnTo>
                    <a:lnTo>
                      <a:pt x="12" y="1179"/>
                    </a:lnTo>
                    <a:lnTo>
                      <a:pt x="2" y="1101"/>
                    </a:lnTo>
                    <a:lnTo>
                      <a:pt x="0" y="1023"/>
                    </a:lnTo>
                    <a:lnTo>
                      <a:pt x="2" y="944"/>
                    </a:lnTo>
                    <a:lnTo>
                      <a:pt x="12" y="866"/>
                    </a:lnTo>
                    <a:lnTo>
                      <a:pt x="27" y="789"/>
                    </a:lnTo>
                    <a:lnTo>
                      <a:pt x="48" y="712"/>
                    </a:lnTo>
                    <a:lnTo>
                      <a:pt x="75" y="638"/>
                    </a:lnTo>
                    <a:lnTo>
                      <a:pt x="108" y="566"/>
                    </a:lnTo>
                    <a:lnTo>
                      <a:pt x="147" y="495"/>
                    </a:lnTo>
                    <a:lnTo>
                      <a:pt x="192" y="426"/>
                    </a:lnTo>
                    <a:lnTo>
                      <a:pt x="242" y="362"/>
                    </a:lnTo>
                    <a:lnTo>
                      <a:pt x="299" y="299"/>
                    </a:lnTo>
                    <a:lnTo>
                      <a:pt x="360" y="243"/>
                    </a:lnTo>
                    <a:lnTo>
                      <a:pt x="426" y="192"/>
                    </a:lnTo>
                    <a:lnTo>
                      <a:pt x="494" y="148"/>
                    </a:lnTo>
                    <a:lnTo>
                      <a:pt x="564" y="109"/>
                    </a:lnTo>
                    <a:lnTo>
                      <a:pt x="638" y="76"/>
                    </a:lnTo>
                    <a:lnTo>
                      <a:pt x="712" y="49"/>
                    </a:lnTo>
                    <a:lnTo>
                      <a:pt x="788" y="28"/>
                    </a:lnTo>
                    <a:lnTo>
                      <a:pt x="866" y="12"/>
                    </a:lnTo>
                    <a:lnTo>
                      <a:pt x="943" y="4"/>
                    </a:lnTo>
                    <a:lnTo>
                      <a:pt x="102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1006"/>
              <p:cNvSpPr>
                <a:spLocks/>
              </p:cNvSpPr>
              <p:nvPr/>
            </p:nvSpPr>
            <p:spPr bwMode="auto">
              <a:xfrm>
                <a:off x="3820380" y="2246462"/>
                <a:ext cx="2235799" cy="2235799"/>
              </a:xfrm>
              <a:custGeom>
                <a:avLst/>
                <a:gdLst>
                  <a:gd name="T0" fmla="*/ 1043 w 1937"/>
                  <a:gd name="T1" fmla="*/ 3 h 1937"/>
                  <a:gd name="T2" fmla="*/ 1190 w 1937"/>
                  <a:gd name="T3" fmla="*/ 25 h 1937"/>
                  <a:gd name="T4" fmla="*/ 1333 w 1937"/>
                  <a:gd name="T5" fmla="*/ 71 h 1937"/>
                  <a:gd name="T6" fmla="*/ 1469 w 1937"/>
                  <a:gd name="T7" fmla="*/ 138 h 1937"/>
                  <a:gd name="T8" fmla="*/ 1595 w 1937"/>
                  <a:gd name="T9" fmla="*/ 230 h 1937"/>
                  <a:gd name="T10" fmla="*/ 1708 w 1937"/>
                  <a:gd name="T11" fmla="*/ 342 h 1937"/>
                  <a:gd name="T12" fmla="*/ 1798 w 1937"/>
                  <a:gd name="T13" fmla="*/ 468 h 1937"/>
                  <a:gd name="T14" fmla="*/ 1866 w 1937"/>
                  <a:gd name="T15" fmla="*/ 604 h 1937"/>
                  <a:gd name="T16" fmla="*/ 1912 w 1937"/>
                  <a:gd name="T17" fmla="*/ 747 h 1937"/>
                  <a:gd name="T18" fmla="*/ 1935 w 1937"/>
                  <a:gd name="T19" fmla="*/ 894 h 1937"/>
                  <a:gd name="T20" fmla="*/ 1935 w 1937"/>
                  <a:gd name="T21" fmla="*/ 1042 h 1937"/>
                  <a:gd name="T22" fmla="*/ 1912 w 1937"/>
                  <a:gd name="T23" fmla="*/ 1190 h 1937"/>
                  <a:gd name="T24" fmla="*/ 1866 w 1937"/>
                  <a:gd name="T25" fmla="*/ 1333 h 1937"/>
                  <a:gd name="T26" fmla="*/ 1798 w 1937"/>
                  <a:gd name="T27" fmla="*/ 1469 h 1937"/>
                  <a:gd name="T28" fmla="*/ 1708 w 1937"/>
                  <a:gd name="T29" fmla="*/ 1595 h 1937"/>
                  <a:gd name="T30" fmla="*/ 1595 w 1937"/>
                  <a:gd name="T31" fmla="*/ 1707 h 1937"/>
                  <a:gd name="T32" fmla="*/ 1469 w 1937"/>
                  <a:gd name="T33" fmla="*/ 1797 h 1937"/>
                  <a:gd name="T34" fmla="*/ 1333 w 1937"/>
                  <a:gd name="T35" fmla="*/ 1866 h 1937"/>
                  <a:gd name="T36" fmla="*/ 1190 w 1937"/>
                  <a:gd name="T37" fmla="*/ 1911 h 1937"/>
                  <a:gd name="T38" fmla="*/ 1043 w 1937"/>
                  <a:gd name="T39" fmla="*/ 1934 h 1937"/>
                  <a:gd name="T40" fmla="*/ 894 w 1937"/>
                  <a:gd name="T41" fmla="*/ 1934 h 1937"/>
                  <a:gd name="T42" fmla="*/ 747 w 1937"/>
                  <a:gd name="T43" fmla="*/ 1911 h 1937"/>
                  <a:gd name="T44" fmla="*/ 604 w 1937"/>
                  <a:gd name="T45" fmla="*/ 1866 h 1937"/>
                  <a:gd name="T46" fmla="*/ 469 w 1937"/>
                  <a:gd name="T47" fmla="*/ 1797 h 1937"/>
                  <a:gd name="T48" fmla="*/ 342 w 1937"/>
                  <a:gd name="T49" fmla="*/ 1707 h 1937"/>
                  <a:gd name="T50" fmla="*/ 229 w 1937"/>
                  <a:gd name="T51" fmla="*/ 1595 h 1937"/>
                  <a:gd name="T52" fmla="*/ 139 w 1937"/>
                  <a:gd name="T53" fmla="*/ 1469 h 1937"/>
                  <a:gd name="T54" fmla="*/ 70 w 1937"/>
                  <a:gd name="T55" fmla="*/ 1333 h 1937"/>
                  <a:gd name="T56" fmla="*/ 25 w 1937"/>
                  <a:gd name="T57" fmla="*/ 1190 h 1937"/>
                  <a:gd name="T58" fmla="*/ 3 w 1937"/>
                  <a:gd name="T59" fmla="*/ 1042 h 1937"/>
                  <a:gd name="T60" fmla="*/ 3 w 1937"/>
                  <a:gd name="T61" fmla="*/ 894 h 1937"/>
                  <a:gd name="T62" fmla="*/ 25 w 1937"/>
                  <a:gd name="T63" fmla="*/ 747 h 1937"/>
                  <a:gd name="T64" fmla="*/ 70 w 1937"/>
                  <a:gd name="T65" fmla="*/ 604 h 1937"/>
                  <a:gd name="T66" fmla="*/ 139 w 1937"/>
                  <a:gd name="T67" fmla="*/ 468 h 1937"/>
                  <a:gd name="T68" fmla="*/ 229 w 1937"/>
                  <a:gd name="T69" fmla="*/ 342 h 1937"/>
                  <a:gd name="T70" fmla="*/ 342 w 1937"/>
                  <a:gd name="T71" fmla="*/ 230 h 1937"/>
                  <a:gd name="T72" fmla="*/ 469 w 1937"/>
                  <a:gd name="T73" fmla="*/ 138 h 1937"/>
                  <a:gd name="T74" fmla="*/ 604 w 1937"/>
                  <a:gd name="T75" fmla="*/ 71 h 1937"/>
                  <a:gd name="T76" fmla="*/ 747 w 1937"/>
                  <a:gd name="T77" fmla="*/ 25 h 1937"/>
                  <a:gd name="T78" fmla="*/ 894 w 1937"/>
                  <a:gd name="T79" fmla="*/ 3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7" h="1937">
                    <a:moveTo>
                      <a:pt x="968" y="0"/>
                    </a:moveTo>
                    <a:lnTo>
                      <a:pt x="1043" y="3"/>
                    </a:lnTo>
                    <a:lnTo>
                      <a:pt x="1116" y="11"/>
                    </a:lnTo>
                    <a:lnTo>
                      <a:pt x="1190" y="25"/>
                    </a:lnTo>
                    <a:lnTo>
                      <a:pt x="1263" y="45"/>
                    </a:lnTo>
                    <a:lnTo>
                      <a:pt x="1333" y="71"/>
                    </a:lnTo>
                    <a:lnTo>
                      <a:pt x="1402" y="102"/>
                    </a:lnTo>
                    <a:lnTo>
                      <a:pt x="1469" y="138"/>
                    </a:lnTo>
                    <a:lnTo>
                      <a:pt x="1533" y="181"/>
                    </a:lnTo>
                    <a:lnTo>
                      <a:pt x="1595" y="230"/>
                    </a:lnTo>
                    <a:lnTo>
                      <a:pt x="1654" y="284"/>
                    </a:lnTo>
                    <a:lnTo>
                      <a:pt x="1708" y="342"/>
                    </a:lnTo>
                    <a:lnTo>
                      <a:pt x="1755" y="403"/>
                    </a:lnTo>
                    <a:lnTo>
                      <a:pt x="1798" y="468"/>
                    </a:lnTo>
                    <a:lnTo>
                      <a:pt x="1835" y="535"/>
                    </a:lnTo>
                    <a:lnTo>
                      <a:pt x="1866" y="604"/>
                    </a:lnTo>
                    <a:lnTo>
                      <a:pt x="1892" y="675"/>
                    </a:lnTo>
                    <a:lnTo>
                      <a:pt x="1912" y="747"/>
                    </a:lnTo>
                    <a:lnTo>
                      <a:pt x="1926" y="820"/>
                    </a:lnTo>
                    <a:lnTo>
                      <a:pt x="1935" y="894"/>
                    </a:lnTo>
                    <a:lnTo>
                      <a:pt x="1937" y="968"/>
                    </a:lnTo>
                    <a:lnTo>
                      <a:pt x="1935" y="1042"/>
                    </a:lnTo>
                    <a:lnTo>
                      <a:pt x="1926" y="1117"/>
                    </a:lnTo>
                    <a:lnTo>
                      <a:pt x="1912" y="1190"/>
                    </a:lnTo>
                    <a:lnTo>
                      <a:pt x="1892" y="1262"/>
                    </a:lnTo>
                    <a:lnTo>
                      <a:pt x="1866" y="1333"/>
                    </a:lnTo>
                    <a:lnTo>
                      <a:pt x="1835" y="1402"/>
                    </a:lnTo>
                    <a:lnTo>
                      <a:pt x="1798" y="1469"/>
                    </a:lnTo>
                    <a:lnTo>
                      <a:pt x="1755" y="1533"/>
                    </a:lnTo>
                    <a:lnTo>
                      <a:pt x="1708" y="1595"/>
                    </a:lnTo>
                    <a:lnTo>
                      <a:pt x="1654" y="1653"/>
                    </a:lnTo>
                    <a:lnTo>
                      <a:pt x="1595" y="1707"/>
                    </a:lnTo>
                    <a:lnTo>
                      <a:pt x="1533" y="1755"/>
                    </a:lnTo>
                    <a:lnTo>
                      <a:pt x="1469" y="1797"/>
                    </a:lnTo>
                    <a:lnTo>
                      <a:pt x="1402" y="1834"/>
                    </a:lnTo>
                    <a:lnTo>
                      <a:pt x="1333" y="1866"/>
                    </a:lnTo>
                    <a:lnTo>
                      <a:pt x="1263" y="1891"/>
                    </a:lnTo>
                    <a:lnTo>
                      <a:pt x="1190" y="1911"/>
                    </a:lnTo>
                    <a:lnTo>
                      <a:pt x="1116" y="1926"/>
                    </a:lnTo>
                    <a:lnTo>
                      <a:pt x="1043" y="1934"/>
                    </a:lnTo>
                    <a:lnTo>
                      <a:pt x="968" y="1937"/>
                    </a:lnTo>
                    <a:lnTo>
                      <a:pt x="894" y="1934"/>
                    </a:lnTo>
                    <a:lnTo>
                      <a:pt x="821" y="1926"/>
                    </a:lnTo>
                    <a:lnTo>
                      <a:pt x="747" y="1911"/>
                    </a:lnTo>
                    <a:lnTo>
                      <a:pt x="675" y="1891"/>
                    </a:lnTo>
                    <a:lnTo>
                      <a:pt x="604" y="1866"/>
                    </a:lnTo>
                    <a:lnTo>
                      <a:pt x="535" y="1834"/>
                    </a:lnTo>
                    <a:lnTo>
                      <a:pt x="469" y="1797"/>
                    </a:lnTo>
                    <a:lnTo>
                      <a:pt x="404" y="1755"/>
                    </a:lnTo>
                    <a:lnTo>
                      <a:pt x="342" y="1707"/>
                    </a:lnTo>
                    <a:lnTo>
                      <a:pt x="284" y="1653"/>
                    </a:lnTo>
                    <a:lnTo>
                      <a:pt x="229" y="1595"/>
                    </a:lnTo>
                    <a:lnTo>
                      <a:pt x="182" y="1533"/>
                    </a:lnTo>
                    <a:lnTo>
                      <a:pt x="139" y="1469"/>
                    </a:lnTo>
                    <a:lnTo>
                      <a:pt x="102" y="1402"/>
                    </a:lnTo>
                    <a:lnTo>
                      <a:pt x="70" y="1333"/>
                    </a:lnTo>
                    <a:lnTo>
                      <a:pt x="46" y="1262"/>
                    </a:lnTo>
                    <a:lnTo>
                      <a:pt x="25" y="1190"/>
                    </a:lnTo>
                    <a:lnTo>
                      <a:pt x="12" y="1117"/>
                    </a:lnTo>
                    <a:lnTo>
                      <a:pt x="3" y="1042"/>
                    </a:lnTo>
                    <a:lnTo>
                      <a:pt x="0" y="968"/>
                    </a:lnTo>
                    <a:lnTo>
                      <a:pt x="3" y="894"/>
                    </a:lnTo>
                    <a:lnTo>
                      <a:pt x="12" y="820"/>
                    </a:lnTo>
                    <a:lnTo>
                      <a:pt x="25" y="747"/>
                    </a:lnTo>
                    <a:lnTo>
                      <a:pt x="46" y="675"/>
                    </a:lnTo>
                    <a:lnTo>
                      <a:pt x="70" y="604"/>
                    </a:lnTo>
                    <a:lnTo>
                      <a:pt x="102" y="535"/>
                    </a:lnTo>
                    <a:lnTo>
                      <a:pt x="139" y="468"/>
                    </a:lnTo>
                    <a:lnTo>
                      <a:pt x="182" y="403"/>
                    </a:lnTo>
                    <a:lnTo>
                      <a:pt x="229" y="342"/>
                    </a:lnTo>
                    <a:lnTo>
                      <a:pt x="284" y="284"/>
                    </a:lnTo>
                    <a:lnTo>
                      <a:pt x="342" y="230"/>
                    </a:lnTo>
                    <a:lnTo>
                      <a:pt x="404" y="181"/>
                    </a:lnTo>
                    <a:lnTo>
                      <a:pt x="469" y="138"/>
                    </a:lnTo>
                    <a:lnTo>
                      <a:pt x="535" y="102"/>
                    </a:lnTo>
                    <a:lnTo>
                      <a:pt x="604" y="71"/>
                    </a:lnTo>
                    <a:lnTo>
                      <a:pt x="675" y="45"/>
                    </a:lnTo>
                    <a:lnTo>
                      <a:pt x="747" y="25"/>
                    </a:lnTo>
                    <a:lnTo>
                      <a:pt x="821" y="11"/>
                    </a:lnTo>
                    <a:lnTo>
                      <a:pt x="894" y="3"/>
                    </a:lnTo>
                    <a:lnTo>
                      <a:pt x="968"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101" name="Group 1100"/>
            <p:cNvGrpSpPr/>
            <p:nvPr/>
          </p:nvGrpSpPr>
          <p:grpSpPr>
            <a:xfrm>
              <a:off x="4967713" y="3396104"/>
              <a:ext cx="2359304" cy="2359305"/>
              <a:chOff x="4967713" y="3396104"/>
              <a:chExt cx="2359304" cy="2359305"/>
            </a:xfrm>
          </p:grpSpPr>
          <p:sp>
            <p:nvSpPr>
              <p:cNvPr id="1102" name="Freeform 1007"/>
              <p:cNvSpPr>
                <a:spLocks/>
              </p:cNvSpPr>
              <p:nvPr/>
            </p:nvSpPr>
            <p:spPr bwMode="auto">
              <a:xfrm>
                <a:off x="4967713" y="3396104"/>
                <a:ext cx="2359304" cy="2359305"/>
              </a:xfrm>
              <a:custGeom>
                <a:avLst/>
                <a:gdLst>
                  <a:gd name="T0" fmla="*/ 1101 w 2044"/>
                  <a:gd name="T1" fmla="*/ 2 h 2044"/>
                  <a:gd name="T2" fmla="*/ 1256 w 2044"/>
                  <a:gd name="T3" fmla="*/ 27 h 2044"/>
                  <a:gd name="T4" fmla="*/ 1408 w 2044"/>
                  <a:gd name="T5" fmla="*/ 74 h 2044"/>
                  <a:gd name="T6" fmla="*/ 1551 w 2044"/>
                  <a:gd name="T7" fmla="*/ 147 h 2044"/>
                  <a:gd name="T8" fmla="*/ 1684 w 2044"/>
                  <a:gd name="T9" fmla="*/ 242 h 2044"/>
                  <a:gd name="T10" fmla="*/ 1802 w 2044"/>
                  <a:gd name="T11" fmla="*/ 360 h 2044"/>
                  <a:gd name="T12" fmla="*/ 1898 w 2044"/>
                  <a:gd name="T13" fmla="*/ 494 h 2044"/>
                  <a:gd name="T14" fmla="*/ 1970 w 2044"/>
                  <a:gd name="T15" fmla="*/ 638 h 2044"/>
                  <a:gd name="T16" fmla="*/ 2017 w 2044"/>
                  <a:gd name="T17" fmla="*/ 788 h 2044"/>
                  <a:gd name="T18" fmla="*/ 2042 w 2044"/>
                  <a:gd name="T19" fmla="*/ 943 h 2044"/>
                  <a:gd name="T20" fmla="*/ 2042 w 2044"/>
                  <a:gd name="T21" fmla="*/ 1101 h 2044"/>
                  <a:gd name="T22" fmla="*/ 2017 w 2044"/>
                  <a:gd name="T23" fmla="*/ 1256 h 2044"/>
                  <a:gd name="T24" fmla="*/ 1970 w 2044"/>
                  <a:gd name="T25" fmla="*/ 1406 h 2044"/>
                  <a:gd name="T26" fmla="*/ 1898 w 2044"/>
                  <a:gd name="T27" fmla="*/ 1550 h 2044"/>
                  <a:gd name="T28" fmla="*/ 1802 w 2044"/>
                  <a:gd name="T29" fmla="*/ 1682 h 2044"/>
                  <a:gd name="T30" fmla="*/ 1684 w 2044"/>
                  <a:gd name="T31" fmla="*/ 1802 h 2044"/>
                  <a:gd name="T32" fmla="*/ 1551 w 2044"/>
                  <a:gd name="T33" fmla="*/ 1897 h 2044"/>
                  <a:gd name="T34" fmla="*/ 1408 w 2044"/>
                  <a:gd name="T35" fmla="*/ 1969 h 2044"/>
                  <a:gd name="T36" fmla="*/ 1256 w 2044"/>
                  <a:gd name="T37" fmla="*/ 2017 h 2044"/>
                  <a:gd name="T38" fmla="*/ 1101 w 2044"/>
                  <a:gd name="T39" fmla="*/ 2042 h 2044"/>
                  <a:gd name="T40" fmla="*/ 945 w 2044"/>
                  <a:gd name="T41" fmla="*/ 2042 h 2044"/>
                  <a:gd name="T42" fmla="*/ 789 w 2044"/>
                  <a:gd name="T43" fmla="*/ 2017 h 2044"/>
                  <a:gd name="T44" fmla="*/ 638 w 2044"/>
                  <a:gd name="T45" fmla="*/ 1969 h 2044"/>
                  <a:gd name="T46" fmla="*/ 495 w 2044"/>
                  <a:gd name="T47" fmla="*/ 1897 h 2044"/>
                  <a:gd name="T48" fmla="*/ 362 w 2044"/>
                  <a:gd name="T49" fmla="*/ 1802 h 2044"/>
                  <a:gd name="T50" fmla="*/ 243 w 2044"/>
                  <a:gd name="T51" fmla="*/ 1682 h 2044"/>
                  <a:gd name="T52" fmla="*/ 147 w 2044"/>
                  <a:gd name="T53" fmla="*/ 1550 h 2044"/>
                  <a:gd name="T54" fmla="*/ 76 w 2044"/>
                  <a:gd name="T55" fmla="*/ 1406 h 2044"/>
                  <a:gd name="T56" fmla="*/ 27 w 2044"/>
                  <a:gd name="T57" fmla="*/ 1256 h 2044"/>
                  <a:gd name="T58" fmla="*/ 4 w 2044"/>
                  <a:gd name="T59" fmla="*/ 1101 h 2044"/>
                  <a:gd name="T60" fmla="*/ 4 w 2044"/>
                  <a:gd name="T61" fmla="*/ 943 h 2044"/>
                  <a:gd name="T62" fmla="*/ 27 w 2044"/>
                  <a:gd name="T63" fmla="*/ 788 h 2044"/>
                  <a:gd name="T64" fmla="*/ 76 w 2044"/>
                  <a:gd name="T65" fmla="*/ 638 h 2044"/>
                  <a:gd name="T66" fmla="*/ 147 w 2044"/>
                  <a:gd name="T67" fmla="*/ 494 h 2044"/>
                  <a:gd name="T68" fmla="*/ 243 w 2044"/>
                  <a:gd name="T69" fmla="*/ 360 h 2044"/>
                  <a:gd name="T70" fmla="*/ 362 w 2044"/>
                  <a:gd name="T71" fmla="*/ 242 h 2044"/>
                  <a:gd name="T72" fmla="*/ 495 w 2044"/>
                  <a:gd name="T73" fmla="*/ 147 h 2044"/>
                  <a:gd name="T74" fmla="*/ 638 w 2044"/>
                  <a:gd name="T75" fmla="*/ 74 h 2044"/>
                  <a:gd name="T76" fmla="*/ 789 w 2044"/>
                  <a:gd name="T77" fmla="*/ 27 h 2044"/>
                  <a:gd name="T78" fmla="*/ 945 w 2044"/>
                  <a:gd name="T79" fmla="*/ 2 h 2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4" h="2044">
                    <a:moveTo>
                      <a:pt x="1023" y="0"/>
                    </a:moveTo>
                    <a:lnTo>
                      <a:pt x="1101" y="2"/>
                    </a:lnTo>
                    <a:lnTo>
                      <a:pt x="1179" y="12"/>
                    </a:lnTo>
                    <a:lnTo>
                      <a:pt x="1256" y="27"/>
                    </a:lnTo>
                    <a:lnTo>
                      <a:pt x="1333" y="48"/>
                    </a:lnTo>
                    <a:lnTo>
                      <a:pt x="1408" y="74"/>
                    </a:lnTo>
                    <a:lnTo>
                      <a:pt x="1480" y="107"/>
                    </a:lnTo>
                    <a:lnTo>
                      <a:pt x="1551" y="147"/>
                    </a:lnTo>
                    <a:lnTo>
                      <a:pt x="1619" y="192"/>
                    </a:lnTo>
                    <a:lnTo>
                      <a:pt x="1684" y="242"/>
                    </a:lnTo>
                    <a:lnTo>
                      <a:pt x="1745" y="299"/>
                    </a:lnTo>
                    <a:lnTo>
                      <a:pt x="1802" y="360"/>
                    </a:lnTo>
                    <a:lnTo>
                      <a:pt x="1854" y="426"/>
                    </a:lnTo>
                    <a:lnTo>
                      <a:pt x="1898" y="494"/>
                    </a:lnTo>
                    <a:lnTo>
                      <a:pt x="1937" y="564"/>
                    </a:lnTo>
                    <a:lnTo>
                      <a:pt x="1970" y="638"/>
                    </a:lnTo>
                    <a:lnTo>
                      <a:pt x="1997" y="712"/>
                    </a:lnTo>
                    <a:lnTo>
                      <a:pt x="2017" y="788"/>
                    </a:lnTo>
                    <a:lnTo>
                      <a:pt x="2033" y="865"/>
                    </a:lnTo>
                    <a:lnTo>
                      <a:pt x="2042" y="943"/>
                    </a:lnTo>
                    <a:lnTo>
                      <a:pt x="2044" y="1021"/>
                    </a:lnTo>
                    <a:lnTo>
                      <a:pt x="2042" y="1101"/>
                    </a:lnTo>
                    <a:lnTo>
                      <a:pt x="2033" y="1178"/>
                    </a:lnTo>
                    <a:lnTo>
                      <a:pt x="2017" y="1256"/>
                    </a:lnTo>
                    <a:lnTo>
                      <a:pt x="1997" y="1332"/>
                    </a:lnTo>
                    <a:lnTo>
                      <a:pt x="1970" y="1406"/>
                    </a:lnTo>
                    <a:lnTo>
                      <a:pt x="1937" y="1480"/>
                    </a:lnTo>
                    <a:lnTo>
                      <a:pt x="1898" y="1550"/>
                    </a:lnTo>
                    <a:lnTo>
                      <a:pt x="1854" y="1618"/>
                    </a:lnTo>
                    <a:lnTo>
                      <a:pt x="1802" y="1682"/>
                    </a:lnTo>
                    <a:lnTo>
                      <a:pt x="1745" y="1745"/>
                    </a:lnTo>
                    <a:lnTo>
                      <a:pt x="1684" y="1802"/>
                    </a:lnTo>
                    <a:lnTo>
                      <a:pt x="1619" y="1852"/>
                    </a:lnTo>
                    <a:lnTo>
                      <a:pt x="1551" y="1897"/>
                    </a:lnTo>
                    <a:lnTo>
                      <a:pt x="1480" y="1936"/>
                    </a:lnTo>
                    <a:lnTo>
                      <a:pt x="1408" y="1969"/>
                    </a:lnTo>
                    <a:lnTo>
                      <a:pt x="1333" y="1996"/>
                    </a:lnTo>
                    <a:lnTo>
                      <a:pt x="1256" y="2017"/>
                    </a:lnTo>
                    <a:lnTo>
                      <a:pt x="1179" y="2032"/>
                    </a:lnTo>
                    <a:lnTo>
                      <a:pt x="1101" y="2042"/>
                    </a:lnTo>
                    <a:lnTo>
                      <a:pt x="1023" y="2044"/>
                    </a:lnTo>
                    <a:lnTo>
                      <a:pt x="945" y="2042"/>
                    </a:lnTo>
                    <a:lnTo>
                      <a:pt x="866" y="2032"/>
                    </a:lnTo>
                    <a:lnTo>
                      <a:pt x="789" y="2017"/>
                    </a:lnTo>
                    <a:lnTo>
                      <a:pt x="712" y="1996"/>
                    </a:lnTo>
                    <a:lnTo>
                      <a:pt x="638" y="1969"/>
                    </a:lnTo>
                    <a:lnTo>
                      <a:pt x="565" y="1936"/>
                    </a:lnTo>
                    <a:lnTo>
                      <a:pt x="495" y="1897"/>
                    </a:lnTo>
                    <a:lnTo>
                      <a:pt x="427" y="1852"/>
                    </a:lnTo>
                    <a:lnTo>
                      <a:pt x="362" y="1802"/>
                    </a:lnTo>
                    <a:lnTo>
                      <a:pt x="299" y="1745"/>
                    </a:lnTo>
                    <a:lnTo>
                      <a:pt x="243" y="1682"/>
                    </a:lnTo>
                    <a:lnTo>
                      <a:pt x="192" y="1618"/>
                    </a:lnTo>
                    <a:lnTo>
                      <a:pt x="147" y="1550"/>
                    </a:lnTo>
                    <a:lnTo>
                      <a:pt x="109" y="1480"/>
                    </a:lnTo>
                    <a:lnTo>
                      <a:pt x="76" y="1406"/>
                    </a:lnTo>
                    <a:lnTo>
                      <a:pt x="48" y="1332"/>
                    </a:lnTo>
                    <a:lnTo>
                      <a:pt x="27" y="1256"/>
                    </a:lnTo>
                    <a:lnTo>
                      <a:pt x="12" y="1178"/>
                    </a:lnTo>
                    <a:lnTo>
                      <a:pt x="4" y="1101"/>
                    </a:lnTo>
                    <a:lnTo>
                      <a:pt x="0" y="1021"/>
                    </a:lnTo>
                    <a:lnTo>
                      <a:pt x="4" y="943"/>
                    </a:lnTo>
                    <a:lnTo>
                      <a:pt x="12" y="865"/>
                    </a:lnTo>
                    <a:lnTo>
                      <a:pt x="27" y="788"/>
                    </a:lnTo>
                    <a:lnTo>
                      <a:pt x="48" y="712"/>
                    </a:lnTo>
                    <a:lnTo>
                      <a:pt x="76" y="638"/>
                    </a:lnTo>
                    <a:lnTo>
                      <a:pt x="109" y="564"/>
                    </a:lnTo>
                    <a:lnTo>
                      <a:pt x="147" y="494"/>
                    </a:lnTo>
                    <a:lnTo>
                      <a:pt x="192" y="426"/>
                    </a:lnTo>
                    <a:lnTo>
                      <a:pt x="243" y="360"/>
                    </a:lnTo>
                    <a:lnTo>
                      <a:pt x="299" y="299"/>
                    </a:lnTo>
                    <a:lnTo>
                      <a:pt x="362" y="242"/>
                    </a:lnTo>
                    <a:lnTo>
                      <a:pt x="427" y="192"/>
                    </a:lnTo>
                    <a:lnTo>
                      <a:pt x="495" y="147"/>
                    </a:lnTo>
                    <a:lnTo>
                      <a:pt x="565" y="107"/>
                    </a:lnTo>
                    <a:lnTo>
                      <a:pt x="638" y="74"/>
                    </a:lnTo>
                    <a:lnTo>
                      <a:pt x="712" y="48"/>
                    </a:lnTo>
                    <a:lnTo>
                      <a:pt x="789" y="27"/>
                    </a:lnTo>
                    <a:lnTo>
                      <a:pt x="866" y="12"/>
                    </a:lnTo>
                    <a:lnTo>
                      <a:pt x="945" y="2"/>
                    </a:lnTo>
                    <a:lnTo>
                      <a:pt x="102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1008"/>
              <p:cNvSpPr>
                <a:spLocks/>
              </p:cNvSpPr>
              <p:nvPr/>
            </p:nvSpPr>
            <p:spPr bwMode="auto">
              <a:xfrm>
                <a:off x="5030043" y="3458434"/>
                <a:ext cx="2236953" cy="2234645"/>
              </a:xfrm>
              <a:custGeom>
                <a:avLst/>
                <a:gdLst>
                  <a:gd name="T0" fmla="*/ 1043 w 1938"/>
                  <a:gd name="T1" fmla="*/ 2 h 1936"/>
                  <a:gd name="T2" fmla="*/ 1190 w 1938"/>
                  <a:gd name="T3" fmla="*/ 25 h 1936"/>
                  <a:gd name="T4" fmla="*/ 1333 w 1938"/>
                  <a:gd name="T5" fmla="*/ 71 h 1936"/>
                  <a:gd name="T6" fmla="*/ 1468 w 1938"/>
                  <a:gd name="T7" fmla="*/ 138 h 1936"/>
                  <a:gd name="T8" fmla="*/ 1596 w 1938"/>
                  <a:gd name="T9" fmla="*/ 229 h 1936"/>
                  <a:gd name="T10" fmla="*/ 1708 w 1938"/>
                  <a:gd name="T11" fmla="*/ 342 h 1936"/>
                  <a:gd name="T12" fmla="*/ 1798 w 1938"/>
                  <a:gd name="T13" fmla="*/ 468 h 1936"/>
                  <a:gd name="T14" fmla="*/ 1867 w 1938"/>
                  <a:gd name="T15" fmla="*/ 603 h 1936"/>
                  <a:gd name="T16" fmla="*/ 1912 w 1938"/>
                  <a:gd name="T17" fmla="*/ 746 h 1936"/>
                  <a:gd name="T18" fmla="*/ 1934 w 1938"/>
                  <a:gd name="T19" fmla="*/ 894 h 1936"/>
                  <a:gd name="T20" fmla="*/ 1934 w 1938"/>
                  <a:gd name="T21" fmla="*/ 1042 h 1936"/>
                  <a:gd name="T22" fmla="*/ 1912 w 1938"/>
                  <a:gd name="T23" fmla="*/ 1190 h 1936"/>
                  <a:gd name="T24" fmla="*/ 1867 w 1938"/>
                  <a:gd name="T25" fmla="*/ 1333 h 1936"/>
                  <a:gd name="T26" fmla="*/ 1798 w 1938"/>
                  <a:gd name="T27" fmla="*/ 1468 h 1936"/>
                  <a:gd name="T28" fmla="*/ 1708 w 1938"/>
                  <a:gd name="T29" fmla="*/ 1594 h 1936"/>
                  <a:gd name="T30" fmla="*/ 1596 w 1938"/>
                  <a:gd name="T31" fmla="*/ 1707 h 1936"/>
                  <a:gd name="T32" fmla="*/ 1468 w 1938"/>
                  <a:gd name="T33" fmla="*/ 1797 h 1936"/>
                  <a:gd name="T34" fmla="*/ 1333 w 1938"/>
                  <a:gd name="T35" fmla="*/ 1865 h 1936"/>
                  <a:gd name="T36" fmla="*/ 1190 w 1938"/>
                  <a:gd name="T37" fmla="*/ 1911 h 1936"/>
                  <a:gd name="T38" fmla="*/ 1043 w 1938"/>
                  <a:gd name="T39" fmla="*/ 1934 h 1936"/>
                  <a:gd name="T40" fmla="*/ 894 w 1938"/>
                  <a:gd name="T41" fmla="*/ 1934 h 1936"/>
                  <a:gd name="T42" fmla="*/ 748 w 1938"/>
                  <a:gd name="T43" fmla="*/ 1911 h 1936"/>
                  <a:gd name="T44" fmla="*/ 605 w 1938"/>
                  <a:gd name="T45" fmla="*/ 1865 h 1936"/>
                  <a:gd name="T46" fmla="*/ 468 w 1938"/>
                  <a:gd name="T47" fmla="*/ 1797 h 1936"/>
                  <a:gd name="T48" fmla="*/ 342 w 1938"/>
                  <a:gd name="T49" fmla="*/ 1707 h 1936"/>
                  <a:gd name="T50" fmla="*/ 230 w 1938"/>
                  <a:gd name="T51" fmla="*/ 1594 h 1936"/>
                  <a:gd name="T52" fmla="*/ 139 w 1938"/>
                  <a:gd name="T53" fmla="*/ 1468 h 1936"/>
                  <a:gd name="T54" fmla="*/ 71 w 1938"/>
                  <a:gd name="T55" fmla="*/ 1333 h 1936"/>
                  <a:gd name="T56" fmla="*/ 26 w 1938"/>
                  <a:gd name="T57" fmla="*/ 1190 h 1936"/>
                  <a:gd name="T58" fmla="*/ 2 w 1938"/>
                  <a:gd name="T59" fmla="*/ 1042 h 1936"/>
                  <a:gd name="T60" fmla="*/ 2 w 1938"/>
                  <a:gd name="T61" fmla="*/ 894 h 1936"/>
                  <a:gd name="T62" fmla="*/ 26 w 1938"/>
                  <a:gd name="T63" fmla="*/ 746 h 1936"/>
                  <a:gd name="T64" fmla="*/ 71 w 1938"/>
                  <a:gd name="T65" fmla="*/ 603 h 1936"/>
                  <a:gd name="T66" fmla="*/ 139 w 1938"/>
                  <a:gd name="T67" fmla="*/ 468 h 1936"/>
                  <a:gd name="T68" fmla="*/ 230 w 1938"/>
                  <a:gd name="T69" fmla="*/ 342 h 1936"/>
                  <a:gd name="T70" fmla="*/ 342 w 1938"/>
                  <a:gd name="T71" fmla="*/ 229 h 1936"/>
                  <a:gd name="T72" fmla="*/ 468 w 1938"/>
                  <a:gd name="T73" fmla="*/ 138 h 1936"/>
                  <a:gd name="T74" fmla="*/ 605 w 1938"/>
                  <a:gd name="T75" fmla="*/ 71 h 1936"/>
                  <a:gd name="T76" fmla="*/ 748 w 1938"/>
                  <a:gd name="T77" fmla="*/ 25 h 1936"/>
                  <a:gd name="T78" fmla="*/ 894 w 1938"/>
                  <a:gd name="T79" fmla="*/ 2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8" h="1936">
                    <a:moveTo>
                      <a:pt x="969" y="0"/>
                    </a:moveTo>
                    <a:lnTo>
                      <a:pt x="1043" y="2"/>
                    </a:lnTo>
                    <a:lnTo>
                      <a:pt x="1117" y="11"/>
                    </a:lnTo>
                    <a:lnTo>
                      <a:pt x="1190" y="25"/>
                    </a:lnTo>
                    <a:lnTo>
                      <a:pt x="1262" y="45"/>
                    </a:lnTo>
                    <a:lnTo>
                      <a:pt x="1333" y="71"/>
                    </a:lnTo>
                    <a:lnTo>
                      <a:pt x="1403" y="101"/>
                    </a:lnTo>
                    <a:lnTo>
                      <a:pt x="1468" y="138"/>
                    </a:lnTo>
                    <a:lnTo>
                      <a:pt x="1533" y="180"/>
                    </a:lnTo>
                    <a:lnTo>
                      <a:pt x="1596" y="229"/>
                    </a:lnTo>
                    <a:lnTo>
                      <a:pt x="1653" y="283"/>
                    </a:lnTo>
                    <a:lnTo>
                      <a:pt x="1708" y="342"/>
                    </a:lnTo>
                    <a:lnTo>
                      <a:pt x="1756" y="403"/>
                    </a:lnTo>
                    <a:lnTo>
                      <a:pt x="1798" y="468"/>
                    </a:lnTo>
                    <a:lnTo>
                      <a:pt x="1835" y="535"/>
                    </a:lnTo>
                    <a:lnTo>
                      <a:pt x="1867" y="603"/>
                    </a:lnTo>
                    <a:lnTo>
                      <a:pt x="1891" y="674"/>
                    </a:lnTo>
                    <a:lnTo>
                      <a:pt x="1912" y="746"/>
                    </a:lnTo>
                    <a:lnTo>
                      <a:pt x="1925" y="819"/>
                    </a:lnTo>
                    <a:lnTo>
                      <a:pt x="1934" y="894"/>
                    </a:lnTo>
                    <a:lnTo>
                      <a:pt x="1938" y="967"/>
                    </a:lnTo>
                    <a:lnTo>
                      <a:pt x="1934" y="1042"/>
                    </a:lnTo>
                    <a:lnTo>
                      <a:pt x="1925" y="1116"/>
                    </a:lnTo>
                    <a:lnTo>
                      <a:pt x="1912" y="1190"/>
                    </a:lnTo>
                    <a:lnTo>
                      <a:pt x="1891" y="1262"/>
                    </a:lnTo>
                    <a:lnTo>
                      <a:pt x="1867" y="1333"/>
                    </a:lnTo>
                    <a:lnTo>
                      <a:pt x="1835" y="1401"/>
                    </a:lnTo>
                    <a:lnTo>
                      <a:pt x="1798" y="1468"/>
                    </a:lnTo>
                    <a:lnTo>
                      <a:pt x="1756" y="1533"/>
                    </a:lnTo>
                    <a:lnTo>
                      <a:pt x="1708" y="1594"/>
                    </a:lnTo>
                    <a:lnTo>
                      <a:pt x="1653" y="1653"/>
                    </a:lnTo>
                    <a:lnTo>
                      <a:pt x="1596" y="1707"/>
                    </a:lnTo>
                    <a:lnTo>
                      <a:pt x="1533" y="1755"/>
                    </a:lnTo>
                    <a:lnTo>
                      <a:pt x="1468" y="1797"/>
                    </a:lnTo>
                    <a:lnTo>
                      <a:pt x="1403" y="1835"/>
                    </a:lnTo>
                    <a:lnTo>
                      <a:pt x="1333" y="1865"/>
                    </a:lnTo>
                    <a:lnTo>
                      <a:pt x="1262" y="1891"/>
                    </a:lnTo>
                    <a:lnTo>
                      <a:pt x="1190" y="1911"/>
                    </a:lnTo>
                    <a:lnTo>
                      <a:pt x="1117" y="1925"/>
                    </a:lnTo>
                    <a:lnTo>
                      <a:pt x="1043" y="1934"/>
                    </a:lnTo>
                    <a:lnTo>
                      <a:pt x="969" y="1936"/>
                    </a:lnTo>
                    <a:lnTo>
                      <a:pt x="894" y="1934"/>
                    </a:lnTo>
                    <a:lnTo>
                      <a:pt x="821" y="1925"/>
                    </a:lnTo>
                    <a:lnTo>
                      <a:pt x="748" y="1911"/>
                    </a:lnTo>
                    <a:lnTo>
                      <a:pt x="674" y="1891"/>
                    </a:lnTo>
                    <a:lnTo>
                      <a:pt x="605" y="1865"/>
                    </a:lnTo>
                    <a:lnTo>
                      <a:pt x="535" y="1835"/>
                    </a:lnTo>
                    <a:lnTo>
                      <a:pt x="468" y="1797"/>
                    </a:lnTo>
                    <a:lnTo>
                      <a:pt x="404" y="1755"/>
                    </a:lnTo>
                    <a:lnTo>
                      <a:pt x="342" y="1707"/>
                    </a:lnTo>
                    <a:lnTo>
                      <a:pt x="283" y="1653"/>
                    </a:lnTo>
                    <a:lnTo>
                      <a:pt x="230" y="1594"/>
                    </a:lnTo>
                    <a:lnTo>
                      <a:pt x="182" y="1533"/>
                    </a:lnTo>
                    <a:lnTo>
                      <a:pt x="139" y="1468"/>
                    </a:lnTo>
                    <a:lnTo>
                      <a:pt x="102" y="1401"/>
                    </a:lnTo>
                    <a:lnTo>
                      <a:pt x="71" y="1333"/>
                    </a:lnTo>
                    <a:lnTo>
                      <a:pt x="45" y="1262"/>
                    </a:lnTo>
                    <a:lnTo>
                      <a:pt x="26" y="1190"/>
                    </a:lnTo>
                    <a:lnTo>
                      <a:pt x="11" y="1116"/>
                    </a:lnTo>
                    <a:lnTo>
                      <a:pt x="2" y="1042"/>
                    </a:lnTo>
                    <a:lnTo>
                      <a:pt x="0" y="967"/>
                    </a:lnTo>
                    <a:lnTo>
                      <a:pt x="2" y="894"/>
                    </a:lnTo>
                    <a:lnTo>
                      <a:pt x="11" y="819"/>
                    </a:lnTo>
                    <a:lnTo>
                      <a:pt x="26" y="746"/>
                    </a:lnTo>
                    <a:lnTo>
                      <a:pt x="45" y="674"/>
                    </a:lnTo>
                    <a:lnTo>
                      <a:pt x="71" y="603"/>
                    </a:lnTo>
                    <a:lnTo>
                      <a:pt x="102" y="535"/>
                    </a:lnTo>
                    <a:lnTo>
                      <a:pt x="139" y="468"/>
                    </a:lnTo>
                    <a:lnTo>
                      <a:pt x="182" y="403"/>
                    </a:lnTo>
                    <a:lnTo>
                      <a:pt x="230" y="342"/>
                    </a:lnTo>
                    <a:lnTo>
                      <a:pt x="283" y="283"/>
                    </a:lnTo>
                    <a:lnTo>
                      <a:pt x="342" y="229"/>
                    </a:lnTo>
                    <a:lnTo>
                      <a:pt x="404" y="180"/>
                    </a:lnTo>
                    <a:lnTo>
                      <a:pt x="468" y="138"/>
                    </a:lnTo>
                    <a:lnTo>
                      <a:pt x="535" y="101"/>
                    </a:lnTo>
                    <a:lnTo>
                      <a:pt x="605" y="71"/>
                    </a:lnTo>
                    <a:lnTo>
                      <a:pt x="674" y="45"/>
                    </a:lnTo>
                    <a:lnTo>
                      <a:pt x="748" y="25"/>
                    </a:lnTo>
                    <a:lnTo>
                      <a:pt x="821" y="11"/>
                    </a:lnTo>
                    <a:lnTo>
                      <a:pt x="894" y="2"/>
                    </a:lnTo>
                    <a:lnTo>
                      <a:pt x="969"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104" name="Group 1103"/>
            <p:cNvGrpSpPr/>
            <p:nvPr/>
          </p:nvGrpSpPr>
          <p:grpSpPr>
            <a:xfrm>
              <a:off x="6209695" y="2185287"/>
              <a:ext cx="2359304" cy="2359305"/>
              <a:chOff x="6060796" y="2215297"/>
              <a:chExt cx="2359304" cy="2359305"/>
            </a:xfrm>
          </p:grpSpPr>
          <p:sp>
            <p:nvSpPr>
              <p:cNvPr id="1105" name="Freeform 1021"/>
              <p:cNvSpPr>
                <a:spLocks/>
              </p:cNvSpPr>
              <p:nvPr/>
            </p:nvSpPr>
            <p:spPr bwMode="auto">
              <a:xfrm>
                <a:off x="6060796" y="2215297"/>
                <a:ext cx="2359304" cy="2359305"/>
              </a:xfrm>
              <a:custGeom>
                <a:avLst/>
                <a:gdLst>
                  <a:gd name="T0" fmla="*/ 1101 w 2044"/>
                  <a:gd name="T1" fmla="*/ 4 h 2044"/>
                  <a:gd name="T2" fmla="*/ 1256 w 2044"/>
                  <a:gd name="T3" fmla="*/ 27 h 2044"/>
                  <a:gd name="T4" fmla="*/ 1406 w 2044"/>
                  <a:gd name="T5" fmla="*/ 76 h 2044"/>
                  <a:gd name="T6" fmla="*/ 1550 w 2044"/>
                  <a:gd name="T7" fmla="*/ 147 h 2044"/>
                  <a:gd name="T8" fmla="*/ 1684 w 2044"/>
                  <a:gd name="T9" fmla="*/ 243 h 2044"/>
                  <a:gd name="T10" fmla="*/ 1802 w 2044"/>
                  <a:gd name="T11" fmla="*/ 362 h 2044"/>
                  <a:gd name="T12" fmla="*/ 1897 w 2044"/>
                  <a:gd name="T13" fmla="*/ 495 h 2044"/>
                  <a:gd name="T14" fmla="*/ 1970 w 2044"/>
                  <a:gd name="T15" fmla="*/ 638 h 2044"/>
                  <a:gd name="T16" fmla="*/ 2017 w 2044"/>
                  <a:gd name="T17" fmla="*/ 790 h 2044"/>
                  <a:gd name="T18" fmla="*/ 2042 w 2044"/>
                  <a:gd name="T19" fmla="*/ 945 h 2044"/>
                  <a:gd name="T20" fmla="*/ 2044 w 2044"/>
                  <a:gd name="T21" fmla="*/ 1023 h 2044"/>
                  <a:gd name="T22" fmla="*/ 2032 w 2044"/>
                  <a:gd name="T23" fmla="*/ 1179 h 2044"/>
                  <a:gd name="T24" fmla="*/ 1996 w 2044"/>
                  <a:gd name="T25" fmla="*/ 1333 h 2044"/>
                  <a:gd name="T26" fmla="*/ 1937 w 2044"/>
                  <a:gd name="T27" fmla="*/ 1480 h 2044"/>
                  <a:gd name="T28" fmla="*/ 1852 w 2044"/>
                  <a:gd name="T29" fmla="*/ 1619 h 2044"/>
                  <a:gd name="T30" fmla="*/ 1745 w 2044"/>
                  <a:gd name="T31" fmla="*/ 1745 h 2044"/>
                  <a:gd name="T32" fmla="*/ 1618 w 2044"/>
                  <a:gd name="T33" fmla="*/ 1854 h 2044"/>
                  <a:gd name="T34" fmla="*/ 1480 w 2044"/>
                  <a:gd name="T35" fmla="*/ 1937 h 2044"/>
                  <a:gd name="T36" fmla="*/ 1332 w 2044"/>
                  <a:gd name="T37" fmla="*/ 1997 h 2044"/>
                  <a:gd name="T38" fmla="*/ 1179 w 2044"/>
                  <a:gd name="T39" fmla="*/ 2033 h 2044"/>
                  <a:gd name="T40" fmla="*/ 1023 w 2044"/>
                  <a:gd name="T41" fmla="*/ 2044 h 2044"/>
                  <a:gd name="T42" fmla="*/ 866 w 2044"/>
                  <a:gd name="T43" fmla="*/ 2033 h 2044"/>
                  <a:gd name="T44" fmla="*/ 712 w 2044"/>
                  <a:gd name="T45" fmla="*/ 1997 h 2044"/>
                  <a:gd name="T46" fmla="*/ 564 w 2044"/>
                  <a:gd name="T47" fmla="*/ 1937 h 2044"/>
                  <a:gd name="T48" fmla="*/ 426 w 2044"/>
                  <a:gd name="T49" fmla="*/ 1854 h 2044"/>
                  <a:gd name="T50" fmla="*/ 299 w 2044"/>
                  <a:gd name="T51" fmla="*/ 1745 h 2044"/>
                  <a:gd name="T52" fmla="*/ 192 w 2044"/>
                  <a:gd name="T53" fmla="*/ 1619 h 2044"/>
                  <a:gd name="T54" fmla="*/ 108 w 2044"/>
                  <a:gd name="T55" fmla="*/ 1480 h 2044"/>
                  <a:gd name="T56" fmla="*/ 48 w 2044"/>
                  <a:gd name="T57" fmla="*/ 1333 h 2044"/>
                  <a:gd name="T58" fmla="*/ 12 w 2044"/>
                  <a:gd name="T59" fmla="*/ 1179 h 2044"/>
                  <a:gd name="T60" fmla="*/ 0 w 2044"/>
                  <a:gd name="T61" fmla="*/ 1023 h 2044"/>
                  <a:gd name="T62" fmla="*/ 12 w 2044"/>
                  <a:gd name="T63" fmla="*/ 867 h 2044"/>
                  <a:gd name="T64" fmla="*/ 48 w 2044"/>
                  <a:gd name="T65" fmla="*/ 713 h 2044"/>
                  <a:gd name="T66" fmla="*/ 108 w 2044"/>
                  <a:gd name="T67" fmla="*/ 565 h 2044"/>
                  <a:gd name="T68" fmla="*/ 192 w 2044"/>
                  <a:gd name="T69" fmla="*/ 427 h 2044"/>
                  <a:gd name="T70" fmla="*/ 299 w 2044"/>
                  <a:gd name="T71" fmla="*/ 300 h 2044"/>
                  <a:gd name="T72" fmla="*/ 426 w 2044"/>
                  <a:gd name="T73" fmla="*/ 192 h 2044"/>
                  <a:gd name="T74" fmla="*/ 564 w 2044"/>
                  <a:gd name="T75" fmla="*/ 109 h 2044"/>
                  <a:gd name="T76" fmla="*/ 712 w 2044"/>
                  <a:gd name="T77" fmla="*/ 49 h 2044"/>
                  <a:gd name="T78" fmla="*/ 866 w 2044"/>
                  <a:gd name="T79" fmla="*/ 12 h 2044"/>
                  <a:gd name="T80" fmla="*/ 1023 w 2044"/>
                  <a:gd name="T81" fmla="*/ 0 h 2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44" h="2044">
                    <a:moveTo>
                      <a:pt x="1023" y="0"/>
                    </a:moveTo>
                    <a:lnTo>
                      <a:pt x="1101" y="4"/>
                    </a:lnTo>
                    <a:lnTo>
                      <a:pt x="1179" y="12"/>
                    </a:lnTo>
                    <a:lnTo>
                      <a:pt x="1256" y="27"/>
                    </a:lnTo>
                    <a:lnTo>
                      <a:pt x="1332" y="49"/>
                    </a:lnTo>
                    <a:lnTo>
                      <a:pt x="1406" y="76"/>
                    </a:lnTo>
                    <a:lnTo>
                      <a:pt x="1480" y="109"/>
                    </a:lnTo>
                    <a:lnTo>
                      <a:pt x="1550" y="147"/>
                    </a:lnTo>
                    <a:lnTo>
                      <a:pt x="1618" y="192"/>
                    </a:lnTo>
                    <a:lnTo>
                      <a:pt x="1684" y="243"/>
                    </a:lnTo>
                    <a:lnTo>
                      <a:pt x="1745" y="300"/>
                    </a:lnTo>
                    <a:lnTo>
                      <a:pt x="1802" y="362"/>
                    </a:lnTo>
                    <a:lnTo>
                      <a:pt x="1852" y="427"/>
                    </a:lnTo>
                    <a:lnTo>
                      <a:pt x="1897" y="495"/>
                    </a:lnTo>
                    <a:lnTo>
                      <a:pt x="1937" y="565"/>
                    </a:lnTo>
                    <a:lnTo>
                      <a:pt x="1970" y="638"/>
                    </a:lnTo>
                    <a:lnTo>
                      <a:pt x="1996" y="713"/>
                    </a:lnTo>
                    <a:lnTo>
                      <a:pt x="2017" y="790"/>
                    </a:lnTo>
                    <a:lnTo>
                      <a:pt x="2032" y="867"/>
                    </a:lnTo>
                    <a:lnTo>
                      <a:pt x="2042" y="945"/>
                    </a:lnTo>
                    <a:lnTo>
                      <a:pt x="2044" y="1023"/>
                    </a:lnTo>
                    <a:lnTo>
                      <a:pt x="2044" y="1023"/>
                    </a:lnTo>
                    <a:lnTo>
                      <a:pt x="2042" y="1101"/>
                    </a:lnTo>
                    <a:lnTo>
                      <a:pt x="2032" y="1179"/>
                    </a:lnTo>
                    <a:lnTo>
                      <a:pt x="2017" y="1256"/>
                    </a:lnTo>
                    <a:lnTo>
                      <a:pt x="1996" y="1333"/>
                    </a:lnTo>
                    <a:lnTo>
                      <a:pt x="1970" y="1408"/>
                    </a:lnTo>
                    <a:lnTo>
                      <a:pt x="1937" y="1480"/>
                    </a:lnTo>
                    <a:lnTo>
                      <a:pt x="1897" y="1551"/>
                    </a:lnTo>
                    <a:lnTo>
                      <a:pt x="1852" y="1619"/>
                    </a:lnTo>
                    <a:lnTo>
                      <a:pt x="1802" y="1684"/>
                    </a:lnTo>
                    <a:lnTo>
                      <a:pt x="1745" y="1745"/>
                    </a:lnTo>
                    <a:lnTo>
                      <a:pt x="1684" y="1802"/>
                    </a:lnTo>
                    <a:lnTo>
                      <a:pt x="1618" y="1854"/>
                    </a:lnTo>
                    <a:lnTo>
                      <a:pt x="1550" y="1898"/>
                    </a:lnTo>
                    <a:lnTo>
                      <a:pt x="1480" y="1937"/>
                    </a:lnTo>
                    <a:lnTo>
                      <a:pt x="1406" y="1970"/>
                    </a:lnTo>
                    <a:lnTo>
                      <a:pt x="1332" y="1997"/>
                    </a:lnTo>
                    <a:lnTo>
                      <a:pt x="1256" y="2017"/>
                    </a:lnTo>
                    <a:lnTo>
                      <a:pt x="1179" y="2033"/>
                    </a:lnTo>
                    <a:lnTo>
                      <a:pt x="1101" y="2042"/>
                    </a:lnTo>
                    <a:lnTo>
                      <a:pt x="1023" y="2044"/>
                    </a:lnTo>
                    <a:lnTo>
                      <a:pt x="943" y="2042"/>
                    </a:lnTo>
                    <a:lnTo>
                      <a:pt x="866" y="2033"/>
                    </a:lnTo>
                    <a:lnTo>
                      <a:pt x="788" y="2017"/>
                    </a:lnTo>
                    <a:lnTo>
                      <a:pt x="712" y="1997"/>
                    </a:lnTo>
                    <a:lnTo>
                      <a:pt x="638" y="1970"/>
                    </a:lnTo>
                    <a:lnTo>
                      <a:pt x="564" y="1937"/>
                    </a:lnTo>
                    <a:lnTo>
                      <a:pt x="494" y="1898"/>
                    </a:lnTo>
                    <a:lnTo>
                      <a:pt x="426" y="1854"/>
                    </a:lnTo>
                    <a:lnTo>
                      <a:pt x="362" y="1802"/>
                    </a:lnTo>
                    <a:lnTo>
                      <a:pt x="299" y="1745"/>
                    </a:lnTo>
                    <a:lnTo>
                      <a:pt x="243" y="1684"/>
                    </a:lnTo>
                    <a:lnTo>
                      <a:pt x="192" y="1619"/>
                    </a:lnTo>
                    <a:lnTo>
                      <a:pt x="147" y="1551"/>
                    </a:lnTo>
                    <a:lnTo>
                      <a:pt x="108" y="1480"/>
                    </a:lnTo>
                    <a:lnTo>
                      <a:pt x="75" y="1408"/>
                    </a:lnTo>
                    <a:lnTo>
                      <a:pt x="48" y="1333"/>
                    </a:lnTo>
                    <a:lnTo>
                      <a:pt x="27" y="1256"/>
                    </a:lnTo>
                    <a:lnTo>
                      <a:pt x="12" y="1179"/>
                    </a:lnTo>
                    <a:lnTo>
                      <a:pt x="4" y="1101"/>
                    </a:lnTo>
                    <a:lnTo>
                      <a:pt x="0" y="1023"/>
                    </a:lnTo>
                    <a:lnTo>
                      <a:pt x="4" y="945"/>
                    </a:lnTo>
                    <a:lnTo>
                      <a:pt x="12" y="867"/>
                    </a:lnTo>
                    <a:lnTo>
                      <a:pt x="27" y="790"/>
                    </a:lnTo>
                    <a:lnTo>
                      <a:pt x="48" y="713"/>
                    </a:lnTo>
                    <a:lnTo>
                      <a:pt x="75" y="638"/>
                    </a:lnTo>
                    <a:lnTo>
                      <a:pt x="108" y="565"/>
                    </a:lnTo>
                    <a:lnTo>
                      <a:pt x="147" y="495"/>
                    </a:lnTo>
                    <a:lnTo>
                      <a:pt x="192" y="427"/>
                    </a:lnTo>
                    <a:lnTo>
                      <a:pt x="243" y="362"/>
                    </a:lnTo>
                    <a:lnTo>
                      <a:pt x="299" y="300"/>
                    </a:lnTo>
                    <a:lnTo>
                      <a:pt x="362" y="243"/>
                    </a:lnTo>
                    <a:lnTo>
                      <a:pt x="426" y="192"/>
                    </a:lnTo>
                    <a:lnTo>
                      <a:pt x="494" y="147"/>
                    </a:lnTo>
                    <a:lnTo>
                      <a:pt x="564" y="109"/>
                    </a:lnTo>
                    <a:lnTo>
                      <a:pt x="638" y="76"/>
                    </a:lnTo>
                    <a:lnTo>
                      <a:pt x="712" y="49"/>
                    </a:lnTo>
                    <a:lnTo>
                      <a:pt x="788" y="27"/>
                    </a:lnTo>
                    <a:lnTo>
                      <a:pt x="866" y="12"/>
                    </a:lnTo>
                    <a:lnTo>
                      <a:pt x="943" y="4"/>
                    </a:lnTo>
                    <a:lnTo>
                      <a:pt x="102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1022"/>
              <p:cNvSpPr>
                <a:spLocks/>
              </p:cNvSpPr>
              <p:nvPr/>
            </p:nvSpPr>
            <p:spPr bwMode="auto">
              <a:xfrm>
                <a:off x="6123126" y="2277627"/>
                <a:ext cx="2234644" cy="2236953"/>
              </a:xfrm>
              <a:custGeom>
                <a:avLst/>
                <a:gdLst>
                  <a:gd name="T0" fmla="*/ 1042 w 1936"/>
                  <a:gd name="T1" fmla="*/ 2 h 1938"/>
                  <a:gd name="T2" fmla="*/ 1190 w 1936"/>
                  <a:gd name="T3" fmla="*/ 26 h 1938"/>
                  <a:gd name="T4" fmla="*/ 1333 w 1936"/>
                  <a:gd name="T5" fmla="*/ 71 h 1938"/>
                  <a:gd name="T6" fmla="*/ 1468 w 1936"/>
                  <a:gd name="T7" fmla="*/ 139 h 1938"/>
                  <a:gd name="T8" fmla="*/ 1594 w 1936"/>
                  <a:gd name="T9" fmla="*/ 230 h 1938"/>
                  <a:gd name="T10" fmla="*/ 1707 w 1936"/>
                  <a:gd name="T11" fmla="*/ 342 h 1938"/>
                  <a:gd name="T12" fmla="*/ 1798 w 1936"/>
                  <a:gd name="T13" fmla="*/ 468 h 1938"/>
                  <a:gd name="T14" fmla="*/ 1865 w 1936"/>
                  <a:gd name="T15" fmla="*/ 605 h 1938"/>
                  <a:gd name="T16" fmla="*/ 1911 w 1936"/>
                  <a:gd name="T17" fmla="*/ 748 h 1938"/>
                  <a:gd name="T18" fmla="*/ 1934 w 1936"/>
                  <a:gd name="T19" fmla="*/ 894 h 1938"/>
                  <a:gd name="T20" fmla="*/ 1934 w 1936"/>
                  <a:gd name="T21" fmla="*/ 1043 h 1938"/>
                  <a:gd name="T22" fmla="*/ 1911 w 1936"/>
                  <a:gd name="T23" fmla="*/ 1190 h 1938"/>
                  <a:gd name="T24" fmla="*/ 1865 w 1936"/>
                  <a:gd name="T25" fmla="*/ 1333 h 1938"/>
                  <a:gd name="T26" fmla="*/ 1798 w 1936"/>
                  <a:gd name="T27" fmla="*/ 1469 h 1938"/>
                  <a:gd name="T28" fmla="*/ 1707 w 1936"/>
                  <a:gd name="T29" fmla="*/ 1596 h 1938"/>
                  <a:gd name="T30" fmla="*/ 1594 w 1936"/>
                  <a:gd name="T31" fmla="*/ 1708 h 1938"/>
                  <a:gd name="T32" fmla="*/ 1468 w 1936"/>
                  <a:gd name="T33" fmla="*/ 1799 h 1938"/>
                  <a:gd name="T34" fmla="*/ 1333 w 1936"/>
                  <a:gd name="T35" fmla="*/ 1867 h 1938"/>
                  <a:gd name="T36" fmla="*/ 1190 w 1936"/>
                  <a:gd name="T37" fmla="*/ 1912 h 1938"/>
                  <a:gd name="T38" fmla="*/ 1042 w 1936"/>
                  <a:gd name="T39" fmla="*/ 1934 h 1938"/>
                  <a:gd name="T40" fmla="*/ 894 w 1936"/>
                  <a:gd name="T41" fmla="*/ 1934 h 1938"/>
                  <a:gd name="T42" fmla="*/ 746 w 1936"/>
                  <a:gd name="T43" fmla="*/ 1912 h 1938"/>
                  <a:gd name="T44" fmla="*/ 603 w 1936"/>
                  <a:gd name="T45" fmla="*/ 1867 h 1938"/>
                  <a:gd name="T46" fmla="*/ 468 w 1936"/>
                  <a:gd name="T47" fmla="*/ 1799 h 1938"/>
                  <a:gd name="T48" fmla="*/ 342 w 1936"/>
                  <a:gd name="T49" fmla="*/ 1708 h 1938"/>
                  <a:gd name="T50" fmla="*/ 229 w 1936"/>
                  <a:gd name="T51" fmla="*/ 1596 h 1938"/>
                  <a:gd name="T52" fmla="*/ 139 w 1936"/>
                  <a:gd name="T53" fmla="*/ 1469 h 1938"/>
                  <a:gd name="T54" fmla="*/ 71 w 1936"/>
                  <a:gd name="T55" fmla="*/ 1333 h 1938"/>
                  <a:gd name="T56" fmla="*/ 25 w 1936"/>
                  <a:gd name="T57" fmla="*/ 1190 h 1938"/>
                  <a:gd name="T58" fmla="*/ 2 w 1936"/>
                  <a:gd name="T59" fmla="*/ 1043 h 1938"/>
                  <a:gd name="T60" fmla="*/ 2 w 1936"/>
                  <a:gd name="T61" fmla="*/ 894 h 1938"/>
                  <a:gd name="T62" fmla="*/ 25 w 1936"/>
                  <a:gd name="T63" fmla="*/ 748 h 1938"/>
                  <a:gd name="T64" fmla="*/ 71 w 1936"/>
                  <a:gd name="T65" fmla="*/ 605 h 1938"/>
                  <a:gd name="T66" fmla="*/ 139 w 1936"/>
                  <a:gd name="T67" fmla="*/ 468 h 1938"/>
                  <a:gd name="T68" fmla="*/ 229 w 1936"/>
                  <a:gd name="T69" fmla="*/ 342 h 1938"/>
                  <a:gd name="T70" fmla="*/ 342 w 1936"/>
                  <a:gd name="T71" fmla="*/ 230 h 1938"/>
                  <a:gd name="T72" fmla="*/ 468 w 1936"/>
                  <a:gd name="T73" fmla="*/ 139 h 1938"/>
                  <a:gd name="T74" fmla="*/ 603 w 1936"/>
                  <a:gd name="T75" fmla="*/ 71 h 1938"/>
                  <a:gd name="T76" fmla="*/ 746 w 1936"/>
                  <a:gd name="T77" fmla="*/ 26 h 1938"/>
                  <a:gd name="T78" fmla="*/ 894 w 1936"/>
                  <a:gd name="T79" fmla="*/ 2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6" h="1938">
                    <a:moveTo>
                      <a:pt x="969" y="0"/>
                    </a:moveTo>
                    <a:lnTo>
                      <a:pt x="1042" y="2"/>
                    </a:lnTo>
                    <a:lnTo>
                      <a:pt x="1117" y="11"/>
                    </a:lnTo>
                    <a:lnTo>
                      <a:pt x="1190" y="26"/>
                    </a:lnTo>
                    <a:lnTo>
                      <a:pt x="1262" y="45"/>
                    </a:lnTo>
                    <a:lnTo>
                      <a:pt x="1333" y="71"/>
                    </a:lnTo>
                    <a:lnTo>
                      <a:pt x="1401" y="103"/>
                    </a:lnTo>
                    <a:lnTo>
                      <a:pt x="1468" y="139"/>
                    </a:lnTo>
                    <a:lnTo>
                      <a:pt x="1533" y="182"/>
                    </a:lnTo>
                    <a:lnTo>
                      <a:pt x="1594" y="230"/>
                    </a:lnTo>
                    <a:lnTo>
                      <a:pt x="1653" y="283"/>
                    </a:lnTo>
                    <a:lnTo>
                      <a:pt x="1707" y="342"/>
                    </a:lnTo>
                    <a:lnTo>
                      <a:pt x="1756" y="404"/>
                    </a:lnTo>
                    <a:lnTo>
                      <a:pt x="1798" y="468"/>
                    </a:lnTo>
                    <a:lnTo>
                      <a:pt x="1835" y="535"/>
                    </a:lnTo>
                    <a:lnTo>
                      <a:pt x="1865" y="605"/>
                    </a:lnTo>
                    <a:lnTo>
                      <a:pt x="1891" y="676"/>
                    </a:lnTo>
                    <a:lnTo>
                      <a:pt x="1911" y="748"/>
                    </a:lnTo>
                    <a:lnTo>
                      <a:pt x="1925" y="821"/>
                    </a:lnTo>
                    <a:lnTo>
                      <a:pt x="1934" y="894"/>
                    </a:lnTo>
                    <a:lnTo>
                      <a:pt x="1936" y="969"/>
                    </a:lnTo>
                    <a:lnTo>
                      <a:pt x="1934" y="1043"/>
                    </a:lnTo>
                    <a:lnTo>
                      <a:pt x="1925" y="1117"/>
                    </a:lnTo>
                    <a:lnTo>
                      <a:pt x="1911" y="1190"/>
                    </a:lnTo>
                    <a:lnTo>
                      <a:pt x="1891" y="1262"/>
                    </a:lnTo>
                    <a:lnTo>
                      <a:pt x="1865" y="1333"/>
                    </a:lnTo>
                    <a:lnTo>
                      <a:pt x="1835" y="1403"/>
                    </a:lnTo>
                    <a:lnTo>
                      <a:pt x="1798" y="1469"/>
                    </a:lnTo>
                    <a:lnTo>
                      <a:pt x="1756" y="1533"/>
                    </a:lnTo>
                    <a:lnTo>
                      <a:pt x="1707" y="1596"/>
                    </a:lnTo>
                    <a:lnTo>
                      <a:pt x="1653" y="1653"/>
                    </a:lnTo>
                    <a:lnTo>
                      <a:pt x="1594" y="1708"/>
                    </a:lnTo>
                    <a:lnTo>
                      <a:pt x="1533" y="1756"/>
                    </a:lnTo>
                    <a:lnTo>
                      <a:pt x="1468" y="1799"/>
                    </a:lnTo>
                    <a:lnTo>
                      <a:pt x="1401" y="1835"/>
                    </a:lnTo>
                    <a:lnTo>
                      <a:pt x="1333" y="1867"/>
                    </a:lnTo>
                    <a:lnTo>
                      <a:pt x="1262" y="1891"/>
                    </a:lnTo>
                    <a:lnTo>
                      <a:pt x="1190" y="1912"/>
                    </a:lnTo>
                    <a:lnTo>
                      <a:pt x="1117" y="1926"/>
                    </a:lnTo>
                    <a:lnTo>
                      <a:pt x="1042" y="1934"/>
                    </a:lnTo>
                    <a:lnTo>
                      <a:pt x="969" y="1938"/>
                    </a:lnTo>
                    <a:lnTo>
                      <a:pt x="894" y="1934"/>
                    </a:lnTo>
                    <a:lnTo>
                      <a:pt x="820" y="1926"/>
                    </a:lnTo>
                    <a:lnTo>
                      <a:pt x="746" y="1912"/>
                    </a:lnTo>
                    <a:lnTo>
                      <a:pt x="674" y="1891"/>
                    </a:lnTo>
                    <a:lnTo>
                      <a:pt x="603" y="1867"/>
                    </a:lnTo>
                    <a:lnTo>
                      <a:pt x="535" y="1835"/>
                    </a:lnTo>
                    <a:lnTo>
                      <a:pt x="468" y="1799"/>
                    </a:lnTo>
                    <a:lnTo>
                      <a:pt x="403" y="1756"/>
                    </a:lnTo>
                    <a:lnTo>
                      <a:pt x="342" y="1708"/>
                    </a:lnTo>
                    <a:lnTo>
                      <a:pt x="283" y="1653"/>
                    </a:lnTo>
                    <a:lnTo>
                      <a:pt x="229" y="1596"/>
                    </a:lnTo>
                    <a:lnTo>
                      <a:pt x="181" y="1533"/>
                    </a:lnTo>
                    <a:lnTo>
                      <a:pt x="139" y="1469"/>
                    </a:lnTo>
                    <a:lnTo>
                      <a:pt x="101" y="1403"/>
                    </a:lnTo>
                    <a:lnTo>
                      <a:pt x="71" y="1333"/>
                    </a:lnTo>
                    <a:lnTo>
                      <a:pt x="45" y="1262"/>
                    </a:lnTo>
                    <a:lnTo>
                      <a:pt x="25" y="1190"/>
                    </a:lnTo>
                    <a:lnTo>
                      <a:pt x="11" y="1117"/>
                    </a:lnTo>
                    <a:lnTo>
                      <a:pt x="2" y="1043"/>
                    </a:lnTo>
                    <a:lnTo>
                      <a:pt x="0" y="969"/>
                    </a:lnTo>
                    <a:lnTo>
                      <a:pt x="2" y="894"/>
                    </a:lnTo>
                    <a:lnTo>
                      <a:pt x="11" y="821"/>
                    </a:lnTo>
                    <a:lnTo>
                      <a:pt x="25" y="748"/>
                    </a:lnTo>
                    <a:lnTo>
                      <a:pt x="45" y="676"/>
                    </a:lnTo>
                    <a:lnTo>
                      <a:pt x="71" y="605"/>
                    </a:lnTo>
                    <a:lnTo>
                      <a:pt x="101" y="535"/>
                    </a:lnTo>
                    <a:lnTo>
                      <a:pt x="139" y="468"/>
                    </a:lnTo>
                    <a:lnTo>
                      <a:pt x="181" y="404"/>
                    </a:lnTo>
                    <a:lnTo>
                      <a:pt x="229" y="342"/>
                    </a:lnTo>
                    <a:lnTo>
                      <a:pt x="283" y="283"/>
                    </a:lnTo>
                    <a:lnTo>
                      <a:pt x="342" y="230"/>
                    </a:lnTo>
                    <a:lnTo>
                      <a:pt x="403" y="182"/>
                    </a:lnTo>
                    <a:lnTo>
                      <a:pt x="468" y="139"/>
                    </a:lnTo>
                    <a:lnTo>
                      <a:pt x="535" y="103"/>
                    </a:lnTo>
                    <a:lnTo>
                      <a:pt x="603" y="71"/>
                    </a:lnTo>
                    <a:lnTo>
                      <a:pt x="674" y="45"/>
                    </a:lnTo>
                    <a:lnTo>
                      <a:pt x="746" y="26"/>
                    </a:lnTo>
                    <a:lnTo>
                      <a:pt x="820" y="11"/>
                    </a:lnTo>
                    <a:lnTo>
                      <a:pt x="894" y="2"/>
                    </a:lnTo>
                    <a:lnTo>
                      <a:pt x="969"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9426" name="Group 19425"/>
            <p:cNvGrpSpPr/>
            <p:nvPr/>
          </p:nvGrpSpPr>
          <p:grpSpPr>
            <a:xfrm>
              <a:off x="4948090" y="1102592"/>
              <a:ext cx="2359304" cy="2673263"/>
              <a:chOff x="4948090" y="1102592"/>
              <a:chExt cx="2359304" cy="2673263"/>
            </a:xfrm>
          </p:grpSpPr>
          <p:sp>
            <p:nvSpPr>
              <p:cNvPr id="19320" name="Freeform 1023"/>
              <p:cNvSpPr>
                <a:spLocks/>
              </p:cNvSpPr>
              <p:nvPr/>
            </p:nvSpPr>
            <p:spPr bwMode="auto">
              <a:xfrm>
                <a:off x="4948090" y="1102592"/>
                <a:ext cx="2359304" cy="2359305"/>
              </a:xfrm>
              <a:custGeom>
                <a:avLst/>
                <a:gdLst>
                  <a:gd name="T0" fmla="*/ 1100 w 2044"/>
                  <a:gd name="T1" fmla="*/ 3 h 2044"/>
                  <a:gd name="T2" fmla="*/ 1256 w 2044"/>
                  <a:gd name="T3" fmla="*/ 27 h 2044"/>
                  <a:gd name="T4" fmla="*/ 1406 w 2044"/>
                  <a:gd name="T5" fmla="*/ 75 h 2044"/>
                  <a:gd name="T6" fmla="*/ 1549 w 2044"/>
                  <a:gd name="T7" fmla="*/ 147 h 2044"/>
                  <a:gd name="T8" fmla="*/ 1682 w 2044"/>
                  <a:gd name="T9" fmla="*/ 242 h 2044"/>
                  <a:gd name="T10" fmla="*/ 1801 w 2044"/>
                  <a:gd name="T11" fmla="*/ 361 h 2044"/>
                  <a:gd name="T12" fmla="*/ 1897 w 2044"/>
                  <a:gd name="T13" fmla="*/ 494 h 2044"/>
                  <a:gd name="T14" fmla="*/ 1970 w 2044"/>
                  <a:gd name="T15" fmla="*/ 638 h 2044"/>
                  <a:gd name="T16" fmla="*/ 2017 w 2044"/>
                  <a:gd name="T17" fmla="*/ 788 h 2044"/>
                  <a:gd name="T18" fmla="*/ 2040 w 2044"/>
                  <a:gd name="T19" fmla="*/ 943 h 2044"/>
                  <a:gd name="T20" fmla="*/ 2040 w 2044"/>
                  <a:gd name="T21" fmla="*/ 1101 h 2044"/>
                  <a:gd name="T22" fmla="*/ 2017 w 2044"/>
                  <a:gd name="T23" fmla="*/ 1256 h 2044"/>
                  <a:gd name="T24" fmla="*/ 1970 w 2044"/>
                  <a:gd name="T25" fmla="*/ 1407 h 2044"/>
                  <a:gd name="T26" fmla="*/ 1897 w 2044"/>
                  <a:gd name="T27" fmla="*/ 1551 h 2044"/>
                  <a:gd name="T28" fmla="*/ 1801 w 2044"/>
                  <a:gd name="T29" fmla="*/ 1684 h 2044"/>
                  <a:gd name="T30" fmla="*/ 1682 w 2044"/>
                  <a:gd name="T31" fmla="*/ 1802 h 2044"/>
                  <a:gd name="T32" fmla="*/ 1549 w 2044"/>
                  <a:gd name="T33" fmla="*/ 1898 h 2044"/>
                  <a:gd name="T34" fmla="*/ 1406 w 2044"/>
                  <a:gd name="T35" fmla="*/ 1970 h 2044"/>
                  <a:gd name="T36" fmla="*/ 1256 w 2044"/>
                  <a:gd name="T37" fmla="*/ 2017 h 2044"/>
                  <a:gd name="T38" fmla="*/ 1100 w 2044"/>
                  <a:gd name="T39" fmla="*/ 2042 h 2044"/>
                  <a:gd name="T40" fmla="*/ 943 w 2044"/>
                  <a:gd name="T41" fmla="*/ 2042 h 2044"/>
                  <a:gd name="T42" fmla="*/ 788 w 2044"/>
                  <a:gd name="T43" fmla="*/ 2017 h 2044"/>
                  <a:gd name="T44" fmla="*/ 637 w 2044"/>
                  <a:gd name="T45" fmla="*/ 1970 h 2044"/>
                  <a:gd name="T46" fmla="*/ 494 w 2044"/>
                  <a:gd name="T47" fmla="*/ 1898 h 2044"/>
                  <a:gd name="T48" fmla="*/ 360 w 2044"/>
                  <a:gd name="T49" fmla="*/ 1802 h 2044"/>
                  <a:gd name="T50" fmla="*/ 242 w 2044"/>
                  <a:gd name="T51" fmla="*/ 1684 h 2044"/>
                  <a:gd name="T52" fmla="*/ 147 w 2044"/>
                  <a:gd name="T53" fmla="*/ 1551 h 2044"/>
                  <a:gd name="T54" fmla="*/ 75 w 2044"/>
                  <a:gd name="T55" fmla="*/ 1407 h 2044"/>
                  <a:gd name="T56" fmla="*/ 27 w 2044"/>
                  <a:gd name="T57" fmla="*/ 1256 h 2044"/>
                  <a:gd name="T58" fmla="*/ 2 w 2044"/>
                  <a:gd name="T59" fmla="*/ 1101 h 2044"/>
                  <a:gd name="T60" fmla="*/ 2 w 2044"/>
                  <a:gd name="T61" fmla="*/ 943 h 2044"/>
                  <a:gd name="T62" fmla="*/ 27 w 2044"/>
                  <a:gd name="T63" fmla="*/ 788 h 2044"/>
                  <a:gd name="T64" fmla="*/ 75 w 2044"/>
                  <a:gd name="T65" fmla="*/ 638 h 2044"/>
                  <a:gd name="T66" fmla="*/ 147 w 2044"/>
                  <a:gd name="T67" fmla="*/ 494 h 2044"/>
                  <a:gd name="T68" fmla="*/ 242 w 2044"/>
                  <a:gd name="T69" fmla="*/ 361 h 2044"/>
                  <a:gd name="T70" fmla="*/ 360 w 2044"/>
                  <a:gd name="T71" fmla="*/ 242 h 2044"/>
                  <a:gd name="T72" fmla="*/ 494 w 2044"/>
                  <a:gd name="T73" fmla="*/ 147 h 2044"/>
                  <a:gd name="T74" fmla="*/ 637 w 2044"/>
                  <a:gd name="T75" fmla="*/ 75 h 2044"/>
                  <a:gd name="T76" fmla="*/ 788 w 2044"/>
                  <a:gd name="T77" fmla="*/ 27 h 2044"/>
                  <a:gd name="T78" fmla="*/ 943 w 2044"/>
                  <a:gd name="T79" fmla="*/ 3 h 2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4" h="2044">
                    <a:moveTo>
                      <a:pt x="1021" y="0"/>
                    </a:moveTo>
                    <a:lnTo>
                      <a:pt x="1100" y="3"/>
                    </a:lnTo>
                    <a:lnTo>
                      <a:pt x="1178" y="12"/>
                    </a:lnTo>
                    <a:lnTo>
                      <a:pt x="1256" y="27"/>
                    </a:lnTo>
                    <a:lnTo>
                      <a:pt x="1332" y="48"/>
                    </a:lnTo>
                    <a:lnTo>
                      <a:pt x="1406" y="75"/>
                    </a:lnTo>
                    <a:lnTo>
                      <a:pt x="1480" y="108"/>
                    </a:lnTo>
                    <a:lnTo>
                      <a:pt x="1549" y="147"/>
                    </a:lnTo>
                    <a:lnTo>
                      <a:pt x="1618" y="192"/>
                    </a:lnTo>
                    <a:lnTo>
                      <a:pt x="1682" y="242"/>
                    </a:lnTo>
                    <a:lnTo>
                      <a:pt x="1745" y="300"/>
                    </a:lnTo>
                    <a:lnTo>
                      <a:pt x="1801" y="361"/>
                    </a:lnTo>
                    <a:lnTo>
                      <a:pt x="1852" y="427"/>
                    </a:lnTo>
                    <a:lnTo>
                      <a:pt x="1897" y="494"/>
                    </a:lnTo>
                    <a:lnTo>
                      <a:pt x="1937" y="565"/>
                    </a:lnTo>
                    <a:lnTo>
                      <a:pt x="1970" y="638"/>
                    </a:lnTo>
                    <a:lnTo>
                      <a:pt x="1996" y="713"/>
                    </a:lnTo>
                    <a:lnTo>
                      <a:pt x="2017" y="788"/>
                    </a:lnTo>
                    <a:lnTo>
                      <a:pt x="2032" y="865"/>
                    </a:lnTo>
                    <a:lnTo>
                      <a:pt x="2040" y="943"/>
                    </a:lnTo>
                    <a:lnTo>
                      <a:pt x="2044" y="1023"/>
                    </a:lnTo>
                    <a:lnTo>
                      <a:pt x="2040" y="1101"/>
                    </a:lnTo>
                    <a:lnTo>
                      <a:pt x="2032" y="1179"/>
                    </a:lnTo>
                    <a:lnTo>
                      <a:pt x="2017" y="1256"/>
                    </a:lnTo>
                    <a:lnTo>
                      <a:pt x="1996" y="1332"/>
                    </a:lnTo>
                    <a:lnTo>
                      <a:pt x="1970" y="1407"/>
                    </a:lnTo>
                    <a:lnTo>
                      <a:pt x="1937" y="1480"/>
                    </a:lnTo>
                    <a:lnTo>
                      <a:pt x="1897" y="1551"/>
                    </a:lnTo>
                    <a:lnTo>
                      <a:pt x="1852" y="1618"/>
                    </a:lnTo>
                    <a:lnTo>
                      <a:pt x="1801" y="1684"/>
                    </a:lnTo>
                    <a:lnTo>
                      <a:pt x="1745" y="1745"/>
                    </a:lnTo>
                    <a:lnTo>
                      <a:pt x="1682" y="1802"/>
                    </a:lnTo>
                    <a:lnTo>
                      <a:pt x="1618" y="1852"/>
                    </a:lnTo>
                    <a:lnTo>
                      <a:pt x="1549" y="1898"/>
                    </a:lnTo>
                    <a:lnTo>
                      <a:pt x="1480" y="1937"/>
                    </a:lnTo>
                    <a:lnTo>
                      <a:pt x="1406" y="1970"/>
                    </a:lnTo>
                    <a:lnTo>
                      <a:pt x="1332" y="1997"/>
                    </a:lnTo>
                    <a:lnTo>
                      <a:pt x="1256" y="2017"/>
                    </a:lnTo>
                    <a:lnTo>
                      <a:pt x="1178" y="2032"/>
                    </a:lnTo>
                    <a:lnTo>
                      <a:pt x="1100" y="2042"/>
                    </a:lnTo>
                    <a:lnTo>
                      <a:pt x="1021" y="2044"/>
                    </a:lnTo>
                    <a:lnTo>
                      <a:pt x="943" y="2042"/>
                    </a:lnTo>
                    <a:lnTo>
                      <a:pt x="865" y="2032"/>
                    </a:lnTo>
                    <a:lnTo>
                      <a:pt x="788" y="2017"/>
                    </a:lnTo>
                    <a:lnTo>
                      <a:pt x="712" y="1997"/>
                    </a:lnTo>
                    <a:lnTo>
                      <a:pt x="637" y="1970"/>
                    </a:lnTo>
                    <a:lnTo>
                      <a:pt x="564" y="1937"/>
                    </a:lnTo>
                    <a:lnTo>
                      <a:pt x="494" y="1898"/>
                    </a:lnTo>
                    <a:lnTo>
                      <a:pt x="425" y="1852"/>
                    </a:lnTo>
                    <a:lnTo>
                      <a:pt x="360" y="1802"/>
                    </a:lnTo>
                    <a:lnTo>
                      <a:pt x="299" y="1745"/>
                    </a:lnTo>
                    <a:lnTo>
                      <a:pt x="242" y="1684"/>
                    </a:lnTo>
                    <a:lnTo>
                      <a:pt x="192" y="1618"/>
                    </a:lnTo>
                    <a:lnTo>
                      <a:pt x="147" y="1551"/>
                    </a:lnTo>
                    <a:lnTo>
                      <a:pt x="108" y="1480"/>
                    </a:lnTo>
                    <a:lnTo>
                      <a:pt x="75" y="1407"/>
                    </a:lnTo>
                    <a:lnTo>
                      <a:pt x="48" y="1332"/>
                    </a:lnTo>
                    <a:lnTo>
                      <a:pt x="27" y="1256"/>
                    </a:lnTo>
                    <a:lnTo>
                      <a:pt x="11" y="1179"/>
                    </a:lnTo>
                    <a:lnTo>
                      <a:pt x="2" y="1101"/>
                    </a:lnTo>
                    <a:lnTo>
                      <a:pt x="0" y="1023"/>
                    </a:lnTo>
                    <a:lnTo>
                      <a:pt x="2" y="943"/>
                    </a:lnTo>
                    <a:lnTo>
                      <a:pt x="11" y="865"/>
                    </a:lnTo>
                    <a:lnTo>
                      <a:pt x="27" y="788"/>
                    </a:lnTo>
                    <a:lnTo>
                      <a:pt x="48" y="713"/>
                    </a:lnTo>
                    <a:lnTo>
                      <a:pt x="75" y="638"/>
                    </a:lnTo>
                    <a:lnTo>
                      <a:pt x="108" y="565"/>
                    </a:lnTo>
                    <a:lnTo>
                      <a:pt x="147" y="494"/>
                    </a:lnTo>
                    <a:lnTo>
                      <a:pt x="192" y="427"/>
                    </a:lnTo>
                    <a:lnTo>
                      <a:pt x="242" y="361"/>
                    </a:lnTo>
                    <a:lnTo>
                      <a:pt x="299" y="300"/>
                    </a:lnTo>
                    <a:lnTo>
                      <a:pt x="360" y="242"/>
                    </a:lnTo>
                    <a:lnTo>
                      <a:pt x="425" y="192"/>
                    </a:lnTo>
                    <a:lnTo>
                      <a:pt x="494" y="147"/>
                    </a:lnTo>
                    <a:lnTo>
                      <a:pt x="564" y="108"/>
                    </a:lnTo>
                    <a:lnTo>
                      <a:pt x="637" y="75"/>
                    </a:lnTo>
                    <a:lnTo>
                      <a:pt x="712" y="48"/>
                    </a:lnTo>
                    <a:lnTo>
                      <a:pt x="788" y="27"/>
                    </a:lnTo>
                    <a:lnTo>
                      <a:pt x="865" y="12"/>
                    </a:lnTo>
                    <a:lnTo>
                      <a:pt x="943" y="3"/>
                    </a:lnTo>
                    <a:lnTo>
                      <a:pt x="1021" y="0"/>
                    </a:lnTo>
                    <a:close/>
                  </a:path>
                </a:pathLst>
              </a:custGeom>
              <a:solidFill>
                <a:srgbClr val="D6E6D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2" name="Freeform 1025"/>
              <p:cNvSpPr>
                <a:spLocks/>
              </p:cNvSpPr>
              <p:nvPr/>
            </p:nvSpPr>
            <p:spPr bwMode="auto">
              <a:xfrm>
                <a:off x="4948090" y="2195675"/>
                <a:ext cx="1183115" cy="1247754"/>
              </a:xfrm>
              <a:custGeom>
                <a:avLst/>
                <a:gdLst>
                  <a:gd name="T0" fmla="*/ 4 w 1025"/>
                  <a:gd name="T1" fmla="*/ 0 h 1081"/>
                  <a:gd name="T2" fmla="*/ 82 w 1025"/>
                  <a:gd name="T3" fmla="*/ 3 h 1081"/>
                  <a:gd name="T4" fmla="*/ 160 w 1025"/>
                  <a:gd name="T5" fmla="*/ 12 h 1081"/>
                  <a:gd name="T6" fmla="*/ 237 w 1025"/>
                  <a:gd name="T7" fmla="*/ 27 h 1081"/>
                  <a:gd name="T8" fmla="*/ 313 w 1025"/>
                  <a:gd name="T9" fmla="*/ 48 h 1081"/>
                  <a:gd name="T10" fmla="*/ 387 w 1025"/>
                  <a:gd name="T11" fmla="*/ 75 h 1081"/>
                  <a:gd name="T12" fmla="*/ 461 w 1025"/>
                  <a:gd name="T13" fmla="*/ 108 h 1081"/>
                  <a:gd name="T14" fmla="*/ 531 w 1025"/>
                  <a:gd name="T15" fmla="*/ 147 h 1081"/>
                  <a:gd name="T16" fmla="*/ 599 w 1025"/>
                  <a:gd name="T17" fmla="*/ 192 h 1081"/>
                  <a:gd name="T18" fmla="*/ 665 w 1025"/>
                  <a:gd name="T19" fmla="*/ 242 h 1081"/>
                  <a:gd name="T20" fmla="*/ 726 w 1025"/>
                  <a:gd name="T21" fmla="*/ 299 h 1081"/>
                  <a:gd name="T22" fmla="*/ 783 w 1025"/>
                  <a:gd name="T23" fmla="*/ 361 h 1081"/>
                  <a:gd name="T24" fmla="*/ 833 w 1025"/>
                  <a:gd name="T25" fmla="*/ 425 h 1081"/>
                  <a:gd name="T26" fmla="*/ 878 w 1025"/>
                  <a:gd name="T27" fmla="*/ 494 h 1081"/>
                  <a:gd name="T28" fmla="*/ 918 w 1025"/>
                  <a:gd name="T29" fmla="*/ 565 h 1081"/>
                  <a:gd name="T30" fmla="*/ 951 w 1025"/>
                  <a:gd name="T31" fmla="*/ 637 h 1081"/>
                  <a:gd name="T32" fmla="*/ 977 w 1025"/>
                  <a:gd name="T33" fmla="*/ 712 h 1081"/>
                  <a:gd name="T34" fmla="*/ 998 w 1025"/>
                  <a:gd name="T35" fmla="*/ 788 h 1081"/>
                  <a:gd name="T36" fmla="*/ 1013 w 1025"/>
                  <a:gd name="T37" fmla="*/ 865 h 1081"/>
                  <a:gd name="T38" fmla="*/ 1023 w 1025"/>
                  <a:gd name="T39" fmla="*/ 943 h 1081"/>
                  <a:gd name="T40" fmla="*/ 1025 w 1025"/>
                  <a:gd name="T41" fmla="*/ 1022 h 1081"/>
                  <a:gd name="T42" fmla="*/ 1023 w 1025"/>
                  <a:gd name="T43" fmla="*/ 1081 h 1081"/>
                  <a:gd name="T44" fmla="*/ 1019 w 1025"/>
                  <a:gd name="T45" fmla="*/ 1081 h 1081"/>
                  <a:gd name="T46" fmla="*/ 979 w 1025"/>
                  <a:gd name="T47" fmla="*/ 1081 h 1081"/>
                  <a:gd name="T48" fmla="*/ 925 w 1025"/>
                  <a:gd name="T49" fmla="*/ 1081 h 1081"/>
                  <a:gd name="T50" fmla="*/ 871 w 1025"/>
                  <a:gd name="T51" fmla="*/ 1080 h 1081"/>
                  <a:gd name="T52" fmla="*/ 817 w 1025"/>
                  <a:gd name="T53" fmla="*/ 1075 h 1081"/>
                  <a:gd name="T54" fmla="*/ 764 w 1025"/>
                  <a:gd name="T55" fmla="*/ 1064 h 1081"/>
                  <a:gd name="T56" fmla="*/ 692 w 1025"/>
                  <a:gd name="T57" fmla="*/ 1042 h 1081"/>
                  <a:gd name="T58" fmla="*/ 621 w 1025"/>
                  <a:gd name="T59" fmla="*/ 1015 h 1081"/>
                  <a:gd name="T60" fmla="*/ 551 w 1025"/>
                  <a:gd name="T61" fmla="*/ 982 h 1081"/>
                  <a:gd name="T62" fmla="*/ 484 w 1025"/>
                  <a:gd name="T63" fmla="*/ 945 h 1081"/>
                  <a:gd name="T64" fmla="*/ 419 w 1025"/>
                  <a:gd name="T65" fmla="*/ 902 h 1081"/>
                  <a:gd name="T66" fmla="*/ 358 w 1025"/>
                  <a:gd name="T67" fmla="*/ 853 h 1081"/>
                  <a:gd name="T68" fmla="*/ 299 w 1025"/>
                  <a:gd name="T69" fmla="*/ 798 h 1081"/>
                  <a:gd name="T70" fmla="*/ 246 w 1025"/>
                  <a:gd name="T71" fmla="*/ 741 h 1081"/>
                  <a:gd name="T72" fmla="*/ 198 w 1025"/>
                  <a:gd name="T73" fmla="*/ 681 h 1081"/>
                  <a:gd name="T74" fmla="*/ 155 w 1025"/>
                  <a:gd name="T75" fmla="*/ 617 h 1081"/>
                  <a:gd name="T76" fmla="*/ 117 w 1025"/>
                  <a:gd name="T77" fmla="*/ 551 h 1081"/>
                  <a:gd name="T78" fmla="*/ 84 w 1025"/>
                  <a:gd name="T79" fmla="*/ 484 h 1081"/>
                  <a:gd name="T80" fmla="*/ 57 w 1025"/>
                  <a:gd name="T81" fmla="*/ 416 h 1081"/>
                  <a:gd name="T82" fmla="*/ 35 w 1025"/>
                  <a:gd name="T83" fmla="*/ 345 h 1081"/>
                  <a:gd name="T84" fmla="*/ 18 w 1025"/>
                  <a:gd name="T85" fmla="*/ 273 h 1081"/>
                  <a:gd name="T86" fmla="*/ 7 w 1025"/>
                  <a:gd name="T87" fmla="*/ 201 h 1081"/>
                  <a:gd name="T88" fmla="*/ 1 w 1025"/>
                  <a:gd name="T89" fmla="*/ 127 h 1081"/>
                  <a:gd name="T90" fmla="*/ 0 w 1025"/>
                  <a:gd name="T91" fmla="*/ 54 h 1081"/>
                  <a:gd name="T92" fmla="*/ 2 w 1025"/>
                  <a:gd name="T93" fmla="*/ 0 h 1081"/>
                  <a:gd name="T94" fmla="*/ 4 w 1025"/>
                  <a:gd name="T95" fmla="*/ 0 h 1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5" h="1081">
                    <a:moveTo>
                      <a:pt x="4" y="0"/>
                    </a:moveTo>
                    <a:lnTo>
                      <a:pt x="82" y="3"/>
                    </a:lnTo>
                    <a:lnTo>
                      <a:pt x="160" y="12"/>
                    </a:lnTo>
                    <a:lnTo>
                      <a:pt x="237" y="27"/>
                    </a:lnTo>
                    <a:lnTo>
                      <a:pt x="313" y="48"/>
                    </a:lnTo>
                    <a:lnTo>
                      <a:pt x="387" y="75"/>
                    </a:lnTo>
                    <a:lnTo>
                      <a:pt x="461" y="108"/>
                    </a:lnTo>
                    <a:lnTo>
                      <a:pt x="531" y="147"/>
                    </a:lnTo>
                    <a:lnTo>
                      <a:pt x="599" y="192"/>
                    </a:lnTo>
                    <a:lnTo>
                      <a:pt x="665" y="242"/>
                    </a:lnTo>
                    <a:lnTo>
                      <a:pt x="726" y="299"/>
                    </a:lnTo>
                    <a:lnTo>
                      <a:pt x="783" y="361"/>
                    </a:lnTo>
                    <a:lnTo>
                      <a:pt x="833" y="425"/>
                    </a:lnTo>
                    <a:lnTo>
                      <a:pt x="878" y="494"/>
                    </a:lnTo>
                    <a:lnTo>
                      <a:pt x="918" y="565"/>
                    </a:lnTo>
                    <a:lnTo>
                      <a:pt x="951" y="637"/>
                    </a:lnTo>
                    <a:lnTo>
                      <a:pt x="977" y="712"/>
                    </a:lnTo>
                    <a:lnTo>
                      <a:pt x="998" y="788"/>
                    </a:lnTo>
                    <a:lnTo>
                      <a:pt x="1013" y="865"/>
                    </a:lnTo>
                    <a:lnTo>
                      <a:pt x="1023" y="943"/>
                    </a:lnTo>
                    <a:lnTo>
                      <a:pt x="1025" y="1022"/>
                    </a:lnTo>
                    <a:lnTo>
                      <a:pt x="1023" y="1081"/>
                    </a:lnTo>
                    <a:lnTo>
                      <a:pt x="1019" y="1081"/>
                    </a:lnTo>
                    <a:lnTo>
                      <a:pt x="979" y="1081"/>
                    </a:lnTo>
                    <a:lnTo>
                      <a:pt x="925" y="1081"/>
                    </a:lnTo>
                    <a:lnTo>
                      <a:pt x="871" y="1080"/>
                    </a:lnTo>
                    <a:lnTo>
                      <a:pt x="817" y="1075"/>
                    </a:lnTo>
                    <a:lnTo>
                      <a:pt x="764" y="1064"/>
                    </a:lnTo>
                    <a:lnTo>
                      <a:pt x="692" y="1042"/>
                    </a:lnTo>
                    <a:lnTo>
                      <a:pt x="621" y="1015"/>
                    </a:lnTo>
                    <a:lnTo>
                      <a:pt x="551" y="982"/>
                    </a:lnTo>
                    <a:lnTo>
                      <a:pt x="484" y="945"/>
                    </a:lnTo>
                    <a:lnTo>
                      <a:pt x="419" y="902"/>
                    </a:lnTo>
                    <a:lnTo>
                      <a:pt x="358" y="853"/>
                    </a:lnTo>
                    <a:lnTo>
                      <a:pt x="299" y="798"/>
                    </a:lnTo>
                    <a:lnTo>
                      <a:pt x="246" y="741"/>
                    </a:lnTo>
                    <a:lnTo>
                      <a:pt x="198" y="681"/>
                    </a:lnTo>
                    <a:lnTo>
                      <a:pt x="155" y="617"/>
                    </a:lnTo>
                    <a:lnTo>
                      <a:pt x="117" y="551"/>
                    </a:lnTo>
                    <a:lnTo>
                      <a:pt x="84" y="484"/>
                    </a:lnTo>
                    <a:lnTo>
                      <a:pt x="57" y="416"/>
                    </a:lnTo>
                    <a:lnTo>
                      <a:pt x="35" y="345"/>
                    </a:lnTo>
                    <a:lnTo>
                      <a:pt x="18" y="273"/>
                    </a:lnTo>
                    <a:lnTo>
                      <a:pt x="7" y="201"/>
                    </a:lnTo>
                    <a:lnTo>
                      <a:pt x="1" y="127"/>
                    </a:lnTo>
                    <a:lnTo>
                      <a:pt x="0" y="54"/>
                    </a:lnTo>
                    <a:lnTo>
                      <a:pt x="2" y="0"/>
                    </a:lnTo>
                    <a:lnTo>
                      <a:pt x="4" y="0"/>
                    </a:lnTo>
                    <a:close/>
                  </a:path>
                </a:pathLst>
              </a:custGeom>
              <a:solidFill>
                <a:srgbClr val="D6E6D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3" name="Freeform 1026"/>
              <p:cNvSpPr>
                <a:spLocks/>
              </p:cNvSpPr>
              <p:nvPr/>
            </p:nvSpPr>
            <p:spPr bwMode="auto">
              <a:xfrm>
                <a:off x="4948090" y="2258005"/>
                <a:ext cx="1120785" cy="1185424"/>
              </a:xfrm>
              <a:custGeom>
                <a:avLst/>
                <a:gdLst>
                  <a:gd name="T0" fmla="*/ 4 w 971"/>
                  <a:gd name="T1" fmla="*/ 0 h 1027"/>
                  <a:gd name="T2" fmla="*/ 77 w 971"/>
                  <a:gd name="T3" fmla="*/ 2 h 1027"/>
                  <a:gd name="T4" fmla="*/ 152 w 971"/>
                  <a:gd name="T5" fmla="*/ 11 h 1027"/>
                  <a:gd name="T6" fmla="*/ 225 w 971"/>
                  <a:gd name="T7" fmla="*/ 24 h 1027"/>
                  <a:gd name="T8" fmla="*/ 297 w 971"/>
                  <a:gd name="T9" fmla="*/ 45 h 1027"/>
                  <a:gd name="T10" fmla="*/ 368 w 971"/>
                  <a:gd name="T11" fmla="*/ 71 h 1027"/>
                  <a:gd name="T12" fmla="*/ 436 w 971"/>
                  <a:gd name="T13" fmla="*/ 101 h 1027"/>
                  <a:gd name="T14" fmla="*/ 503 w 971"/>
                  <a:gd name="T15" fmla="*/ 138 h 1027"/>
                  <a:gd name="T16" fmla="*/ 568 w 971"/>
                  <a:gd name="T17" fmla="*/ 181 h 1027"/>
                  <a:gd name="T18" fmla="*/ 629 w 971"/>
                  <a:gd name="T19" fmla="*/ 230 h 1027"/>
                  <a:gd name="T20" fmla="*/ 688 w 971"/>
                  <a:gd name="T21" fmla="*/ 283 h 1027"/>
                  <a:gd name="T22" fmla="*/ 742 w 971"/>
                  <a:gd name="T23" fmla="*/ 342 h 1027"/>
                  <a:gd name="T24" fmla="*/ 791 w 971"/>
                  <a:gd name="T25" fmla="*/ 403 h 1027"/>
                  <a:gd name="T26" fmla="*/ 833 w 971"/>
                  <a:gd name="T27" fmla="*/ 468 h 1027"/>
                  <a:gd name="T28" fmla="*/ 870 w 971"/>
                  <a:gd name="T29" fmla="*/ 534 h 1027"/>
                  <a:gd name="T30" fmla="*/ 900 w 971"/>
                  <a:gd name="T31" fmla="*/ 603 h 1027"/>
                  <a:gd name="T32" fmla="*/ 926 w 971"/>
                  <a:gd name="T33" fmla="*/ 674 h 1027"/>
                  <a:gd name="T34" fmla="*/ 946 w 971"/>
                  <a:gd name="T35" fmla="*/ 746 h 1027"/>
                  <a:gd name="T36" fmla="*/ 960 w 971"/>
                  <a:gd name="T37" fmla="*/ 820 h 1027"/>
                  <a:gd name="T38" fmla="*/ 969 w 971"/>
                  <a:gd name="T39" fmla="*/ 893 h 1027"/>
                  <a:gd name="T40" fmla="*/ 971 w 971"/>
                  <a:gd name="T41" fmla="*/ 968 h 1027"/>
                  <a:gd name="T42" fmla="*/ 969 w 971"/>
                  <a:gd name="T43" fmla="*/ 1027 h 1027"/>
                  <a:gd name="T44" fmla="*/ 925 w 971"/>
                  <a:gd name="T45" fmla="*/ 1027 h 1027"/>
                  <a:gd name="T46" fmla="*/ 871 w 971"/>
                  <a:gd name="T47" fmla="*/ 1026 h 1027"/>
                  <a:gd name="T48" fmla="*/ 817 w 971"/>
                  <a:gd name="T49" fmla="*/ 1021 h 1027"/>
                  <a:gd name="T50" fmla="*/ 764 w 971"/>
                  <a:gd name="T51" fmla="*/ 1010 h 1027"/>
                  <a:gd name="T52" fmla="*/ 692 w 971"/>
                  <a:gd name="T53" fmla="*/ 988 h 1027"/>
                  <a:gd name="T54" fmla="*/ 621 w 971"/>
                  <a:gd name="T55" fmla="*/ 961 h 1027"/>
                  <a:gd name="T56" fmla="*/ 551 w 971"/>
                  <a:gd name="T57" fmla="*/ 928 h 1027"/>
                  <a:gd name="T58" fmla="*/ 484 w 971"/>
                  <a:gd name="T59" fmla="*/ 891 h 1027"/>
                  <a:gd name="T60" fmla="*/ 419 w 971"/>
                  <a:gd name="T61" fmla="*/ 848 h 1027"/>
                  <a:gd name="T62" fmla="*/ 358 w 971"/>
                  <a:gd name="T63" fmla="*/ 799 h 1027"/>
                  <a:gd name="T64" fmla="*/ 299 w 971"/>
                  <a:gd name="T65" fmla="*/ 744 h 1027"/>
                  <a:gd name="T66" fmla="*/ 246 w 971"/>
                  <a:gd name="T67" fmla="*/ 687 h 1027"/>
                  <a:gd name="T68" fmla="*/ 198 w 971"/>
                  <a:gd name="T69" fmla="*/ 627 h 1027"/>
                  <a:gd name="T70" fmla="*/ 155 w 971"/>
                  <a:gd name="T71" fmla="*/ 563 h 1027"/>
                  <a:gd name="T72" fmla="*/ 117 w 971"/>
                  <a:gd name="T73" fmla="*/ 497 h 1027"/>
                  <a:gd name="T74" fmla="*/ 84 w 971"/>
                  <a:gd name="T75" fmla="*/ 430 h 1027"/>
                  <a:gd name="T76" fmla="*/ 57 w 971"/>
                  <a:gd name="T77" fmla="*/ 362 h 1027"/>
                  <a:gd name="T78" fmla="*/ 35 w 971"/>
                  <a:gd name="T79" fmla="*/ 291 h 1027"/>
                  <a:gd name="T80" fmla="*/ 18 w 971"/>
                  <a:gd name="T81" fmla="*/ 219 h 1027"/>
                  <a:gd name="T82" fmla="*/ 7 w 971"/>
                  <a:gd name="T83" fmla="*/ 147 h 1027"/>
                  <a:gd name="T84" fmla="*/ 1 w 971"/>
                  <a:gd name="T85" fmla="*/ 73 h 1027"/>
                  <a:gd name="T86" fmla="*/ 0 w 971"/>
                  <a:gd name="T87" fmla="*/ 0 h 1027"/>
                  <a:gd name="T88" fmla="*/ 0 w 971"/>
                  <a:gd name="T89" fmla="*/ 0 h 1027"/>
                  <a:gd name="T90" fmla="*/ 4 w 971"/>
                  <a:gd name="T91" fmla="*/ 0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1" h="1027">
                    <a:moveTo>
                      <a:pt x="4" y="0"/>
                    </a:moveTo>
                    <a:lnTo>
                      <a:pt x="77" y="2"/>
                    </a:lnTo>
                    <a:lnTo>
                      <a:pt x="152" y="11"/>
                    </a:lnTo>
                    <a:lnTo>
                      <a:pt x="225" y="24"/>
                    </a:lnTo>
                    <a:lnTo>
                      <a:pt x="297" y="45"/>
                    </a:lnTo>
                    <a:lnTo>
                      <a:pt x="368" y="71"/>
                    </a:lnTo>
                    <a:lnTo>
                      <a:pt x="436" y="101"/>
                    </a:lnTo>
                    <a:lnTo>
                      <a:pt x="503" y="138"/>
                    </a:lnTo>
                    <a:lnTo>
                      <a:pt x="568" y="181"/>
                    </a:lnTo>
                    <a:lnTo>
                      <a:pt x="629" y="230"/>
                    </a:lnTo>
                    <a:lnTo>
                      <a:pt x="688" y="283"/>
                    </a:lnTo>
                    <a:lnTo>
                      <a:pt x="742" y="342"/>
                    </a:lnTo>
                    <a:lnTo>
                      <a:pt x="791" y="403"/>
                    </a:lnTo>
                    <a:lnTo>
                      <a:pt x="833" y="468"/>
                    </a:lnTo>
                    <a:lnTo>
                      <a:pt x="870" y="534"/>
                    </a:lnTo>
                    <a:lnTo>
                      <a:pt x="900" y="603"/>
                    </a:lnTo>
                    <a:lnTo>
                      <a:pt x="926" y="674"/>
                    </a:lnTo>
                    <a:lnTo>
                      <a:pt x="946" y="746"/>
                    </a:lnTo>
                    <a:lnTo>
                      <a:pt x="960" y="820"/>
                    </a:lnTo>
                    <a:lnTo>
                      <a:pt x="969" y="893"/>
                    </a:lnTo>
                    <a:lnTo>
                      <a:pt x="971" y="968"/>
                    </a:lnTo>
                    <a:lnTo>
                      <a:pt x="969" y="1027"/>
                    </a:lnTo>
                    <a:lnTo>
                      <a:pt x="925" y="1027"/>
                    </a:lnTo>
                    <a:lnTo>
                      <a:pt x="871" y="1026"/>
                    </a:lnTo>
                    <a:lnTo>
                      <a:pt x="817" y="1021"/>
                    </a:lnTo>
                    <a:lnTo>
                      <a:pt x="764" y="1010"/>
                    </a:lnTo>
                    <a:lnTo>
                      <a:pt x="692" y="988"/>
                    </a:lnTo>
                    <a:lnTo>
                      <a:pt x="621" y="961"/>
                    </a:lnTo>
                    <a:lnTo>
                      <a:pt x="551" y="928"/>
                    </a:lnTo>
                    <a:lnTo>
                      <a:pt x="484" y="891"/>
                    </a:lnTo>
                    <a:lnTo>
                      <a:pt x="419" y="848"/>
                    </a:lnTo>
                    <a:lnTo>
                      <a:pt x="358" y="799"/>
                    </a:lnTo>
                    <a:lnTo>
                      <a:pt x="299" y="744"/>
                    </a:lnTo>
                    <a:lnTo>
                      <a:pt x="246" y="687"/>
                    </a:lnTo>
                    <a:lnTo>
                      <a:pt x="198" y="627"/>
                    </a:lnTo>
                    <a:lnTo>
                      <a:pt x="155" y="563"/>
                    </a:lnTo>
                    <a:lnTo>
                      <a:pt x="117" y="497"/>
                    </a:lnTo>
                    <a:lnTo>
                      <a:pt x="84" y="430"/>
                    </a:lnTo>
                    <a:lnTo>
                      <a:pt x="57" y="362"/>
                    </a:lnTo>
                    <a:lnTo>
                      <a:pt x="35" y="291"/>
                    </a:lnTo>
                    <a:lnTo>
                      <a:pt x="18" y="219"/>
                    </a:lnTo>
                    <a:lnTo>
                      <a:pt x="7" y="147"/>
                    </a:lnTo>
                    <a:lnTo>
                      <a:pt x="1" y="73"/>
                    </a:lnTo>
                    <a:lnTo>
                      <a:pt x="0" y="0"/>
                    </a:lnTo>
                    <a:lnTo>
                      <a:pt x="0" y="0"/>
                    </a:lnTo>
                    <a:lnTo>
                      <a:pt x="4" y="0"/>
                    </a:lnTo>
                    <a:close/>
                  </a:path>
                </a:pathLst>
              </a:custGeom>
              <a:solidFill>
                <a:srgbClr val="D6E6D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24" name="Freeform 1027"/>
              <p:cNvSpPr>
                <a:spLocks/>
              </p:cNvSpPr>
              <p:nvPr/>
            </p:nvSpPr>
            <p:spPr bwMode="auto">
              <a:xfrm>
                <a:off x="5320916" y="3400721"/>
                <a:ext cx="817215" cy="375134"/>
              </a:xfrm>
              <a:custGeom>
                <a:avLst/>
                <a:gdLst>
                  <a:gd name="T0" fmla="*/ 702 w 708"/>
                  <a:gd name="T1" fmla="*/ 0 h 325"/>
                  <a:gd name="T2" fmla="*/ 708 w 708"/>
                  <a:gd name="T3" fmla="*/ 52 h 325"/>
                  <a:gd name="T4" fmla="*/ 646 w 708"/>
                  <a:gd name="T5" fmla="*/ 53 h 325"/>
                  <a:gd name="T6" fmla="*/ 582 w 708"/>
                  <a:gd name="T7" fmla="*/ 59 h 325"/>
                  <a:gd name="T8" fmla="*/ 519 w 708"/>
                  <a:gd name="T9" fmla="*/ 70 h 325"/>
                  <a:gd name="T10" fmla="*/ 454 w 708"/>
                  <a:gd name="T11" fmla="*/ 86 h 325"/>
                  <a:gd name="T12" fmla="*/ 389 w 708"/>
                  <a:gd name="T13" fmla="*/ 107 h 325"/>
                  <a:gd name="T14" fmla="*/ 326 w 708"/>
                  <a:gd name="T15" fmla="*/ 133 h 325"/>
                  <a:gd name="T16" fmla="*/ 263 w 708"/>
                  <a:gd name="T17" fmla="*/ 162 h 325"/>
                  <a:gd name="T18" fmla="*/ 204 w 708"/>
                  <a:gd name="T19" fmla="*/ 196 h 325"/>
                  <a:gd name="T20" fmla="*/ 146 w 708"/>
                  <a:gd name="T21" fmla="*/ 235 h 325"/>
                  <a:gd name="T22" fmla="*/ 91 w 708"/>
                  <a:gd name="T23" fmla="*/ 278 h 325"/>
                  <a:gd name="T24" fmla="*/ 40 w 708"/>
                  <a:gd name="T25" fmla="*/ 325 h 325"/>
                  <a:gd name="T26" fmla="*/ 0 w 708"/>
                  <a:gd name="T27" fmla="*/ 289 h 325"/>
                  <a:gd name="T28" fmla="*/ 57 w 708"/>
                  <a:gd name="T29" fmla="*/ 237 h 325"/>
                  <a:gd name="T30" fmla="*/ 117 w 708"/>
                  <a:gd name="T31" fmla="*/ 189 h 325"/>
                  <a:gd name="T32" fmla="*/ 179 w 708"/>
                  <a:gd name="T33" fmla="*/ 146 h 325"/>
                  <a:gd name="T34" fmla="*/ 245 w 708"/>
                  <a:gd name="T35" fmla="*/ 110 h 325"/>
                  <a:gd name="T36" fmla="*/ 315 w 708"/>
                  <a:gd name="T37" fmla="*/ 78 h 325"/>
                  <a:gd name="T38" fmla="*/ 386 w 708"/>
                  <a:gd name="T39" fmla="*/ 52 h 325"/>
                  <a:gd name="T40" fmla="*/ 461 w 708"/>
                  <a:gd name="T41" fmla="*/ 30 h 325"/>
                  <a:gd name="T42" fmla="*/ 538 w 708"/>
                  <a:gd name="T43" fmla="*/ 15 h 325"/>
                  <a:gd name="T44" fmla="*/ 619 w 708"/>
                  <a:gd name="T45" fmla="*/ 4 h 325"/>
                  <a:gd name="T46" fmla="*/ 702 w 708"/>
                  <a:gd name="T47" fmla="*/ 0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8" h="325">
                    <a:moveTo>
                      <a:pt x="702" y="0"/>
                    </a:moveTo>
                    <a:lnTo>
                      <a:pt x="708" y="52"/>
                    </a:lnTo>
                    <a:lnTo>
                      <a:pt x="646" y="53"/>
                    </a:lnTo>
                    <a:lnTo>
                      <a:pt x="582" y="59"/>
                    </a:lnTo>
                    <a:lnTo>
                      <a:pt x="519" y="70"/>
                    </a:lnTo>
                    <a:lnTo>
                      <a:pt x="454" y="86"/>
                    </a:lnTo>
                    <a:lnTo>
                      <a:pt x="389" y="107"/>
                    </a:lnTo>
                    <a:lnTo>
                      <a:pt x="326" y="133"/>
                    </a:lnTo>
                    <a:lnTo>
                      <a:pt x="263" y="162"/>
                    </a:lnTo>
                    <a:lnTo>
                      <a:pt x="204" y="196"/>
                    </a:lnTo>
                    <a:lnTo>
                      <a:pt x="146" y="235"/>
                    </a:lnTo>
                    <a:lnTo>
                      <a:pt x="91" y="278"/>
                    </a:lnTo>
                    <a:lnTo>
                      <a:pt x="40" y="325"/>
                    </a:lnTo>
                    <a:lnTo>
                      <a:pt x="0" y="289"/>
                    </a:lnTo>
                    <a:lnTo>
                      <a:pt x="57" y="237"/>
                    </a:lnTo>
                    <a:lnTo>
                      <a:pt x="117" y="189"/>
                    </a:lnTo>
                    <a:lnTo>
                      <a:pt x="179" y="146"/>
                    </a:lnTo>
                    <a:lnTo>
                      <a:pt x="245" y="110"/>
                    </a:lnTo>
                    <a:lnTo>
                      <a:pt x="315" y="78"/>
                    </a:lnTo>
                    <a:lnTo>
                      <a:pt x="386" y="52"/>
                    </a:lnTo>
                    <a:lnTo>
                      <a:pt x="461" y="30"/>
                    </a:lnTo>
                    <a:lnTo>
                      <a:pt x="538" y="15"/>
                    </a:lnTo>
                    <a:lnTo>
                      <a:pt x="619" y="4"/>
                    </a:lnTo>
                    <a:lnTo>
                      <a:pt x="70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024"/>
              <p:cNvSpPr>
                <a:spLocks/>
              </p:cNvSpPr>
              <p:nvPr/>
            </p:nvSpPr>
            <p:spPr bwMode="auto">
              <a:xfrm>
                <a:off x="4948090" y="1102592"/>
                <a:ext cx="2359304" cy="2340837"/>
              </a:xfrm>
              <a:custGeom>
                <a:avLst/>
                <a:gdLst>
                  <a:gd name="T0" fmla="*/ 1100 w 2044"/>
                  <a:gd name="T1" fmla="*/ 3 h 2028"/>
                  <a:gd name="T2" fmla="*/ 1256 w 2044"/>
                  <a:gd name="T3" fmla="*/ 27 h 2028"/>
                  <a:gd name="T4" fmla="*/ 1406 w 2044"/>
                  <a:gd name="T5" fmla="*/ 75 h 2028"/>
                  <a:gd name="T6" fmla="*/ 1549 w 2044"/>
                  <a:gd name="T7" fmla="*/ 147 h 2028"/>
                  <a:gd name="T8" fmla="*/ 1682 w 2044"/>
                  <a:gd name="T9" fmla="*/ 242 h 2028"/>
                  <a:gd name="T10" fmla="*/ 1801 w 2044"/>
                  <a:gd name="T11" fmla="*/ 361 h 2028"/>
                  <a:gd name="T12" fmla="*/ 1897 w 2044"/>
                  <a:gd name="T13" fmla="*/ 494 h 2028"/>
                  <a:gd name="T14" fmla="*/ 1970 w 2044"/>
                  <a:gd name="T15" fmla="*/ 638 h 2028"/>
                  <a:gd name="T16" fmla="*/ 2017 w 2044"/>
                  <a:gd name="T17" fmla="*/ 788 h 2028"/>
                  <a:gd name="T18" fmla="*/ 2040 w 2044"/>
                  <a:gd name="T19" fmla="*/ 943 h 2028"/>
                  <a:gd name="T20" fmla="*/ 2040 w 2044"/>
                  <a:gd name="T21" fmla="*/ 1101 h 2028"/>
                  <a:gd name="T22" fmla="*/ 2017 w 2044"/>
                  <a:gd name="T23" fmla="*/ 1256 h 2028"/>
                  <a:gd name="T24" fmla="*/ 1970 w 2044"/>
                  <a:gd name="T25" fmla="*/ 1407 h 2028"/>
                  <a:gd name="T26" fmla="*/ 1897 w 2044"/>
                  <a:gd name="T27" fmla="*/ 1551 h 2028"/>
                  <a:gd name="T28" fmla="*/ 1801 w 2044"/>
                  <a:gd name="T29" fmla="*/ 1684 h 2028"/>
                  <a:gd name="T30" fmla="*/ 1689 w 2044"/>
                  <a:gd name="T31" fmla="*/ 1796 h 2028"/>
                  <a:gd name="T32" fmla="*/ 1568 w 2044"/>
                  <a:gd name="T33" fmla="*/ 1883 h 2028"/>
                  <a:gd name="T34" fmla="*/ 1438 w 2044"/>
                  <a:gd name="T35" fmla="*/ 1949 h 2028"/>
                  <a:gd name="T36" fmla="*/ 1302 w 2044"/>
                  <a:gd name="T37" fmla="*/ 1994 h 2028"/>
                  <a:gd name="T38" fmla="*/ 1162 w 2044"/>
                  <a:gd name="T39" fmla="*/ 2021 h 2028"/>
                  <a:gd name="T40" fmla="*/ 1019 w 2044"/>
                  <a:gd name="T41" fmla="*/ 2028 h 2028"/>
                  <a:gd name="T42" fmla="*/ 915 w 2044"/>
                  <a:gd name="T43" fmla="*/ 2028 h 2028"/>
                  <a:gd name="T44" fmla="*/ 814 w 2044"/>
                  <a:gd name="T45" fmla="*/ 2021 h 2028"/>
                  <a:gd name="T46" fmla="*/ 692 w 2044"/>
                  <a:gd name="T47" fmla="*/ 1989 h 2028"/>
                  <a:gd name="T48" fmla="*/ 551 w 2044"/>
                  <a:gd name="T49" fmla="*/ 1929 h 2028"/>
                  <a:gd name="T50" fmla="*/ 419 w 2044"/>
                  <a:gd name="T51" fmla="*/ 1849 h 2028"/>
                  <a:gd name="T52" fmla="*/ 299 w 2044"/>
                  <a:gd name="T53" fmla="*/ 1745 h 2028"/>
                  <a:gd name="T54" fmla="*/ 198 w 2044"/>
                  <a:gd name="T55" fmla="*/ 1628 h 2028"/>
                  <a:gd name="T56" fmla="*/ 117 w 2044"/>
                  <a:gd name="T57" fmla="*/ 1498 h 2028"/>
                  <a:gd name="T58" fmla="*/ 57 w 2044"/>
                  <a:gd name="T59" fmla="*/ 1363 h 2028"/>
                  <a:gd name="T60" fmla="*/ 18 w 2044"/>
                  <a:gd name="T61" fmla="*/ 1220 h 2028"/>
                  <a:gd name="T62" fmla="*/ 1 w 2044"/>
                  <a:gd name="T63" fmla="*/ 1074 h 2028"/>
                  <a:gd name="T64" fmla="*/ 4 w 2044"/>
                  <a:gd name="T65" fmla="*/ 925 h 2028"/>
                  <a:gd name="T66" fmla="*/ 31 w 2044"/>
                  <a:gd name="T67" fmla="*/ 774 h 2028"/>
                  <a:gd name="T68" fmla="*/ 78 w 2044"/>
                  <a:gd name="T69" fmla="*/ 628 h 2028"/>
                  <a:gd name="T70" fmla="*/ 150 w 2044"/>
                  <a:gd name="T71" fmla="*/ 489 h 2028"/>
                  <a:gd name="T72" fmla="*/ 243 w 2044"/>
                  <a:gd name="T73" fmla="*/ 359 h 2028"/>
                  <a:gd name="T74" fmla="*/ 360 w 2044"/>
                  <a:gd name="T75" fmla="*/ 242 h 2028"/>
                  <a:gd name="T76" fmla="*/ 494 w 2044"/>
                  <a:gd name="T77" fmla="*/ 147 h 2028"/>
                  <a:gd name="T78" fmla="*/ 637 w 2044"/>
                  <a:gd name="T79" fmla="*/ 75 h 2028"/>
                  <a:gd name="T80" fmla="*/ 788 w 2044"/>
                  <a:gd name="T81" fmla="*/ 27 h 2028"/>
                  <a:gd name="T82" fmla="*/ 943 w 2044"/>
                  <a:gd name="T83" fmla="*/ 3 h 2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44" h="2028">
                    <a:moveTo>
                      <a:pt x="1021" y="0"/>
                    </a:moveTo>
                    <a:lnTo>
                      <a:pt x="1100" y="3"/>
                    </a:lnTo>
                    <a:lnTo>
                      <a:pt x="1178" y="12"/>
                    </a:lnTo>
                    <a:lnTo>
                      <a:pt x="1256" y="27"/>
                    </a:lnTo>
                    <a:lnTo>
                      <a:pt x="1332" y="48"/>
                    </a:lnTo>
                    <a:lnTo>
                      <a:pt x="1406" y="75"/>
                    </a:lnTo>
                    <a:lnTo>
                      <a:pt x="1480" y="108"/>
                    </a:lnTo>
                    <a:lnTo>
                      <a:pt x="1549" y="147"/>
                    </a:lnTo>
                    <a:lnTo>
                      <a:pt x="1618" y="192"/>
                    </a:lnTo>
                    <a:lnTo>
                      <a:pt x="1682" y="242"/>
                    </a:lnTo>
                    <a:lnTo>
                      <a:pt x="1745" y="300"/>
                    </a:lnTo>
                    <a:lnTo>
                      <a:pt x="1801" y="361"/>
                    </a:lnTo>
                    <a:lnTo>
                      <a:pt x="1852" y="427"/>
                    </a:lnTo>
                    <a:lnTo>
                      <a:pt x="1897" y="494"/>
                    </a:lnTo>
                    <a:lnTo>
                      <a:pt x="1937" y="565"/>
                    </a:lnTo>
                    <a:lnTo>
                      <a:pt x="1970" y="638"/>
                    </a:lnTo>
                    <a:lnTo>
                      <a:pt x="1996" y="713"/>
                    </a:lnTo>
                    <a:lnTo>
                      <a:pt x="2017" y="788"/>
                    </a:lnTo>
                    <a:lnTo>
                      <a:pt x="2032" y="865"/>
                    </a:lnTo>
                    <a:lnTo>
                      <a:pt x="2040" y="943"/>
                    </a:lnTo>
                    <a:lnTo>
                      <a:pt x="2044" y="1023"/>
                    </a:lnTo>
                    <a:lnTo>
                      <a:pt x="2040" y="1101"/>
                    </a:lnTo>
                    <a:lnTo>
                      <a:pt x="2032" y="1179"/>
                    </a:lnTo>
                    <a:lnTo>
                      <a:pt x="2017" y="1256"/>
                    </a:lnTo>
                    <a:lnTo>
                      <a:pt x="1996" y="1332"/>
                    </a:lnTo>
                    <a:lnTo>
                      <a:pt x="1970" y="1407"/>
                    </a:lnTo>
                    <a:lnTo>
                      <a:pt x="1937" y="1480"/>
                    </a:lnTo>
                    <a:lnTo>
                      <a:pt x="1897" y="1551"/>
                    </a:lnTo>
                    <a:lnTo>
                      <a:pt x="1852" y="1618"/>
                    </a:lnTo>
                    <a:lnTo>
                      <a:pt x="1801" y="1684"/>
                    </a:lnTo>
                    <a:lnTo>
                      <a:pt x="1745" y="1745"/>
                    </a:lnTo>
                    <a:lnTo>
                      <a:pt x="1689" y="1796"/>
                    </a:lnTo>
                    <a:lnTo>
                      <a:pt x="1630" y="1843"/>
                    </a:lnTo>
                    <a:lnTo>
                      <a:pt x="1568" y="1883"/>
                    </a:lnTo>
                    <a:lnTo>
                      <a:pt x="1504" y="1918"/>
                    </a:lnTo>
                    <a:lnTo>
                      <a:pt x="1438" y="1949"/>
                    </a:lnTo>
                    <a:lnTo>
                      <a:pt x="1371" y="1975"/>
                    </a:lnTo>
                    <a:lnTo>
                      <a:pt x="1302" y="1994"/>
                    </a:lnTo>
                    <a:lnTo>
                      <a:pt x="1232" y="2010"/>
                    </a:lnTo>
                    <a:lnTo>
                      <a:pt x="1162" y="2021"/>
                    </a:lnTo>
                    <a:lnTo>
                      <a:pt x="1090" y="2027"/>
                    </a:lnTo>
                    <a:lnTo>
                      <a:pt x="1019" y="2028"/>
                    </a:lnTo>
                    <a:lnTo>
                      <a:pt x="966" y="2028"/>
                    </a:lnTo>
                    <a:lnTo>
                      <a:pt x="915" y="2028"/>
                    </a:lnTo>
                    <a:lnTo>
                      <a:pt x="865" y="2027"/>
                    </a:lnTo>
                    <a:lnTo>
                      <a:pt x="814" y="2021"/>
                    </a:lnTo>
                    <a:lnTo>
                      <a:pt x="764" y="2011"/>
                    </a:lnTo>
                    <a:lnTo>
                      <a:pt x="692" y="1989"/>
                    </a:lnTo>
                    <a:lnTo>
                      <a:pt x="621" y="1962"/>
                    </a:lnTo>
                    <a:lnTo>
                      <a:pt x="551" y="1929"/>
                    </a:lnTo>
                    <a:lnTo>
                      <a:pt x="484" y="1892"/>
                    </a:lnTo>
                    <a:lnTo>
                      <a:pt x="419" y="1849"/>
                    </a:lnTo>
                    <a:lnTo>
                      <a:pt x="358" y="1800"/>
                    </a:lnTo>
                    <a:lnTo>
                      <a:pt x="299" y="1745"/>
                    </a:lnTo>
                    <a:lnTo>
                      <a:pt x="246" y="1688"/>
                    </a:lnTo>
                    <a:lnTo>
                      <a:pt x="198" y="1628"/>
                    </a:lnTo>
                    <a:lnTo>
                      <a:pt x="155" y="1564"/>
                    </a:lnTo>
                    <a:lnTo>
                      <a:pt x="117" y="1498"/>
                    </a:lnTo>
                    <a:lnTo>
                      <a:pt x="84" y="1431"/>
                    </a:lnTo>
                    <a:lnTo>
                      <a:pt x="57" y="1363"/>
                    </a:lnTo>
                    <a:lnTo>
                      <a:pt x="35" y="1292"/>
                    </a:lnTo>
                    <a:lnTo>
                      <a:pt x="18" y="1220"/>
                    </a:lnTo>
                    <a:lnTo>
                      <a:pt x="7" y="1148"/>
                    </a:lnTo>
                    <a:lnTo>
                      <a:pt x="1" y="1074"/>
                    </a:lnTo>
                    <a:lnTo>
                      <a:pt x="0" y="1001"/>
                    </a:lnTo>
                    <a:lnTo>
                      <a:pt x="4" y="925"/>
                    </a:lnTo>
                    <a:lnTo>
                      <a:pt x="15" y="849"/>
                    </a:lnTo>
                    <a:lnTo>
                      <a:pt x="31" y="774"/>
                    </a:lnTo>
                    <a:lnTo>
                      <a:pt x="51" y="700"/>
                    </a:lnTo>
                    <a:lnTo>
                      <a:pt x="78" y="628"/>
                    </a:lnTo>
                    <a:lnTo>
                      <a:pt x="111" y="557"/>
                    </a:lnTo>
                    <a:lnTo>
                      <a:pt x="150" y="489"/>
                    </a:lnTo>
                    <a:lnTo>
                      <a:pt x="194" y="423"/>
                    </a:lnTo>
                    <a:lnTo>
                      <a:pt x="243" y="359"/>
                    </a:lnTo>
                    <a:lnTo>
                      <a:pt x="299" y="300"/>
                    </a:lnTo>
                    <a:lnTo>
                      <a:pt x="360" y="242"/>
                    </a:lnTo>
                    <a:lnTo>
                      <a:pt x="425" y="192"/>
                    </a:lnTo>
                    <a:lnTo>
                      <a:pt x="494" y="147"/>
                    </a:lnTo>
                    <a:lnTo>
                      <a:pt x="564" y="108"/>
                    </a:lnTo>
                    <a:lnTo>
                      <a:pt x="637" y="75"/>
                    </a:lnTo>
                    <a:lnTo>
                      <a:pt x="712" y="48"/>
                    </a:lnTo>
                    <a:lnTo>
                      <a:pt x="788" y="27"/>
                    </a:lnTo>
                    <a:lnTo>
                      <a:pt x="865" y="12"/>
                    </a:lnTo>
                    <a:lnTo>
                      <a:pt x="943" y="3"/>
                    </a:lnTo>
                    <a:lnTo>
                      <a:pt x="102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111" name="Freeform 1028"/>
            <p:cNvSpPr>
              <a:spLocks/>
            </p:cNvSpPr>
            <p:nvPr/>
          </p:nvSpPr>
          <p:spPr bwMode="auto">
            <a:xfrm>
              <a:off x="5010420" y="1164922"/>
              <a:ext cx="2234644" cy="2235799"/>
            </a:xfrm>
            <a:custGeom>
              <a:avLst/>
              <a:gdLst>
                <a:gd name="T0" fmla="*/ 1042 w 1936"/>
                <a:gd name="T1" fmla="*/ 2 h 1937"/>
                <a:gd name="T2" fmla="*/ 1190 w 1936"/>
                <a:gd name="T3" fmla="*/ 26 h 1937"/>
                <a:gd name="T4" fmla="*/ 1333 w 1936"/>
                <a:gd name="T5" fmla="*/ 71 h 1937"/>
                <a:gd name="T6" fmla="*/ 1468 w 1936"/>
                <a:gd name="T7" fmla="*/ 139 h 1937"/>
                <a:gd name="T8" fmla="*/ 1594 w 1936"/>
                <a:gd name="T9" fmla="*/ 230 h 1937"/>
                <a:gd name="T10" fmla="*/ 1707 w 1936"/>
                <a:gd name="T11" fmla="*/ 342 h 1937"/>
                <a:gd name="T12" fmla="*/ 1797 w 1936"/>
                <a:gd name="T13" fmla="*/ 468 h 1937"/>
                <a:gd name="T14" fmla="*/ 1865 w 1936"/>
                <a:gd name="T15" fmla="*/ 604 h 1937"/>
                <a:gd name="T16" fmla="*/ 1911 w 1936"/>
                <a:gd name="T17" fmla="*/ 747 h 1937"/>
                <a:gd name="T18" fmla="*/ 1934 w 1936"/>
                <a:gd name="T19" fmla="*/ 894 h 1937"/>
                <a:gd name="T20" fmla="*/ 1934 w 1936"/>
                <a:gd name="T21" fmla="*/ 1042 h 1937"/>
                <a:gd name="T22" fmla="*/ 1911 w 1936"/>
                <a:gd name="T23" fmla="*/ 1190 h 1937"/>
                <a:gd name="T24" fmla="*/ 1865 w 1936"/>
                <a:gd name="T25" fmla="*/ 1333 h 1937"/>
                <a:gd name="T26" fmla="*/ 1797 w 1936"/>
                <a:gd name="T27" fmla="*/ 1469 h 1937"/>
                <a:gd name="T28" fmla="*/ 1707 w 1936"/>
                <a:gd name="T29" fmla="*/ 1594 h 1937"/>
                <a:gd name="T30" fmla="*/ 1594 w 1936"/>
                <a:gd name="T31" fmla="*/ 1707 h 1937"/>
                <a:gd name="T32" fmla="*/ 1468 w 1936"/>
                <a:gd name="T33" fmla="*/ 1797 h 1937"/>
                <a:gd name="T34" fmla="*/ 1333 w 1936"/>
                <a:gd name="T35" fmla="*/ 1866 h 1937"/>
                <a:gd name="T36" fmla="*/ 1190 w 1936"/>
                <a:gd name="T37" fmla="*/ 1911 h 1937"/>
                <a:gd name="T38" fmla="*/ 1042 w 1936"/>
                <a:gd name="T39" fmla="*/ 1934 h 1937"/>
                <a:gd name="T40" fmla="*/ 893 w 1936"/>
                <a:gd name="T41" fmla="*/ 1934 h 1937"/>
                <a:gd name="T42" fmla="*/ 746 w 1936"/>
                <a:gd name="T43" fmla="*/ 1911 h 1937"/>
                <a:gd name="T44" fmla="*/ 603 w 1936"/>
                <a:gd name="T45" fmla="*/ 1866 h 1937"/>
                <a:gd name="T46" fmla="*/ 468 w 1936"/>
                <a:gd name="T47" fmla="*/ 1797 h 1937"/>
                <a:gd name="T48" fmla="*/ 342 w 1936"/>
                <a:gd name="T49" fmla="*/ 1707 h 1937"/>
                <a:gd name="T50" fmla="*/ 229 w 1936"/>
                <a:gd name="T51" fmla="*/ 1594 h 1937"/>
                <a:gd name="T52" fmla="*/ 138 w 1936"/>
                <a:gd name="T53" fmla="*/ 1469 h 1937"/>
                <a:gd name="T54" fmla="*/ 71 w 1936"/>
                <a:gd name="T55" fmla="*/ 1333 h 1937"/>
                <a:gd name="T56" fmla="*/ 24 w 1936"/>
                <a:gd name="T57" fmla="*/ 1190 h 1937"/>
                <a:gd name="T58" fmla="*/ 2 w 1936"/>
                <a:gd name="T59" fmla="*/ 1042 h 1937"/>
                <a:gd name="T60" fmla="*/ 2 w 1936"/>
                <a:gd name="T61" fmla="*/ 894 h 1937"/>
                <a:gd name="T62" fmla="*/ 24 w 1936"/>
                <a:gd name="T63" fmla="*/ 747 h 1937"/>
                <a:gd name="T64" fmla="*/ 71 w 1936"/>
                <a:gd name="T65" fmla="*/ 604 h 1937"/>
                <a:gd name="T66" fmla="*/ 138 w 1936"/>
                <a:gd name="T67" fmla="*/ 468 h 1937"/>
                <a:gd name="T68" fmla="*/ 229 w 1936"/>
                <a:gd name="T69" fmla="*/ 342 h 1937"/>
                <a:gd name="T70" fmla="*/ 342 w 1936"/>
                <a:gd name="T71" fmla="*/ 230 h 1937"/>
                <a:gd name="T72" fmla="*/ 468 w 1936"/>
                <a:gd name="T73" fmla="*/ 139 h 1937"/>
                <a:gd name="T74" fmla="*/ 603 w 1936"/>
                <a:gd name="T75" fmla="*/ 71 h 1937"/>
                <a:gd name="T76" fmla="*/ 746 w 1936"/>
                <a:gd name="T77" fmla="*/ 26 h 1937"/>
                <a:gd name="T78" fmla="*/ 893 w 1936"/>
                <a:gd name="T79" fmla="*/ 2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6" h="1937">
                  <a:moveTo>
                    <a:pt x="967" y="0"/>
                  </a:moveTo>
                  <a:lnTo>
                    <a:pt x="1042" y="2"/>
                  </a:lnTo>
                  <a:lnTo>
                    <a:pt x="1116" y="11"/>
                  </a:lnTo>
                  <a:lnTo>
                    <a:pt x="1190" y="26"/>
                  </a:lnTo>
                  <a:lnTo>
                    <a:pt x="1262" y="45"/>
                  </a:lnTo>
                  <a:lnTo>
                    <a:pt x="1333" y="71"/>
                  </a:lnTo>
                  <a:lnTo>
                    <a:pt x="1401" y="101"/>
                  </a:lnTo>
                  <a:lnTo>
                    <a:pt x="1468" y="139"/>
                  </a:lnTo>
                  <a:lnTo>
                    <a:pt x="1533" y="181"/>
                  </a:lnTo>
                  <a:lnTo>
                    <a:pt x="1594" y="230"/>
                  </a:lnTo>
                  <a:lnTo>
                    <a:pt x="1653" y="283"/>
                  </a:lnTo>
                  <a:lnTo>
                    <a:pt x="1707" y="342"/>
                  </a:lnTo>
                  <a:lnTo>
                    <a:pt x="1754" y="403"/>
                  </a:lnTo>
                  <a:lnTo>
                    <a:pt x="1797" y="468"/>
                  </a:lnTo>
                  <a:lnTo>
                    <a:pt x="1834" y="535"/>
                  </a:lnTo>
                  <a:lnTo>
                    <a:pt x="1865" y="604"/>
                  </a:lnTo>
                  <a:lnTo>
                    <a:pt x="1891" y="674"/>
                  </a:lnTo>
                  <a:lnTo>
                    <a:pt x="1911" y="747"/>
                  </a:lnTo>
                  <a:lnTo>
                    <a:pt x="1925" y="820"/>
                  </a:lnTo>
                  <a:lnTo>
                    <a:pt x="1934" y="894"/>
                  </a:lnTo>
                  <a:lnTo>
                    <a:pt x="1936" y="969"/>
                  </a:lnTo>
                  <a:lnTo>
                    <a:pt x="1934" y="1042"/>
                  </a:lnTo>
                  <a:lnTo>
                    <a:pt x="1925" y="1117"/>
                  </a:lnTo>
                  <a:lnTo>
                    <a:pt x="1911" y="1190"/>
                  </a:lnTo>
                  <a:lnTo>
                    <a:pt x="1891" y="1262"/>
                  </a:lnTo>
                  <a:lnTo>
                    <a:pt x="1865" y="1333"/>
                  </a:lnTo>
                  <a:lnTo>
                    <a:pt x="1834" y="1401"/>
                  </a:lnTo>
                  <a:lnTo>
                    <a:pt x="1797" y="1469"/>
                  </a:lnTo>
                  <a:lnTo>
                    <a:pt x="1754" y="1533"/>
                  </a:lnTo>
                  <a:lnTo>
                    <a:pt x="1707" y="1594"/>
                  </a:lnTo>
                  <a:lnTo>
                    <a:pt x="1653" y="1653"/>
                  </a:lnTo>
                  <a:lnTo>
                    <a:pt x="1594" y="1707"/>
                  </a:lnTo>
                  <a:lnTo>
                    <a:pt x="1533" y="1756"/>
                  </a:lnTo>
                  <a:lnTo>
                    <a:pt x="1468" y="1797"/>
                  </a:lnTo>
                  <a:lnTo>
                    <a:pt x="1401" y="1835"/>
                  </a:lnTo>
                  <a:lnTo>
                    <a:pt x="1333" y="1866"/>
                  </a:lnTo>
                  <a:lnTo>
                    <a:pt x="1262" y="1891"/>
                  </a:lnTo>
                  <a:lnTo>
                    <a:pt x="1190" y="1911"/>
                  </a:lnTo>
                  <a:lnTo>
                    <a:pt x="1116" y="1926"/>
                  </a:lnTo>
                  <a:lnTo>
                    <a:pt x="1042" y="1934"/>
                  </a:lnTo>
                  <a:lnTo>
                    <a:pt x="967" y="1937"/>
                  </a:lnTo>
                  <a:lnTo>
                    <a:pt x="893" y="1934"/>
                  </a:lnTo>
                  <a:lnTo>
                    <a:pt x="820" y="1926"/>
                  </a:lnTo>
                  <a:lnTo>
                    <a:pt x="746" y="1911"/>
                  </a:lnTo>
                  <a:lnTo>
                    <a:pt x="674" y="1891"/>
                  </a:lnTo>
                  <a:lnTo>
                    <a:pt x="603" y="1866"/>
                  </a:lnTo>
                  <a:lnTo>
                    <a:pt x="534" y="1835"/>
                  </a:lnTo>
                  <a:lnTo>
                    <a:pt x="468" y="1797"/>
                  </a:lnTo>
                  <a:lnTo>
                    <a:pt x="403" y="1756"/>
                  </a:lnTo>
                  <a:lnTo>
                    <a:pt x="342" y="1707"/>
                  </a:lnTo>
                  <a:lnTo>
                    <a:pt x="283" y="1653"/>
                  </a:lnTo>
                  <a:lnTo>
                    <a:pt x="229" y="1594"/>
                  </a:lnTo>
                  <a:lnTo>
                    <a:pt x="181" y="1533"/>
                  </a:lnTo>
                  <a:lnTo>
                    <a:pt x="138" y="1469"/>
                  </a:lnTo>
                  <a:lnTo>
                    <a:pt x="101" y="1401"/>
                  </a:lnTo>
                  <a:lnTo>
                    <a:pt x="71" y="1333"/>
                  </a:lnTo>
                  <a:lnTo>
                    <a:pt x="45" y="1262"/>
                  </a:lnTo>
                  <a:lnTo>
                    <a:pt x="24" y="1190"/>
                  </a:lnTo>
                  <a:lnTo>
                    <a:pt x="11" y="1117"/>
                  </a:lnTo>
                  <a:lnTo>
                    <a:pt x="2" y="1042"/>
                  </a:lnTo>
                  <a:lnTo>
                    <a:pt x="0" y="969"/>
                  </a:lnTo>
                  <a:lnTo>
                    <a:pt x="2" y="894"/>
                  </a:lnTo>
                  <a:lnTo>
                    <a:pt x="11" y="820"/>
                  </a:lnTo>
                  <a:lnTo>
                    <a:pt x="24" y="747"/>
                  </a:lnTo>
                  <a:lnTo>
                    <a:pt x="45" y="674"/>
                  </a:lnTo>
                  <a:lnTo>
                    <a:pt x="71" y="604"/>
                  </a:lnTo>
                  <a:lnTo>
                    <a:pt x="101" y="535"/>
                  </a:lnTo>
                  <a:lnTo>
                    <a:pt x="138" y="468"/>
                  </a:lnTo>
                  <a:lnTo>
                    <a:pt x="181" y="403"/>
                  </a:lnTo>
                  <a:lnTo>
                    <a:pt x="229" y="342"/>
                  </a:lnTo>
                  <a:lnTo>
                    <a:pt x="283" y="283"/>
                  </a:lnTo>
                  <a:lnTo>
                    <a:pt x="342" y="230"/>
                  </a:lnTo>
                  <a:lnTo>
                    <a:pt x="403" y="181"/>
                  </a:lnTo>
                  <a:lnTo>
                    <a:pt x="468" y="139"/>
                  </a:lnTo>
                  <a:lnTo>
                    <a:pt x="534" y="101"/>
                  </a:lnTo>
                  <a:lnTo>
                    <a:pt x="603" y="71"/>
                  </a:lnTo>
                  <a:lnTo>
                    <a:pt x="674" y="45"/>
                  </a:lnTo>
                  <a:lnTo>
                    <a:pt x="746" y="26"/>
                  </a:lnTo>
                  <a:lnTo>
                    <a:pt x="820" y="11"/>
                  </a:lnTo>
                  <a:lnTo>
                    <a:pt x="893" y="2"/>
                  </a:lnTo>
                  <a:lnTo>
                    <a:pt x="967"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27" name="TextBox 19426"/>
            <p:cNvSpPr txBox="1"/>
            <p:nvPr/>
          </p:nvSpPr>
          <p:spPr>
            <a:xfrm>
              <a:off x="5610613" y="811556"/>
              <a:ext cx="1034257" cy="2646878"/>
            </a:xfrm>
            <a:prstGeom prst="rect">
              <a:avLst/>
            </a:prstGeom>
            <a:noFill/>
            <a:ln>
              <a:noFill/>
            </a:ln>
          </p:spPr>
          <p:txBody>
            <a:bodyPr wrap="none" rtlCol="0">
              <a:spAutoFit/>
            </a:bodyPr>
            <a:lstStyle/>
            <a:p>
              <a:r>
                <a:rPr lang="en-US" sz="16600" b="1" dirty="0">
                  <a:solidFill>
                    <a:schemeClr val="bg1"/>
                  </a:solidFill>
                </a:rPr>
                <a:t>s</a:t>
              </a:r>
            </a:p>
          </p:txBody>
        </p:sp>
        <p:sp>
          <p:nvSpPr>
            <p:cNvPr id="1128" name="TextBox 1127"/>
            <p:cNvSpPr txBox="1"/>
            <p:nvPr/>
          </p:nvSpPr>
          <p:spPr>
            <a:xfrm>
              <a:off x="4101188" y="2789212"/>
              <a:ext cx="1114408" cy="1323439"/>
            </a:xfrm>
            <a:prstGeom prst="rect">
              <a:avLst/>
            </a:prstGeom>
            <a:noFill/>
            <a:ln>
              <a:noFill/>
            </a:ln>
          </p:spPr>
          <p:txBody>
            <a:bodyPr wrap="none" rtlCol="0">
              <a:spAutoFit/>
            </a:bodyPr>
            <a:lstStyle/>
            <a:p>
              <a:r>
                <a:rPr lang="en-US" sz="8000" b="1" dirty="0">
                  <a:solidFill>
                    <a:schemeClr val="bg1"/>
                  </a:solidFill>
                </a:rPr>
                <a:t>W</a:t>
              </a:r>
            </a:p>
          </p:txBody>
        </p:sp>
        <p:sp>
          <p:nvSpPr>
            <p:cNvPr id="1129" name="TextBox 1128"/>
            <p:cNvSpPr txBox="1"/>
            <p:nvPr/>
          </p:nvSpPr>
          <p:spPr>
            <a:xfrm>
              <a:off x="5698960" y="3955590"/>
              <a:ext cx="878767" cy="1323439"/>
            </a:xfrm>
            <a:prstGeom prst="rect">
              <a:avLst/>
            </a:prstGeom>
            <a:noFill/>
            <a:ln>
              <a:noFill/>
            </a:ln>
          </p:spPr>
          <p:txBody>
            <a:bodyPr wrap="none" rtlCol="0">
              <a:spAutoFit/>
            </a:bodyPr>
            <a:lstStyle/>
            <a:p>
              <a:r>
                <a:rPr lang="en-US" sz="8000" b="1" dirty="0">
                  <a:solidFill>
                    <a:schemeClr val="bg1"/>
                  </a:solidFill>
                </a:rPr>
                <a:t>O</a:t>
              </a:r>
            </a:p>
          </p:txBody>
        </p:sp>
        <p:sp>
          <p:nvSpPr>
            <p:cNvPr id="1130" name="TextBox 1129"/>
            <p:cNvSpPr txBox="1"/>
            <p:nvPr/>
          </p:nvSpPr>
          <p:spPr>
            <a:xfrm>
              <a:off x="7042938" y="2802659"/>
              <a:ext cx="692818" cy="1323439"/>
            </a:xfrm>
            <a:prstGeom prst="rect">
              <a:avLst/>
            </a:prstGeom>
            <a:noFill/>
            <a:ln>
              <a:noFill/>
            </a:ln>
          </p:spPr>
          <p:txBody>
            <a:bodyPr wrap="none" rtlCol="0">
              <a:spAutoFit/>
            </a:bodyPr>
            <a:lstStyle/>
            <a:p>
              <a:r>
                <a:rPr lang="en-US" sz="8000" b="1" dirty="0">
                  <a:solidFill>
                    <a:schemeClr val="bg1"/>
                  </a:solidFill>
                </a:rPr>
                <a:t>T</a:t>
              </a:r>
            </a:p>
          </p:txBody>
        </p:sp>
      </p:grpSp>
      <p:sp>
        <p:nvSpPr>
          <p:cNvPr id="50" name="Rectangle 49"/>
          <p:cNvSpPr/>
          <p:nvPr/>
        </p:nvSpPr>
        <p:spPr>
          <a:xfrm>
            <a:off x="697006" y="2469771"/>
            <a:ext cx="2869121" cy="888256"/>
          </a:xfrm>
          <a:prstGeom prst="rect">
            <a:avLst/>
          </a:prstGeom>
        </p:spPr>
        <p:txBody>
          <a:bodyPr wrap="square" lIns="90000" tIns="46800" rIns="90000" bIns="46800">
            <a:spAutoFit/>
          </a:bodyPr>
          <a:lstStyle/>
          <a:p>
            <a:pPr algn="r">
              <a:lnSpc>
                <a:spcPct val="150000"/>
              </a:lnSpc>
            </a:pPr>
            <a:r>
              <a:rPr lang="en-US" sz="1200" dirty="0">
                <a:solidFill>
                  <a:schemeClr val="bg1">
                    <a:lumMod val="50000"/>
                  </a:schemeClr>
                </a:solidFill>
                <a:effectLst/>
              </a:rPr>
              <a:t>Lorem Ipsum is simply dummy text for example lorem ipsum dolor sit </a:t>
            </a:r>
            <a:r>
              <a:rPr lang="en-US" sz="1200" dirty="0" err="1">
                <a:solidFill>
                  <a:schemeClr val="bg1">
                    <a:lumMod val="50000"/>
                  </a:schemeClr>
                </a:solidFill>
                <a:effectLst/>
              </a:rPr>
              <a:t>amet</a:t>
            </a:r>
            <a:r>
              <a:rPr lang="en-US" sz="1200" dirty="0">
                <a:solidFill>
                  <a:schemeClr val="bg1">
                    <a:lumMod val="50000"/>
                  </a:schemeClr>
                </a:solidFill>
                <a:effectLst/>
              </a:rPr>
              <a:t> </a:t>
            </a:r>
            <a:r>
              <a:rPr lang="en-US" sz="1200" dirty="0" err="1">
                <a:solidFill>
                  <a:schemeClr val="bg1">
                    <a:lumMod val="50000"/>
                  </a:schemeClr>
                </a:solidFill>
                <a:effectLst/>
              </a:rPr>
              <a:t>ut</a:t>
            </a:r>
            <a:r>
              <a:rPr lang="en-US" sz="1200" dirty="0">
                <a:solidFill>
                  <a:schemeClr val="bg1">
                    <a:lumMod val="50000"/>
                  </a:schemeClr>
                </a:solidFill>
                <a:effectLst/>
              </a:rPr>
              <a:t> </a:t>
            </a:r>
            <a:r>
              <a:rPr lang="en-US" sz="1200" dirty="0" err="1">
                <a:solidFill>
                  <a:schemeClr val="bg1">
                    <a:lumMod val="50000"/>
                  </a:schemeClr>
                </a:solidFill>
                <a:effectLst/>
              </a:rPr>
              <a:t>enit</a:t>
            </a:r>
            <a:endParaRPr lang="en-US" sz="1200" dirty="0">
              <a:solidFill>
                <a:schemeClr val="bg1">
                  <a:lumMod val="50000"/>
                </a:schemeClr>
              </a:solidFill>
            </a:endParaRPr>
          </a:p>
        </p:txBody>
      </p:sp>
      <p:sp>
        <p:nvSpPr>
          <p:cNvPr id="51" name="Rectangle 50"/>
          <p:cNvSpPr/>
          <p:nvPr/>
        </p:nvSpPr>
        <p:spPr>
          <a:xfrm>
            <a:off x="2083135" y="2055795"/>
            <a:ext cx="1499278" cy="338554"/>
          </a:xfrm>
          <a:prstGeom prst="rect">
            <a:avLst/>
          </a:prstGeom>
          <a:solidFill>
            <a:schemeClr val="accent2"/>
          </a:solidFill>
        </p:spPr>
        <p:txBody>
          <a:bodyPr wrap="none" lIns="90000" tIns="46800" rIns="90000" bIns="46800">
            <a:spAutoFit/>
          </a:bodyPr>
          <a:lstStyle/>
          <a:p>
            <a:pPr algn="r"/>
            <a:r>
              <a:rPr lang="en-US" sz="1600" b="1" dirty="0">
                <a:solidFill>
                  <a:schemeClr val="bg1"/>
                </a:solidFill>
              </a:rPr>
              <a:t>SUBTITLE HERE</a:t>
            </a:r>
          </a:p>
        </p:txBody>
      </p:sp>
      <p:sp>
        <p:nvSpPr>
          <p:cNvPr id="52" name="Rectangle 51"/>
          <p:cNvSpPr/>
          <p:nvPr/>
        </p:nvSpPr>
        <p:spPr>
          <a:xfrm>
            <a:off x="8577051" y="2469771"/>
            <a:ext cx="2761509" cy="888256"/>
          </a:xfrm>
          <a:prstGeom prst="rect">
            <a:avLst/>
          </a:prstGeom>
        </p:spPr>
        <p:txBody>
          <a:bodyPr wrap="square" lIns="90000" tIns="46800" rIns="90000" bIns="46800">
            <a:spAutoFit/>
          </a:bodyPr>
          <a:lstStyle/>
          <a:p>
            <a:pPr>
              <a:lnSpc>
                <a:spcPct val="150000"/>
              </a:lnSpc>
            </a:pPr>
            <a:r>
              <a:rPr lang="en-US" sz="1200" dirty="0">
                <a:solidFill>
                  <a:schemeClr val="bg1">
                    <a:lumMod val="50000"/>
                  </a:schemeClr>
                </a:solidFill>
                <a:effectLst/>
              </a:rPr>
              <a:t>Lorem Ipsum is simply dummy text for example lorem ipsum dolor sit </a:t>
            </a:r>
            <a:r>
              <a:rPr lang="en-US" sz="1200" dirty="0" err="1">
                <a:solidFill>
                  <a:schemeClr val="bg1">
                    <a:lumMod val="50000"/>
                  </a:schemeClr>
                </a:solidFill>
                <a:effectLst/>
              </a:rPr>
              <a:t>amet</a:t>
            </a:r>
            <a:r>
              <a:rPr lang="en-US" sz="1200" dirty="0">
                <a:solidFill>
                  <a:schemeClr val="bg1">
                    <a:lumMod val="50000"/>
                  </a:schemeClr>
                </a:solidFill>
                <a:effectLst/>
              </a:rPr>
              <a:t> </a:t>
            </a:r>
            <a:r>
              <a:rPr lang="en-US" sz="1200" dirty="0" err="1">
                <a:solidFill>
                  <a:schemeClr val="bg1">
                    <a:lumMod val="50000"/>
                  </a:schemeClr>
                </a:solidFill>
                <a:effectLst/>
              </a:rPr>
              <a:t>ut</a:t>
            </a:r>
            <a:r>
              <a:rPr lang="en-US" sz="1200" dirty="0">
                <a:solidFill>
                  <a:schemeClr val="bg1">
                    <a:lumMod val="50000"/>
                  </a:schemeClr>
                </a:solidFill>
                <a:effectLst/>
              </a:rPr>
              <a:t> </a:t>
            </a:r>
            <a:r>
              <a:rPr lang="en-US" sz="1200" dirty="0" err="1">
                <a:solidFill>
                  <a:schemeClr val="bg1">
                    <a:lumMod val="50000"/>
                  </a:schemeClr>
                </a:solidFill>
                <a:effectLst/>
              </a:rPr>
              <a:t>enit</a:t>
            </a:r>
            <a:endParaRPr lang="en-US" sz="1200" dirty="0">
              <a:solidFill>
                <a:schemeClr val="bg1">
                  <a:lumMod val="50000"/>
                </a:schemeClr>
              </a:solidFill>
            </a:endParaRPr>
          </a:p>
        </p:txBody>
      </p:sp>
      <p:sp>
        <p:nvSpPr>
          <p:cNvPr id="53" name="Rectangle 52"/>
          <p:cNvSpPr/>
          <p:nvPr/>
        </p:nvSpPr>
        <p:spPr>
          <a:xfrm>
            <a:off x="8577051" y="2055795"/>
            <a:ext cx="1499278" cy="338554"/>
          </a:xfrm>
          <a:prstGeom prst="rect">
            <a:avLst/>
          </a:prstGeom>
          <a:solidFill>
            <a:schemeClr val="accent6"/>
          </a:solidFill>
        </p:spPr>
        <p:txBody>
          <a:bodyPr wrap="none" lIns="90000" tIns="46800" rIns="90000" bIns="46800">
            <a:spAutoFit/>
          </a:bodyPr>
          <a:lstStyle/>
          <a:p>
            <a:r>
              <a:rPr lang="en-US" sz="1600" b="1" dirty="0">
                <a:solidFill>
                  <a:schemeClr val="bg1"/>
                </a:solidFill>
              </a:rPr>
              <a:t>SUBTITLE HERE</a:t>
            </a:r>
          </a:p>
        </p:txBody>
      </p:sp>
      <p:sp>
        <p:nvSpPr>
          <p:cNvPr id="54" name="Rectangle 53"/>
          <p:cNvSpPr/>
          <p:nvPr/>
        </p:nvSpPr>
        <p:spPr>
          <a:xfrm>
            <a:off x="680720" y="4748618"/>
            <a:ext cx="2869121" cy="888256"/>
          </a:xfrm>
          <a:prstGeom prst="rect">
            <a:avLst/>
          </a:prstGeom>
        </p:spPr>
        <p:txBody>
          <a:bodyPr wrap="square" lIns="90000" tIns="46800" rIns="90000" bIns="46800">
            <a:spAutoFit/>
          </a:bodyPr>
          <a:lstStyle/>
          <a:p>
            <a:pPr algn="r">
              <a:lnSpc>
                <a:spcPct val="150000"/>
              </a:lnSpc>
            </a:pPr>
            <a:r>
              <a:rPr lang="en-US" sz="1200" dirty="0">
                <a:solidFill>
                  <a:schemeClr val="bg1">
                    <a:lumMod val="50000"/>
                  </a:schemeClr>
                </a:solidFill>
                <a:effectLst/>
              </a:rPr>
              <a:t>Lorem Ipsum is simply dummy text for example lorem ipsum dolor sit </a:t>
            </a:r>
            <a:r>
              <a:rPr lang="en-US" sz="1200" dirty="0" err="1">
                <a:solidFill>
                  <a:schemeClr val="bg1">
                    <a:lumMod val="50000"/>
                  </a:schemeClr>
                </a:solidFill>
                <a:effectLst/>
              </a:rPr>
              <a:t>amet</a:t>
            </a:r>
            <a:r>
              <a:rPr lang="en-US" sz="1200" dirty="0">
                <a:solidFill>
                  <a:schemeClr val="bg1">
                    <a:lumMod val="50000"/>
                  </a:schemeClr>
                </a:solidFill>
                <a:effectLst/>
              </a:rPr>
              <a:t> </a:t>
            </a:r>
            <a:r>
              <a:rPr lang="en-US" sz="1200" dirty="0" err="1">
                <a:solidFill>
                  <a:schemeClr val="bg1">
                    <a:lumMod val="50000"/>
                  </a:schemeClr>
                </a:solidFill>
                <a:effectLst/>
              </a:rPr>
              <a:t>ut</a:t>
            </a:r>
            <a:r>
              <a:rPr lang="en-US" sz="1200" dirty="0">
                <a:solidFill>
                  <a:schemeClr val="bg1">
                    <a:lumMod val="50000"/>
                  </a:schemeClr>
                </a:solidFill>
                <a:effectLst/>
              </a:rPr>
              <a:t> </a:t>
            </a:r>
            <a:r>
              <a:rPr lang="en-US" sz="1200" dirty="0" err="1">
                <a:solidFill>
                  <a:schemeClr val="bg1">
                    <a:lumMod val="50000"/>
                  </a:schemeClr>
                </a:solidFill>
                <a:effectLst/>
              </a:rPr>
              <a:t>enit</a:t>
            </a:r>
            <a:endParaRPr lang="en-US" sz="1200" dirty="0">
              <a:solidFill>
                <a:schemeClr val="bg1">
                  <a:lumMod val="50000"/>
                </a:schemeClr>
              </a:solidFill>
            </a:endParaRPr>
          </a:p>
        </p:txBody>
      </p:sp>
      <p:sp>
        <p:nvSpPr>
          <p:cNvPr id="55" name="Rectangle 54"/>
          <p:cNvSpPr/>
          <p:nvPr/>
        </p:nvSpPr>
        <p:spPr>
          <a:xfrm>
            <a:off x="2066849" y="4334642"/>
            <a:ext cx="1499278" cy="338554"/>
          </a:xfrm>
          <a:prstGeom prst="rect">
            <a:avLst/>
          </a:prstGeom>
          <a:solidFill>
            <a:schemeClr val="accent4"/>
          </a:solidFill>
        </p:spPr>
        <p:txBody>
          <a:bodyPr wrap="none" lIns="90000" tIns="46800" rIns="90000" bIns="46800">
            <a:spAutoFit/>
          </a:bodyPr>
          <a:lstStyle/>
          <a:p>
            <a:pPr algn="r"/>
            <a:r>
              <a:rPr lang="en-US" sz="1600" b="1" dirty="0">
                <a:solidFill>
                  <a:schemeClr val="bg1"/>
                </a:solidFill>
              </a:rPr>
              <a:t>SUBTITLE HERE</a:t>
            </a:r>
          </a:p>
        </p:txBody>
      </p:sp>
      <p:sp>
        <p:nvSpPr>
          <p:cNvPr id="56" name="Rectangle 55"/>
          <p:cNvSpPr/>
          <p:nvPr/>
        </p:nvSpPr>
        <p:spPr>
          <a:xfrm>
            <a:off x="8577051" y="4748618"/>
            <a:ext cx="2761509" cy="888256"/>
          </a:xfrm>
          <a:prstGeom prst="rect">
            <a:avLst/>
          </a:prstGeom>
        </p:spPr>
        <p:txBody>
          <a:bodyPr wrap="square" lIns="90000" tIns="46800" rIns="90000" bIns="46800">
            <a:spAutoFit/>
          </a:bodyPr>
          <a:lstStyle/>
          <a:p>
            <a:pPr>
              <a:lnSpc>
                <a:spcPct val="150000"/>
              </a:lnSpc>
            </a:pPr>
            <a:r>
              <a:rPr lang="en-US" sz="1200" dirty="0">
                <a:solidFill>
                  <a:schemeClr val="bg1">
                    <a:lumMod val="50000"/>
                  </a:schemeClr>
                </a:solidFill>
                <a:effectLst/>
              </a:rPr>
              <a:t>Lorem Ipsum is simply dummy text for example lorem ipsum dolor sit </a:t>
            </a:r>
            <a:r>
              <a:rPr lang="en-US" sz="1200" dirty="0" err="1">
                <a:solidFill>
                  <a:schemeClr val="bg1">
                    <a:lumMod val="50000"/>
                  </a:schemeClr>
                </a:solidFill>
                <a:effectLst/>
              </a:rPr>
              <a:t>amet</a:t>
            </a:r>
            <a:r>
              <a:rPr lang="en-US" sz="1200" dirty="0">
                <a:solidFill>
                  <a:schemeClr val="bg1">
                    <a:lumMod val="50000"/>
                  </a:schemeClr>
                </a:solidFill>
                <a:effectLst/>
              </a:rPr>
              <a:t> </a:t>
            </a:r>
            <a:r>
              <a:rPr lang="en-US" sz="1200" dirty="0" err="1">
                <a:solidFill>
                  <a:schemeClr val="bg1">
                    <a:lumMod val="50000"/>
                  </a:schemeClr>
                </a:solidFill>
                <a:effectLst/>
              </a:rPr>
              <a:t>ut</a:t>
            </a:r>
            <a:r>
              <a:rPr lang="en-US" sz="1200" dirty="0">
                <a:solidFill>
                  <a:schemeClr val="bg1">
                    <a:lumMod val="50000"/>
                  </a:schemeClr>
                </a:solidFill>
                <a:effectLst/>
              </a:rPr>
              <a:t> </a:t>
            </a:r>
            <a:r>
              <a:rPr lang="en-US" sz="1200" dirty="0" err="1">
                <a:solidFill>
                  <a:schemeClr val="bg1">
                    <a:lumMod val="50000"/>
                  </a:schemeClr>
                </a:solidFill>
                <a:effectLst/>
              </a:rPr>
              <a:t>enit</a:t>
            </a:r>
            <a:endParaRPr lang="en-US" sz="1200" dirty="0">
              <a:solidFill>
                <a:schemeClr val="bg1">
                  <a:lumMod val="50000"/>
                </a:schemeClr>
              </a:solidFill>
            </a:endParaRPr>
          </a:p>
        </p:txBody>
      </p:sp>
      <p:sp>
        <p:nvSpPr>
          <p:cNvPr id="57" name="Rectangle 56"/>
          <p:cNvSpPr/>
          <p:nvPr/>
        </p:nvSpPr>
        <p:spPr>
          <a:xfrm>
            <a:off x="8577051" y="4334642"/>
            <a:ext cx="1499278" cy="338554"/>
          </a:xfrm>
          <a:prstGeom prst="rect">
            <a:avLst/>
          </a:prstGeom>
          <a:solidFill>
            <a:schemeClr val="accent5"/>
          </a:solidFill>
        </p:spPr>
        <p:txBody>
          <a:bodyPr wrap="none" lIns="90000" tIns="46800" rIns="90000" bIns="46800">
            <a:spAutoFit/>
          </a:bodyPr>
          <a:lstStyle/>
          <a:p>
            <a:r>
              <a:rPr lang="en-US" sz="1600" b="1" dirty="0">
                <a:solidFill>
                  <a:schemeClr val="bg1"/>
                </a:solidFill>
              </a:rPr>
              <a:t>SUBTITLE HERE</a:t>
            </a:r>
          </a:p>
        </p:txBody>
      </p:sp>
      <p:grpSp>
        <p:nvGrpSpPr>
          <p:cNvPr id="33" name="Group 32">
            <a:extLst>
              <a:ext uri="{FF2B5EF4-FFF2-40B4-BE49-F238E27FC236}">
                <a16:creationId xmlns:a16="http://schemas.microsoft.com/office/drawing/2014/main" id="{6BA2773A-C77D-4E9A-A854-DFE1A64FBA62}"/>
              </a:ext>
            </a:extLst>
          </p:cNvPr>
          <p:cNvGrpSpPr/>
          <p:nvPr/>
        </p:nvGrpSpPr>
        <p:grpSpPr>
          <a:xfrm>
            <a:off x="3569357" y="480539"/>
            <a:ext cx="5053284" cy="840066"/>
            <a:chOff x="3569357" y="253492"/>
            <a:chExt cx="5053284" cy="840066"/>
          </a:xfrm>
        </p:grpSpPr>
        <p:sp>
          <p:nvSpPr>
            <p:cNvPr id="34" name="TextBox 33">
              <a:extLst>
                <a:ext uri="{FF2B5EF4-FFF2-40B4-BE49-F238E27FC236}">
                  <a16:creationId xmlns:a16="http://schemas.microsoft.com/office/drawing/2014/main" id="{027ACEBA-0255-40C9-B601-18BF6BBC5282}"/>
                </a:ext>
              </a:extLst>
            </p:cNvPr>
            <p:cNvSpPr txBox="1"/>
            <p:nvPr/>
          </p:nvSpPr>
          <p:spPr>
            <a:xfrm>
              <a:off x="4567376" y="253492"/>
              <a:ext cx="3057248" cy="584775"/>
            </a:xfrm>
            <a:prstGeom prst="rect">
              <a:avLst/>
            </a:prstGeom>
            <a:noFill/>
          </p:spPr>
          <p:txBody>
            <a:bodyPr wrap="none" lIns="90000" tIns="46800" rIns="90000" bIns="46800" rtlCol="0">
              <a:spAutoFit/>
            </a:bodyPr>
            <a:lstStyle/>
            <a:p>
              <a:pPr algn="ctr"/>
              <a:r>
                <a:rPr lang="zh-CN" altLang="en-US" sz="3200" dirty="0">
                  <a:solidFill>
                    <a:schemeClr val="tx1">
                      <a:lumMod val="75000"/>
                      <a:lumOff val="25000"/>
                    </a:schemeClr>
                  </a:solidFill>
                  <a:latin typeface="+mj-ea"/>
                  <a:ea typeface="+mj-ea"/>
                </a:rPr>
                <a:t>在这里添加标题</a:t>
              </a:r>
              <a:endParaRPr lang="en-US" sz="3200" dirty="0">
                <a:solidFill>
                  <a:schemeClr val="tx1">
                    <a:lumMod val="75000"/>
                    <a:lumOff val="25000"/>
                  </a:schemeClr>
                </a:solidFill>
                <a:latin typeface="+mj-ea"/>
                <a:ea typeface="+mj-ea"/>
              </a:endParaRPr>
            </a:p>
          </p:txBody>
        </p:sp>
        <p:sp>
          <p:nvSpPr>
            <p:cNvPr id="35" name="Rectangle 34">
              <a:extLst>
                <a:ext uri="{FF2B5EF4-FFF2-40B4-BE49-F238E27FC236}">
                  <a16:creationId xmlns:a16="http://schemas.microsoft.com/office/drawing/2014/main" id="{051F7FFC-D708-49D1-B40D-A51E0C121371}"/>
                </a:ext>
              </a:extLst>
            </p:cNvPr>
            <p:cNvSpPr/>
            <p:nvPr/>
          </p:nvSpPr>
          <p:spPr>
            <a:xfrm>
              <a:off x="3569357" y="783600"/>
              <a:ext cx="5053284" cy="309958"/>
            </a:xfrm>
            <a:prstGeom prst="rect">
              <a:avLst/>
            </a:prstGeom>
          </p:spPr>
          <p:txBody>
            <a:bodyPr wrap="none" lIns="90000" tIns="46800" rIns="90000" bIns="46800">
              <a:spAutoFit/>
            </a:bodyPr>
            <a:lstStyle/>
            <a:p>
              <a:pPr algn="ctr"/>
              <a:r>
                <a:rPr lang="en-US" sz="1400" dirty="0">
                  <a:solidFill>
                    <a:schemeClr val="bg1">
                      <a:lumMod val="50000"/>
                    </a:schemeClr>
                  </a:solidFill>
                </a:rPr>
                <a:t>Lorem ipsum dolor sit </a:t>
              </a:r>
              <a:r>
                <a:rPr lang="en-US" sz="1400" dirty="0" err="1">
                  <a:solidFill>
                    <a:schemeClr val="bg1">
                      <a:lumMod val="50000"/>
                    </a:schemeClr>
                  </a:solidFill>
                </a:rPr>
                <a:t>amet</a:t>
              </a:r>
              <a:r>
                <a:rPr lang="en-US" sz="1400" dirty="0">
                  <a:solidFill>
                    <a:schemeClr val="bg1">
                      <a:lumMod val="50000"/>
                    </a:schemeClr>
                  </a:solidFill>
                </a:rPr>
                <a:t>, </a:t>
              </a:r>
              <a:r>
                <a:rPr lang="en-US" sz="1400" dirty="0" err="1">
                  <a:solidFill>
                    <a:schemeClr val="bg1">
                      <a:lumMod val="50000"/>
                    </a:schemeClr>
                  </a:solidFill>
                </a:rPr>
                <a:t>consectetuer</a:t>
              </a:r>
              <a:r>
                <a:rPr lang="en-US" sz="1400" dirty="0">
                  <a:solidFill>
                    <a:schemeClr val="bg1">
                      <a:lumMod val="50000"/>
                    </a:schemeClr>
                  </a:solidFill>
                </a:rPr>
                <a:t> </a:t>
              </a:r>
              <a:r>
                <a:rPr lang="en-US" sz="1400" dirty="0" err="1">
                  <a:solidFill>
                    <a:schemeClr val="bg1">
                      <a:lumMod val="50000"/>
                    </a:schemeClr>
                  </a:solidFill>
                </a:rPr>
                <a:t>adipiscing</a:t>
              </a:r>
              <a:r>
                <a:rPr lang="en-US" sz="1400" dirty="0">
                  <a:solidFill>
                    <a:schemeClr val="bg1">
                      <a:lumMod val="50000"/>
                    </a:schemeClr>
                  </a:solidFill>
                </a:rPr>
                <a:t> </a:t>
              </a:r>
              <a:r>
                <a:rPr lang="en-US" sz="1400" dirty="0" err="1">
                  <a:solidFill>
                    <a:schemeClr val="bg1">
                      <a:lumMod val="50000"/>
                    </a:schemeClr>
                  </a:solidFill>
                </a:rPr>
                <a:t>elit</a:t>
              </a:r>
              <a:r>
                <a:rPr lang="en-US" sz="1400" dirty="0">
                  <a:solidFill>
                    <a:schemeClr val="bg1">
                      <a:lumMod val="50000"/>
                    </a:schemeClr>
                  </a:solidFill>
                </a:rPr>
                <a:t>.</a:t>
              </a:r>
            </a:p>
          </p:txBody>
        </p:sp>
      </p:grpSp>
    </p:spTree>
    <p:extLst>
      <p:ext uri="{BB962C8B-B14F-4D97-AF65-F5344CB8AC3E}">
        <p14:creationId xmlns:p14="http://schemas.microsoft.com/office/powerpoint/2010/main" val="19509174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52" presetClass="entr" presetSubtype="0" fill="hold" nodeType="clickEffect">
                                  <p:stCondLst>
                                    <p:cond delay="0"/>
                                  </p:stCondLst>
                                  <p:childTnLst>
                                    <p:set>
                                      <p:cBhvr>
                                        <p:cTn id="11" dur="1" fill="hold">
                                          <p:stCondLst>
                                            <p:cond delay="0"/>
                                          </p:stCondLst>
                                        </p:cTn>
                                        <p:tgtEl>
                                          <p:spTgt spid="19428"/>
                                        </p:tgtEl>
                                        <p:attrNameLst>
                                          <p:attrName>style.visibility</p:attrName>
                                        </p:attrNameLst>
                                      </p:cBhvr>
                                      <p:to>
                                        <p:strVal val="visible"/>
                                      </p:to>
                                    </p:set>
                                    <p:animScale>
                                      <p:cBhvr>
                                        <p:cTn id="12" dur="1000" decel="50000" fill="hold">
                                          <p:stCondLst>
                                            <p:cond delay="0"/>
                                          </p:stCondLst>
                                        </p:cTn>
                                        <p:tgtEl>
                                          <p:spTgt spid="194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19428"/>
                                        </p:tgtEl>
                                        <p:attrNameLst>
                                          <p:attrName>ppt_x</p:attrName>
                                          <p:attrName>ppt_y</p:attrName>
                                        </p:attrNameLst>
                                      </p:cBhvr>
                                    </p:animMotion>
                                    <p:animEffect transition="in" filter="fade">
                                      <p:cBhvr>
                                        <p:cTn id="14" dur="1000"/>
                                        <p:tgtEl>
                                          <p:spTgt spid="19428"/>
                                        </p:tgtEl>
                                      </p:cBhvr>
                                    </p:animEffect>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p:cTn id="19" dur="500" fill="hold"/>
                                        <p:tgtEl>
                                          <p:spTgt spid="50"/>
                                        </p:tgtEl>
                                        <p:attrNameLst>
                                          <p:attrName>ppt_w</p:attrName>
                                        </p:attrNameLst>
                                      </p:cBhvr>
                                      <p:tavLst>
                                        <p:tav tm="0">
                                          <p:val>
                                            <p:fltVal val="0"/>
                                          </p:val>
                                        </p:tav>
                                        <p:tav tm="100000">
                                          <p:val>
                                            <p:strVal val="#ppt_w"/>
                                          </p:val>
                                        </p:tav>
                                      </p:tavLst>
                                    </p:anim>
                                    <p:anim calcmode="lin" valueType="num">
                                      <p:cBhvr>
                                        <p:cTn id="20" dur="500" fill="hold"/>
                                        <p:tgtEl>
                                          <p:spTgt spid="50"/>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0"/>
                                  </p:stCondLst>
                                  <p:childTnLst>
                                    <p:set>
                                      <p:cBhvr>
                                        <p:cTn id="22" dur="1" fill="hold">
                                          <p:stCondLst>
                                            <p:cond delay="0"/>
                                          </p:stCondLst>
                                        </p:cTn>
                                        <p:tgtEl>
                                          <p:spTgt spid="51"/>
                                        </p:tgtEl>
                                        <p:attrNameLst>
                                          <p:attrName>style.visibility</p:attrName>
                                        </p:attrNameLst>
                                      </p:cBhvr>
                                      <p:to>
                                        <p:strVal val="visible"/>
                                      </p:to>
                                    </p:set>
                                    <p:anim calcmode="lin" valueType="num">
                                      <p:cBhvr>
                                        <p:cTn id="23" dur="500" fill="hold"/>
                                        <p:tgtEl>
                                          <p:spTgt spid="51"/>
                                        </p:tgtEl>
                                        <p:attrNameLst>
                                          <p:attrName>ppt_w</p:attrName>
                                        </p:attrNameLst>
                                      </p:cBhvr>
                                      <p:tavLst>
                                        <p:tav tm="0">
                                          <p:val>
                                            <p:fltVal val="0"/>
                                          </p:val>
                                        </p:tav>
                                        <p:tav tm="100000">
                                          <p:val>
                                            <p:strVal val="#ppt_w"/>
                                          </p:val>
                                        </p:tav>
                                      </p:tavLst>
                                    </p:anim>
                                    <p:anim calcmode="lin" valueType="num">
                                      <p:cBhvr>
                                        <p:cTn id="24" dur="500" fill="hold"/>
                                        <p:tgtEl>
                                          <p:spTgt spid="51"/>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anim calcmode="lin" valueType="num">
                                      <p:cBhvr>
                                        <p:cTn id="27" dur="500" fill="hold"/>
                                        <p:tgtEl>
                                          <p:spTgt spid="54"/>
                                        </p:tgtEl>
                                        <p:attrNameLst>
                                          <p:attrName>ppt_w</p:attrName>
                                        </p:attrNameLst>
                                      </p:cBhvr>
                                      <p:tavLst>
                                        <p:tav tm="0">
                                          <p:val>
                                            <p:fltVal val="0"/>
                                          </p:val>
                                        </p:tav>
                                        <p:tav tm="100000">
                                          <p:val>
                                            <p:strVal val="#ppt_w"/>
                                          </p:val>
                                        </p:tav>
                                      </p:tavLst>
                                    </p:anim>
                                    <p:anim calcmode="lin" valueType="num">
                                      <p:cBhvr>
                                        <p:cTn id="28" dur="500" fill="hold"/>
                                        <p:tgtEl>
                                          <p:spTgt spid="54"/>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0"/>
                                  </p:stCondLst>
                                  <p:childTnLst>
                                    <p:set>
                                      <p:cBhvr>
                                        <p:cTn id="30" dur="1" fill="hold">
                                          <p:stCondLst>
                                            <p:cond delay="0"/>
                                          </p:stCondLst>
                                        </p:cTn>
                                        <p:tgtEl>
                                          <p:spTgt spid="55"/>
                                        </p:tgtEl>
                                        <p:attrNameLst>
                                          <p:attrName>style.visibility</p:attrName>
                                        </p:attrNameLst>
                                      </p:cBhvr>
                                      <p:to>
                                        <p:strVal val="visible"/>
                                      </p:to>
                                    </p:set>
                                    <p:anim calcmode="lin" valueType="num">
                                      <p:cBhvr>
                                        <p:cTn id="31" dur="500" fill="hold"/>
                                        <p:tgtEl>
                                          <p:spTgt spid="55"/>
                                        </p:tgtEl>
                                        <p:attrNameLst>
                                          <p:attrName>ppt_w</p:attrName>
                                        </p:attrNameLst>
                                      </p:cBhvr>
                                      <p:tavLst>
                                        <p:tav tm="0">
                                          <p:val>
                                            <p:fltVal val="0"/>
                                          </p:val>
                                        </p:tav>
                                        <p:tav tm="100000">
                                          <p:val>
                                            <p:strVal val="#ppt_w"/>
                                          </p:val>
                                        </p:tav>
                                      </p:tavLst>
                                    </p:anim>
                                    <p:anim calcmode="lin" valueType="num">
                                      <p:cBhvr>
                                        <p:cTn id="32" dur="500" fill="hold"/>
                                        <p:tgtEl>
                                          <p:spTgt spid="55"/>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0"/>
                                  </p:stCondLst>
                                  <p:childTnLst>
                                    <p:set>
                                      <p:cBhvr>
                                        <p:cTn id="34" dur="1" fill="hold">
                                          <p:stCondLst>
                                            <p:cond delay="0"/>
                                          </p:stCondLst>
                                        </p:cTn>
                                        <p:tgtEl>
                                          <p:spTgt spid="52"/>
                                        </p:tgtEl>
                                        <p:attrNameLst>
                                          <p:attrName>style.visibility</p:attrName>
                                        </p:attrNameLst>
                                      </p:cBhvr>
                                      <p:to>
                                        <p:strVal val="visible"/>
                                      </p:to>
                                    </p:set>
                                    <p:anim calcmode="lin" valueType="num">
                                      <p:cBhvr>
                                        <p:cTn id="35" dur="500" fill="hold"/>
                                        <p:tgtEl>
                                          <p:spTgt spid="52"/>
                                        </p:tgtEl>
                                        <p:attrNameLst>
                                          <p:attrName>ppt_w</p:attrName>
                                        </p:attrNameLst>
                                      </p:cBhvr>
                                      <p:tavLst>
                                        <p:tav tm="0">
                                          <p:val>
                                            <p:fltVal val="0"/>
                                          </p:val>
                                        </p:tav>
                                        <p:tav tm="100000">
                                          <p:val>
                                            <p:strVal val="#ppt_w"/>
                                          </p:val>
                                        </p:tav>
                                      </p:tavLst>
                                    </p:anim>
                                    <p:anim calcmode="lin" valueType="num">
                                      <p:cBhvr>
                                        <p:cTn id="36" dur="500" fill="hold"/>
                                        <p:tgtEl>
                                          <p:spTgt spid="52"/>
                                        </p:tgtEl>
                                        <p:attrNameLst>
                                          <p:attrName>ppt_h</p:attrName>
                                        </p:attrNameLst>
                                      </p:cBhvr>
                                      <p:tavLst>
                                        <p:tav tm="0">
                                          <p:val>
                                            <p:fltVal val="0"/>
                                          </p:val>
                                        </p:tav>
                                        <p:tav tm="100000">
                                          <p:val>
                                            <p:strVal val="#ppt_h"/>
                                          </p:val>
                                        </p:tav>
                                      </p:tavLst>
                                    </p:anim>
                                  </p:childTnLst>
                                </p:cTn>
                              </p:par>
                              <p:par>
                                <p:cTn id="37" presetID="23" presetClass="entr" presetSubtype="16" fill="hold" grpId="0" nodeType="withEffect">
                                  <p:stCondLst>
                                    <p:cond delay="0"/>
                                  </p:stCondLst>
                                  <p:childTnLst>
                                    <p:set>
                                      <p:cBhvr>
                                        <p:cTn id="38" dur="1" fill="hold">
                                          <p:stCondLst>
                                            <p:cond delay="0"/>
                                          </p:stCondLst>
                                        </p:cTn>
                                        <p:tgtEl>
                                          <p:spTgt spid="53"/>
                                        </p:tgtEl>
                                        <p:attrNameLst>
                                          <p:attrName>style.visibility</p:attrName>
                                        </p:attrNameLst>
                                      </p:cBhvr>
                                      <p:to>
                                        <p:strVal val="visible"/>
                                      </p:to>
                                    </p:set>
                                    <p:anim calcmode="lin" valueType="num">
                                      <p:cBhvr>
                                        <p:cTn id="39" dur="500" fill="hold"/>
                                        <p:tgtEl>
                                          <p:spTgt spid="53"/>
                                        </p:tgtEl>
                                        <p:attrNameLst>
                                          <p:attrName>ppt_w</p:attrName>
                                        </p:attrNameLst>
                                      </p:cBhvr>
                                      <p:tavLst>
                                        <p:tav tm="0">
                                          <p:val>
                                            <p:fltVal val="0"/>
                                          </p:val>
                                        </p:tav>
                                        <p:tav tm="100000">
                                          <p:val>
                                            <p:strVal val="#ppt_w"/>
                                          </p:val>
                                        </p:tav>
                                      </p:tavLst>
                                    </p:anim>
                                    <p:anim calcmode="lin" valueType="num">
                                      <p:cBhvr>
                                        <p:cTn id="40" dur="500" fill="hold"/>
                                        <p:tgtEl>
                                          <p:spTgt spid="53"/>
                                        </p:tgtEl>
                                        <p:attrNameLst>
                                          <p:attrName>ppt_h</p:attrName>
                                        </p:attrNameLst>
                                      </p:cBhvr>
                                      <p:tavLst>
                                        <p:tav tm="0">
                                          <p:val>
                                            <p:fltVal val="0"/>
                                          </p:val>
                                        </p:tav>
                                        <p:tav tm="100000">
                                          <p:val>
                                            <p:strVal val="#ppt_h"/>
                                          </p:val>
                                        </p:tav>
                                      </p:tavLst>
                                    </p:anim>
                                  </p:childTnLst>
                                </p:cTn>
                              </p:par>
                              <p:par>
                                <p:cTn id="41" presetID="23" presetClass="entr" presetSubtype="16" fill="hold" grpId="0" nodeType="withEffect">
                                  <p:stCondLst>
                                    <p:cond delay="0"/>
                                  </p:stCondLst>
                                  <p:childTnLst>
                                    <p:set>
                                      <p:cBhvr>
                                        <p:cTn id="42" dur="1" fill="hold">
                                          <p:stCondLst>
                                            <p:cond delay="0"/>
                                          </p:stCondLst>
                                        </p:cTn>
                                        <p:tgtEl>
                                          <p:spTgt spid="56"/>
                                        </p:tgtEl>
                                        <p:attrNameLst>
                                          <p:attrName>style.visibility</p:attrName>
                                        </p:attrNameLst>
                                      </p:cBhvr>
                                      <p:to>
                                        <p:strVal val="visible"/>
                                      </p:to>
                                    </p:set>
                                    <p:anim calcmode="lin" valueType="num">
                                      <p:cBhvr>
                                        <p:cTn id="43" dur="500" fill="hold"/>
                                        <p:tgtEl>
                                          <p:spTgt spid="56"/>
                                        </p:tgtEl>
                                        <p:attrNameLst>
                                          <p:attrName>ppt_w</p:attrName>
                                        </p:attrNameLst>
                                      </p:cBhvr>
                                      <p:tavLst>
                                        <p:tav tm="0">
                                          <p:val>
                                            <p:fltVal val="0"/>
                                          </p:val>
                                        </p:tav>
                                        <p:tav tm="100000">
                                          <p:val>
                                            <p:strVal val="#ppt_w"/>
                                          </p:val>
                                        </p:tav>
                                      </p:tavLst>
                                    </p:anim>
                                    <p:anim calcmode="lin" valueType="num">
                                      <p:cBhvr>
                                        <p:cTn id="44" dur="500" fill="hold"/>
                                        <p:tgtEl>
                                          <p:spTgt spid="56"/>
                                        </p:tgtEl>
                                        <p:attrNameLst>
                                          <p:attrName>ppt_h</p:attrName>
                                        </p:attrNameLst>
                                      </p:cBhvr>
                                      <p:tavLst>
                                        <p:tav tm="0">
                                          <p:val>
                                            <p:fltVal val="0"/>
                                          </p:val>
                                        </p:tav>
                                        <p:tav tm="100000">
                                          <p:val>
                                            <p:strVal val="#ppt_h"/>
                                          </p:val>
                                        </p:tav>
                                      </p:tavLst>
                                    </p:anim>
                                  </p:childTnLst>
                                </p:cTn>
                              </p:par>
                              <p:par>
                                <p:cTn id="45" presetID="23" presetClass="entr" presetSubtype="16" fill="hold" grpId="0" nodeType="withEffect">
                                  <p:stCondLst>
                                    <p:cond delay="0"/>
                                  </p:stCondLst>
                                  <p:childTnLst>
                                    <p:set>
                                      <p:cBhvr>
                                        <p:cTn id="46" dur="1" fill="hold">
                                          <p:stCondLst>
                                            <p:cond delay="0"/>
                                          </p:stCondLst>
                                        </p:cTn>
                                        <p:tgtEl>
                                          <p:spTgt spid="57"/>
                                        </p:tgtEl>
                                        <p:attrNameLst>
                                          <p:attrName>style.visibility</p:attrName>
                                        </p:attrNameLst>
                                      </p:cBhvr>
                                      <p:to>
                                        <p:strVal val="visible"/>
                                      </p:to>
                                    </p:set>
                                    <p:anim calcmode="lin" valueType="num">
                                      <p:cBhvr>
                                        <p:cTn id="47" dur="500" fill="hold"/>
                                        <p:tgtEl>
                                          <p:spTgt spid="57"/>
                                        </p:tgtEl>
                                        <p:attrNameLst>
                                          <p:attrName>ppt_w</p:attrName>
                                        </p:attrNameLst>
                                      </p:cBhvr>
                                      <p:tavLst>
                                        <p:tav tm="0">
                                          <p:val>
                                            <p:fltVal val="0"/>
                                          </p:val>
                                        </p:tav>
                                        <p:tav tm="100000">
                                          <p:val>
                                            <p:strVal val="#ppt_w"/>
                                          </p:val>
                                        </p:tav>
                                      </p:tavLst>
                                    </p:anim>
                                    <p:anim calcmode="lin" valueType="num">
                                      <p:cBhvr>
                                        <p:cTn id="48" dur="500" fill="hold"/>
                                        <p:tgtEl>
                                          <p:spTgt spid="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animBg="1"/>
      <p:bldP spid="52" grpId="0"/>
      <p:bldP spid="53" grpId="0" animBg="1"/>
      <p:bldP spid="54" grpId="0"/>
      <p:bldP spid="55" grpId="0" animBg="1"/>
      <p:bldP spid="56" grpId="0"/>
      <p:bldP spid="5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1400811" y="1560756"/>
            <a:ext cx="9390379" cy="613439"/>
          </a:xfrm>
          <a:prstGeom prst="rect">
            <a:avLst/>
          </a:prstGeom>
        </p:spPr>
        <p:txBody>
          <a:bodyPr wrap="square" lIns="90000" tIns="46800" rIns="90000" bIns="46800">
            <a:spAutoFit/>
          </a:bodyPr>
          <a:lstStyle/>
          <a:p>
            <a:pPr algn="ctr">
              <a:lnSpc>
                <a:spcPct val="150000"/>
              </a:lnSpc>
            </a:pPr>
            <a:r>
              <a:rPr lang="en-US" sz="1200" dirty="0" err="1">
                <a:solidFill>
                  <a:schemeClr val="bg1">
                    <a:lumMod val="50000"/>
                  </a:schemeClr>
                </a:solidFill>
              </a:rPr>
              <a:t>quis</a:t>
            </a:r>
            <a:r>
              <a:rPr lang="en-US" sz="1200" dirty="0">
                <a:solidFill>
                  <a:schemeClr val="bg1">
                    <a:lumMod val="50000"/>
                  </a:schemeClr>
                </a:solidFill>
              </a:rPr>
              <a:t> </a:t>
            </a:r>
            <a:r>
              <a:rPr lang="en-US" sz="1200" dirty="0" err="1">
                <a:solidFill>
                  <a:schemeClr val="bg1">
                    <a:lumMod val="50000"/>
                  </a:schemeClr>
                </a:solidFill>
              </a:rPr>
              <a:t>nostrud</a:t>
            </a:r>
            <a:r>
              <a:rPr lang="en-US" sz="1200" dirty="0">
                <a:solidFill>
                  <a:schemeClr val="bg1">
                    <a:lumMod val="50000"/>
                  </a:schemeClr>
                </a:solidFill>
              </a:rPr>
              <a:t> </a:t>
            </a:r>
            <a:r>
              <a:rPr lang="en-US" sz="1200" dirty="0" err="1">
                <a:solidFill>
                  <a:schemeClr val="bg1">
                    <a:lumMod val="50000"/>
                  </a:schemeClr>
                </a:solidFill>
              </a:rPr>
              <a:t>exerc</a:t>
            </a:r>
            <a:r>
              <a:rPr lang="en-US" sz="1200" dirty="0">
                <a:solidFill>
                  <a:schemeClr val="bg1">
                    <a:lumMod val="50000"/>
                  </a:schemeClr>
                </a:solidFill>
              </a:rPr>
              <a:t> </a:t>
            </a:r>
            <a:r>
              <a:rPr lang="en-US" sz="1200" dirty="0" err="1">
                <a:solidFill>
                  <a:schemeClr val="bg1">
                    <a:lumMod val="50000"/>
                  </a:schemeClr>
                </a:solidFill>
              </a:rPr>
              <a:t>itation</a:t>
            </a:r>
            <a:r>
              <a:rPr lang="en-US" sz="1200" dirty="0">
                <a:solidFill>
                  <a:schemeClr val="bg1">
                    <a:lumMod val="50000"/>
                  </a:schemeClr>
                </a:solidFill>
              </a:rPr>
              <a:t> </a:t>
            </a:r>
            <a:r>
              <a:rPr lang="en-US" sz="1200" dirty="0" err="1">
                <a:solidFill>
                  <a:schemeClr val="bg1">
                    <a:lumMod val="50000"/>
                  </a:schemeClr>
                </a:solidFill>
              </a:rPr>
              <a:t>ullamco</a:t>
            </a:r>
            <a:r>
              <a:rPr lang="en-US" sz="1200" dirty="0">
                <a:solidFill>
                  <a:schemeClr val="bg1">
                    <a:lumMod val="50000"/>
                  </a:schemeClr>
                </a:solidFill>
              </a:rPr>
              <a:t> </a:t>
            </a:r>
            <a:r>
              <a:rPr lang="en-US" sz="1200" dirty="0" err="1">
                <a:solidFill>
                  <a:schemeClr val="bg1">
                    <a:lumMod val="50000"/>
                  </a:schemeClr>
                </a:solidFill>
              </a:rPr>
              <a:t>laboris</a:t>
            </a:r>
            <a:r>
              <a:rPr lang="en-US" sz="1200" dirty="0">
                <a:solidFill>
                  <a:schemeClr val="bg1">
                    <a:lumMod val="50000"/>
                  </a:schemeClr>
                </a:solidFill>
              </a:rPr>
              <a:t> nisi </a:t>
            </a:r>
            <a:r>
              <a:rPr lang="en-US" sz="1200" dirty="0" err="1">
                <a:solidFill>
                  <a:schemeClr val="bg1">
                    <a:lumMod val="50000"/>
                  </a:schemeClr>
                </a:solidFill>
              </a:rPr>
              <a:t>ut</a:t>
            </a:r>
            <a:r>
              <a:rPr lang="en-US" sz="1200" dirty="0">
                <a:solidFill>
                  <a:schemeClr val="bg1">
                    <a:lumMod val="50000"/>
                  </a:schemeClr>
                </a:solidFill>
              </a:rPr>
              <a:t> </a:t>
            </a:r>
            <a:r>
              <a:rPr lang="en-US" sz="1200" dirty="0" err="1">
                <a:solidFill>
                  <a:schemeClr val="bg1">
                    <a:lumMod val="50000"/>
                  </a:schemeClr>
                </a:solidFill>
              </a:rPr>
              <a:t>aliquip</a:t>
            </a:r>
            <a:r>
              <a:rPr lang="en-US" sz="1200" dirty="0">
                <a:solidFill>
                  <a:schemeClr val="bg1">
                    <a:lumMod val="50000"/>
                  </a:schemeClr>
                </a:solidFill>
              </a:rPr>
              <a:t> ex </a:t>
            </a:r>
            <a:r>
              <a:rPr lang="en-US" sz="1200" dirty="0" err="1">
                <a:solidFill>
                  <a:schemeClr val="bg1">
                    <a:lumMod val="50000"/>
                  </a:schemeClr>
                </a:solidFill>
              </a:rPr>
              <a:t>ea</a:t>
            </a:r>
            <a:r>
              <a:rPr lang="en-US" sz="1200" dirty="0">
                <a:solidFill>
                  <a:schemeClr val="bg1">
                    <a:lumMod val="50000"/>
                  </a:schemeClr>
                </a:solidFill>
              </a:rPr>
              <a:t> </a:t>
            </a:r>
            <a:r>
              <a:rPr lang="en-US" sz="1200" dirty="0" err="1">
                <a:solidFill>
                  <a:schemeClr val="bg1">
                    <a:lumMod val="50000"/>
                  </a:schemeClr>
                </a:solidFill>
              </a:rPr>
              <a:t>commodo</a:t>
            </a:r>
            <a:r>
              <a:rPr lang="en-US" sz="1200" dirty="0">
                <a:solidFill>
                  <a:schemeClr val="bg1">
                    <a:lumMod val="50000"/>
                  </a:schemeClr>
                </a:solidFill>
              </a:rPr>
              <a:t> </a:t>
            </a:r>
            <a:r>
              <a:rPr lang="en-US" sz="1200" dirty="0" err="1">
                <a:solidFill>
                  <a:schemeClr val="bg1">
                    <a:lumMod val="50000"/>
                  </a:schemeClr>
                </a:solidFill>
              </a:rPr>
              <a:t>conse</a:t>
            </a:r>
            <a:r>
              <a:rPr lang="en-US" sz="1200" dirty="0">
                <a:solidFill>
                  <a:schemeClr val="bg1">
                    <a:lumMod val="50000"/>
                  </a:schemeClr>
                </a:solidFill>
              </a:rPr>
              <a:t> </a:t>
            </a:r>
            <a:r>
              <a:rPr lang="en-US" sz="1200" dirty="0" err="1">
                <a:solidFill>
                  <a:schemeClr val="bg1">
                    <a:lumMod val="50000"/>
                  </a:schemeClr>
                </a:solidFill>
              </a:rPr>
              <a:t>quat</a:t>
            </a:r>
            <a:r>
              <a:rPr lang="en-US" sz="1200" dirty="0">
                <a:solidFill>
                  <a:schemeClr val="bg1">
                    <a:lumMod val="50000"/>
                  </a:schemeClr>
                </a:solidFill>
              </a:rPr>
              <a:t>. Duis </a:t>
            </a:r>
            <a:r>
              <a:rPr lang="en-US" sz="1200" dirty="0" err="1">
                <a:solidFill>
                  <a:schemeClr val="bg1">
                    <a:lumMod val="50000"/>
                  </a:schemeClr>
                </a:solidFill>
              </a:rPr>
              <a:t>aute</a:t>
            </a:r>
            <a:r>
              <a:rPr lang="en-US" sz="1200" dirty="0">
                <a:solidFill>
                  <a:schemeClr val="bg1">
                    <a:lumMod val="50000"/>
                  </a:schemeClr>
                </a:solidFill>
              </a:rPr>
              <a:t> </a:t>
            </a:r>
            <a:r>
              <a:rPr lang="en-US" sz="1200" dirty="0" err="1">
                <a:solidFill>
                  <a:schemeClr val="bg1">
                    <a:lumMod val="50000"/>
                  </a:schemeClr>
                </a:solidFill>
              </a:rPr>
              <a:t>irure</a:t>
            </a:r>
            <a:r>
              <a:rPr lang="en-US" sz="1200" dirty="0">
                <a:solidFill>
                  <a:schemeClr val="bg1">
                    <a:lumMod val="50000"/>
                  </a:schemeClr>
                </a:solidFill>
              </a:rPr>
              <a:t> dolor in </a:t>
            </a:r>
            <a:r>
              <a:rPr lang="en-US" sz="1200" dirty="0" err="1">
                <a:solidFill>
                  <a:schemeClr val="bg1">
                    <a:lumMod val="50000"/>
                  </a:schemeClr>
                </a:solidFill>
              </a:rPr>
              <a:t>repreh</a:t>
            </a:r>
            <a:r>
              <a:rPr lang="en-US" sz="1200" dirty="0">
                <a:solidFill>
                  <a:schemeClr val="bg1">
                    <a:lumMod val="50000"/>
                  </a:schemeClr>
                </a:solidFill>
              </a:rPr>
              <a:t> </a:t>
            </a:r>
            <a:r>
              <a:rPr lang="en-US" sz="1200" dirty="0" err="1">
                <a:solidFill>
                  <a:schemeClr val="bg1">
                    <a:lumMod val="50000"/>
                  </a:schemeClr>
                </a:solidFill>
              </a:rPr>
              <a:t>enderit</a:t>
            </a:r>
            <a:r>
              <a:rPr lang="en-US" sz="1200" dirty="0">
                <a:solidFill>
                  <a:schemeClr val="bg1">
                    <a:lumMod val="50000"/>
                  </a:schemeClr>
                </a:solidFill>
              </a:rPr>
              <a:t> in </a:t>
            </a:r>
            <a:r>
              <a:rPr lang="en-US" sz="1200" dirty="0" err="1">
                <a:solidFill>
                  <a:schemeClr val="bg1">
                    <a:lumMod val="50000"/>
                  </a:schemeClr>
                </a:solidFill>
              </a:rPr>
              <a:t>volup</a:t>
            </a:r>
            <a:r>
              <a:rPr lang="en-US" sz="1200" dirty="0">
                <a:solidFill>
                  <a:schemeClr val="bg1">
                    <a:lumMod val="50000"/>
                  </a:schemeClr>
                </a:solidFill>
              </a:rPr>
              <a:t> </a:t>
            </a:r>
            <a:r>
              <a:rPr lang="en-US" sz="1200" dirty="0" err="1">
                <a:solidFill>
                  <a:schemeClr val="bg1">
                    <a:lumMod val="50000"/>
                  </a:schemeClr>
                </a:solidFill>
              </a:rPr>
              <a:t>tate</a:t>
            </a:r>
            <a:r>
              <a:rPr lang="en-US" sz="1200" dirty="0">
                <a:solidFill>
                  <a:schemeClr val="bg1">
                    <a:lumMod val="50000"/>
                  </a:schemeClr>
                </a:solidFill>
              </a:rPr>
              <a:t> </a:t>
            </a:r>
            <a:r>
              <a:rPr lang="en-US" sz="1200" dirty="0" err="1">
                <a:solidFill>
                  <a:schemeClr val="bg1">
                    <a:lumMod val="50000"/>
                  </a:schemeClr>
                </a:solidFill>
              </a:rPr>
              <a:t>velit</a:t>
            </a:r>
            <a:r>
              <a:rPr lang="en-US" sz="1200" dirty="0">
                <a:solidFill>
                  <a:schemeClr val="bg1">
                    <a:lumMod val="50000"/>
                  </a:schemeClr>
                </a:solidFill>
              </a:rPr>
              <a:t> </a:t>
            </a:r>
            <a:r>
              <a:rPr lang="en-US" sz="1200" dirty="0" err="1">
                <a:solidFill>
                  <a:schemeClr val="bg1">
                    <a:lumMod val="50000"/>
                  </a:schemeClr>
                </a:solidFill>
              </a:rPr>
              <a:t>esse</a:t>
            </a:r>
            <a:r>
              <a:rPr lang="en-US" sz="1200" dirty="0">
                <a:solidFill>
                  <a:schemeClr val="bg1">
                    <a:lumMod val="50000"/>
                  </a:schemeClr>
                </a:solidFill>
              </a:rPr>
              <a:t> </a:t>
            </a:r>
            <a:r>
              <a:rPr lang="en-US" sz="1200" dirty="0" err="1">
                <a:solidFill>
                  <a:schemeClr val="bg1">
                    <a:lumMod val="50000"/>
                  </a:schemeClr>
                </a:solidFill>
              </a:rPr>
              <a:t>cillum</a:t>
            </a:r>
            <a:r>
              <a:rPr lang="en-US" sz="1200" dirty="0">
                <a:solidFill>
                  <a:schemeClr val="bg1">
                    <a:lumMod val="50000"/>
                  </a:schemeClr>
                </a:solidFill>
              </a:rPr>
              <a:t> dolore </a:t>
            </a:r>
            <a:r>
              <a:rPr lang="en-US" sz="1200" dirty="0" err="1">
                <a:solidFill>
                  <a:schemeClr val="bg1">
                    <a:lumMod val="50000"/>
                  </a:schemeClr>
                </a:solidFill>
              </a:rPr>
              <a:t>eu</a:t>
            </a:r>
            <a:r>
              <a:rPr lang="en-US" sz="1200" dirty="0">
                <a:solidFill>
                  <a:schemeClr val="bg1">
                    <a:lumMod val="50000"/>
                  </a:schemeClr>
                </a:solidFill>
              </a:rPr>
              <a:t> </a:t>
            </a:r>
            <a:r>
              <a:rPr lang="en-US" sz="1200" dirty="0" err="1">
                <a:solidFill>
                  <a:schemeClr val="bg1">
                    <a:lumMod val="50000"/>
                  </a:schemeClr>
                </a:solidFill>
              </a:rPr>
              <a:t>fugiat</a:t>
            </a:r>
            <a:r>
              <a:rPr lang="en-US" sz="1200" dirty="0">
                <a:solidFill>
                  <a:schemeClr val="bg1">
                    <a:lumMod val="50000"/>
                  </a:schemeClr>
                </a:solidFill>
              </a:rPr>
              <a:t> </a:t>
            </a:r>
            <a:r>
              <a:rPr lang="en-US" sz="1200" dirty="0" err="1">
                <a:solidFill>
                  <a:schemeClr val="bg1">
                    <a:lumMod val="50000"/>
                  </a:schemeClr>
                </a:solidFill>
              </a:rPr>
              <a:t>nulla</a:t>
            </a:r>
            <a:r>
              <a:rPr lang="en-US" sz="1200" dirty="0">
                <a:solidFill>
                  <a:schemeClr val="bg1">
                    <a:lumMod val="50000"/>
                  </a:schemeClr>
                </a:solidFill>
              </a:rPr>
              <a:t> </a:t>
            </a:r>
            <a:r>
              <a:rPr lang="en-US" sz="1200" dirty="0" err="1">
                <a:solidFill>
                  <a:schemeClr val="bg1">
                    <a:lumMod val="50000"/>
                  </a:schemeClr>
                </a:solidFill>
              </a:rPr>
              <a:t>pariatur</a:t>
            </a:r>
            <a:r>
              <a:rPr lang="en-US" sz="1200" dirty="0">
                <a:solidFill>
                  <a:schemeClr val="bg1">
                    <a:lumMod val="50000"/>
                  </a:schemeClr>
                </a:solidFill>
              </a:rPr>
              <a:t>.</a:t>
            </a:r>
          </a:p>
        </p:txBody>
      </p:sp>
      <p:sp>
        <p:nvSpPr>
          <p:cNvPr id="116" name="TextBox 115"/>
          <p:cNvSpPr txBox="1"/>
          <p:nvPr/>
        </p:nvSpPr>
        <p:spPr>
          <a:xfrm>
            <a:off x="1096329" y="3329602"/>
            <a:ext cx="2157031" cy="888256"/>
          </a:xfrm>
          <a:prstGeom prst="rect">
            <a:avLst/>
          </a:prstGeom>
          <a:noFill/>
        </p:spPr>
        <p:txBody>
          <a:bodyPr wrap="square" lIns="90000" tIns="46800" rIns="90000" bIns="46800" rtlCol="0">
            <a:spAutoFit/>
          </a:bodyPr>
          <a:lstStyle/>
          <a:p>
            <a:pPr algn="ctr">
              <a:lnSpc>
                <a:spcPct val="15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elit</a:t>
            </a:r>
            <a:endParaRPr lang="en-US" sz="1200" dirty="0">
              <a:solidFill>
                <a:schemeClr val="bg1">
                  <a:lumMod val="50000"/>
                </a:schemeClr>
              </a:solidFill>
            </a:endParaRPr>
          </a:p>
        </p:txBody>
      </p:sp>
      <p:sp>
        <p:nvSpPr>
          <p:cNvPr id="117" name="TextBox 116"/>
          <p:cNvSpPr txBox="1"/>
          <p:nvPr/>
        </p:nvSpPr>
        <p:spPr>
          <a:xfrm>
            <a:off x="1510165" y="3082300"/>
            <a:ext cx="1329359" cy="307777"/>
          </a:xfrm>
          <a:prstGeom prst="rect">
            <a:avLst/>
          </a:prstGeom>
          <a:noFill/>
        </p:spPr>
        <p:txBody>
          <a:bodyPr wrap="none" lIns="90000" tIns="46800" rIns="90000" bIns="46800" rtlCol="0">
            <a:spAutoFit/>
          </a:bodyPr>
          <a:lstStyle/>
          <a:p>
            <a:pPr algn="ctr"/>
            <a:r>
              <a:rPr lang="en-US" sz="1400" b="1" dirty="0">
                <a:solidFill>
                  <a:schemeClr val="bg1">
                    <a:lumMod val="50000"/>
                  </a:schemeClr>
                </a:solidFill>
              </a:rPr>
              <a:t>SUBTITLE HERE</a:t>
            </a:r>
          </a:p>
        </p:txBody>
      </p:sp>
      <p:grpSp>
        <p:nvGrpSpPr>
          <p:cNvPr id="118" name="Group 192"/>
          <p:cNvGrpSpPr>
            <a:grpSpLocks noChangeAspect="1"/>
          </p:cNvGrpSpPr>
          <p:nvPr/>
        </p:nvGrpSpPr>
        <p:grpSpPr bwMode="auto">
          <a:xfrm>
            <a:off x="1922486" y="2545199"/>
            <a:ext cx="504716" cy="443248"/>
            <a:chOff x="3331" y="697"/>
            <a:chExt cx="2102" cy="1846"/>
          </a:xfrm>
          <a:solidFill>
            <a:schemeClr val="accent2"/>
          </a:solidFill>
        </p:grpSpPr>
        <p:sp>
          <p:nvSpPr>
            <p:cNvPr id="119" name="Freeform 194"/>
            <p:cNvSpPr>
              <a:spLocks/>
            </p:cNvSpPr>
            <p:nvPr/>
          </p:nvSpPr>
          <p:spPr bwMode="auto">
            <a:xfrm>
              <a:off x="3331" y="2444"/>
              <a:ext cx="2102" cy="99"/>
            </a:xfrm>
            <a:custGeom>
              <a:avLst/>
              <a:gdLst>
                <a:gd name="T0" fmla="*/ 99 w 4204"/>
                <a:gd name="T1" fmla="*/ 0 h 199"/>
                <a:gd name="T2" fmla="*/ 4105 w 4204"/>
                <a:gd name="T3" fmla="*/ 0 h 199"/>
                <a:gd name="T4" fmla="*/ 4131 w 4204"/>
                <a:gd name="T5" fmla="*/ 4 h 199"/>
                <a:gd name="T6" fmla="*/ 4154 w 4204"/>
                <a:gd name="T7" fmla="*/ 14 h 199"/>
                <a:gd name="T8" fmla="*/ 4175 w 4204"/>
                <a:gd name="T9" fmla="*/ 30 h 199"/>
                <a:gd name="T10" fmla="*/ 4190 w 4204"/>
                <a:gd name="T11" fmla="*/ 50 h 199"/>
                <a:gd name="T12" fmla="*/ 4200 w 4204"/>
                <a:gd name="T13" fmla="*/ 74 h 199"/>
                <a:gd name="T14" fmla="*/ 4204 w 4204"/>
                <a:gd name="T15" fmla="*/ 100 h 199"/>
                <a:gd name="T16" fmla="*/ 4200 w 4204"/>
                <a:gd name="T17" fmla="*/ 126 h 199"/>
                <a:gd name="T18" fmla="*/ 4190 w 4204"/>
                <a:gd name="T19" fmla="*/ 151 h 199"/>
                <a:gd name="T20" fmla="*/ 4175 w 4204"/>
                <a:gd name="T21" fmla="*/ 170 h 199"/>
                <a:gd name="T22" fmla="*/ 4154 w 4204"/>
                <a:gd name="T23" fmla="*/ 186 h 199"/>
                <a:gd name="T24" fmla="*/ 4131 w 4204"/>
                <a:gd name="T25" fmla="*/ 195 h 199"/>
                <a:gd name="T26" fmla="*/ 4105 w 4204"/>
                <a:gd name="T27" fmla="*/ 199 h 199"/>
                <a:gd name="T28" fmla="*/ 99 w 4204"/>
                <a:gd name="T29" fmla="*/ 199 h 199"/>
                <a:gd name="T30" fmla="*/ 73 w 4204"/>
                <a:gd name="T31" fmla="*/ 195 h 199"/>
                <a:gd name="T32" fmla="*/ 50 w 4204"/>
                <a:gd name="T33" fmla="*/ 186 h 199"/>
                <a:gd name="T34" fmla="*/ 29 w 4204"/>
                <a:gd name="T35" fmla="*/ 170 h 199"/>
                <a:gd name="T36" fmla="*/ 14 w 4204"/>
                <a:gd name="T37" fmla="*/ 151 h 199"/>
                <a:gd name="T38" fmla="*/ 4 w 4204"/>
                <a:gd name="T39" fmla="*/ 126 h 199"/>
                <a:gd name="T40" fmla="*/ 0 w 4204"/>
                <a:gd name="T41" fmla="*/ 100 h 199"/>
                <a:gd name="T42" fmla="*/ 4 w 4204"/>
                <a:gd name="T43" fmla="*/ 74 h 199"/>
                <a:gd name="T44" fmla="*/ 14 w 4204"/>
                <a:gd name="T45" fmla="*/ 50 h 199"/>
                <a:gd name="T46" fmla="*/ 29 w 4204"/>
                <a:gd name="T47" fmla="*/ 30 h 199"/>
                <a:gd name="T48" fmla="*/ 50 w 4204"/>
                <a:gd name="T49" fmla="*/ 14 h 199"/>
                <a:gd name="T50" fmla="*/ 73 w 4204"/>
                <a:gd name="T51" fmla="*/ 4 h 199"/>
                <a:gd name="T52" fmla="*/ 99 w 4204"/>
                <a:gd name="T53"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04" h="199">
                  <a:moveTo>
                    <a:pt x="99" y="0"/>
                  </a:moveTo>
                  <a:lnTo>
                    <a:pt x="4105" y="0"/>
                  </a:lnTo>
                  <a:lnTo>
                    <a:pt x="4131" y="4"/>
                  </a:lnTo>
                  <a:lnTo>
                    <a:pt x="4154" y="14"/>
                  </a:lnTo>
                  <a:lnTo>
                    <a:pt x="4175" y="30"/>
                  </a:lnTo>
                  <a:lnTo>
                    <a:pt x="4190" y="50"/>
                  </a:lnTo>
                  <a:lnTo>
                    <a:pt x="4200" y="74"/>
                  </a:lnTo>
                  <a:lnTo>
                    <a:pt x="4204" y="100"/>
                  </a:lnTo>
                  <a:lnTo>
                    <a:pt x="4200" y="126"/>
                  </a:lnTo>
                  <a:lnTo>
                    <a:pt x="4190" y="151"/>
                  </a:lnTo>
                  <a:lnTo>
                    <a:pt x="4175" y="170"/>
                  </a:lnTo>
                  <a:lnTo>
                    <a:pt x="4154" y="186"/>
                  </a:lnTo>
                  <a:lnTo>
                    <a:pt x="4131" y="195"/>
                  </a:lnTo>
                  <a:lnTo>
                    <a:pt x="4105" y="199"/>
                  </a:lnTo>
                  <a:lnTo>
                    <a:pt x="99" y="199"/>
                  </a:lnTo>
                  <a:lnTo>
                    <a:pt x="73" y="195"/>
                  </a:lnTo>
                  <a:lnTo>
                    <a:pt x="50" y="186"/>
                  </a:lnTo>
                  <a:lnTo>
                    <a:pt x="29" y="170"/>
                  </a:lnTo>
                  <a:lnTo>
                    <a:pt x="14" y="151"/>
                  </a:lnTo>
                  <a:lnTo>
                    <a:pt x="4" y="126"/>
                  </a:lnTo>
                  <a:lnTo>
                    <a:pt x="0" y="100"/>
                  </a:lnTo>
                  <a:lnTo>
                    <a:pt x="4" y="74"/>
                  </a:lnTo>
                  <a:lnTo>
                    <a:pt x="14" y="50"/>
                  </a:lnTo>
                  <a:lnTo>
                    <a:pt x="29" y="30"/>
                  </a:lnTo>
                  <a:lnTo>
                    <a:pt x="50" y="14"/>
                  </a:lnTo>
                  <a:lnTo>
                    <a:pt x="73" y="4"/>
                  </a:lnTo>
                  <a:lnTo>
                    <a:pt x="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20" name="Freeform 195"/>
            <p:cNvSpPr>
              <a:spLocks noEditPoints="1"/>
            </p:cNvSpPr>
            <p:nvPr/>
          </p:nvSpPr>
          <p:spPr bwMode="auto">
            <a:xfrm>
              <a:off x="3460" y="697"/>
              <a:ext cx="1844" cy="1568"/>
            </a:xfrm>
            <a:custGeom>
              <a:avLst/>
              <a:gdLst>
                <a:gd name="T0" fmla="*/ 896 w 3686"/>
                <a:gd name="T1" fmla="*/ 2936 h 3134"/>
                <a:gd name="T2" fmla="*/ 1395 w 3686"/>
                <a:gd name="T3" fmla="*/ 2176 h 3134"/>
                <a:gd name="T4" fmla="*/ 2291 w 3686"/>
                <a:gd name="T5" fmla="*/ 1441 h 3134"/>
                <a:gd name="T6" fmla="*/ 2790 w 3686"/>
                <a:gd name="T7" fmla="*/ 2936 h 3134"/>
                <a:gd name="T8" fmla="*/ 2291 w 3686"/>
                <a:gd name="T9" fmla="*/ 1441 h 3134"/>
                <a:gd name="T10" fmla="*/ 198 w 3686"/>
                <a:gd name="T11" fmla="*/ 2936 h 3134"/>
                <a:gd name="T12" fmla="*/ 698 w 3686"/>
                <a:gd name="T13" fmla="*/ 1234 h 3134"/>
                <a:gd name="T14" fmla="*/ 2988 w 3686"/>
                <a:gd name="T15" fmla="*/ 667 h 3134"/>
                <a:gd name="T16" fmla="*/ 3488 w 3686"/>
                <a:gd name="T17" fmla="*/ 2936 h 3134"/>
                <a:gd name="T18" fmla="*/ 2988 w 3686"/>
                <a:gd name="T19" fmla="*/ 667 h 3134"/>
                <a:gd name="T20" fmla="*/ 1593 w 3686"/>
                <a:gd name="T21" fmla="*/ 2936 h 3134"/>
                <a:gd name="T22" fmla="*/ 2093 w 3686"/>
                <a:gd name="T23" fmla="*/ 198 h 3134"/>
                <a:gd name="T24" fmla="*/ 1494 w 3686"/>
                <a:gd name="T25" fmla="*/ 0 h 3134"/>
                <a:gd name="T26" fmla="*/ 2218 w 3686"/>
                <a:gd name="T27" fmla="*/ 3 h 3134"/>
                <a:gd name="T28" fmla="*/ 2262 w 3686"/>
                <a:gd name="T29" fmla="*/ 29 h 3134"/>
                <a:gd name="T30" fmla="*/ 2288 w 3686"/>
                <a:gd name="T31" fmla="*/ 73 h 3134"/>
                <a:gd name="T32" fmla="*/ 2291 w 3686"/>
                <a:gd name="T33" fmla="*/ 1243 h 3134"/>
                <a:gd name="T34" fmla="*/ 2790 w 3686"/>
                <a:gd name="T35" fmla="*/ 568 h 3134"/>
                <a:gd name="T36" fmla="*/ 2804 w 3686"/>
                <a:gd name="T37" fmla="*/ 518 h 3134"/>
                <a:gd name="T38" fmla="*/ 2839 w 3686"/>
                <a:gd name="T39" fmla="*/ 482 h 3134"/>
                <a:gd name="T40" fmla="*/ 2889 w 3686"/>
                <a:gd name="T41" fmla="*/ 468 h 3134"/>
                <a:gd name="T42" fmla="*/ 3614 w 3686"/>
                <a:gd name="T43" fmla="*/ 472 h 3134"/>
                <a:gd name="T44" fmla="*/ 3657 w 3686"/>
                <a:gd name="T45" fmla="*/ 498 h 3134"/>
                <a:gd name="T46" fmla="*/ 3683 w 3686"/>
                <a:gd name="T47" fmla="*/ 542 h 3134"/>
                <a:gd name="T48" fmla="*/ 3686 w 3686"/>
                <a:gd name="T49" fmla="*/ 3035 h 3134"/>
                <a:gd name="T50" fmla="*/ 3672 w 3686"/>
                <a:gd name="T51" fmla="*/ 3086 h 3134"/>
                <a:gd name="T52" fmla="*/ 3637 w 3686"/>
                <a:gd name="T53" fmla="*/ 3122 h 3134"/>
                <a:gd name="T54" fmla="*/ 3587 w 3686"/>
                <a:gd name="T55" fmla="*/ 3134 h 3134"/>
                <a:gd name="T56" fmla="*/ 72 w 3686"/>
                <a:gd name="T57" fmla="*/ 3132 h 3134"/>
                <a:gd name="T58" fmla="*/ 29 w 3686"/>
                <a:gd name="T59" fmla="*/ 3106 h 3134"/>
                <a:gd name="T60" fmla="*/ 3 w 3686"/>
                <a:gd name="T61" fmla="*/ 3062 h 3134"/>
                <a:gd name="T62" fmla="*/ 0 w 3686"/>
                <a:gd name="T63" fmla="*/ 1134 h 3134"/>
                <a:gd name="T64" fmla="*/ 14 w 3686"/>
                <a:gd name="T65" fmla="*/ 1085 h 3134"/>
                <a:gd name="T66" fmla="*/ 49 w 3686"/>
                <a:gd name="T67" fmla="*/ 1049 h 3134"/>
                <a:gd name="T68" fmla="*/ 99 w 3686"/>
                <a:gd name="T69" fmla="*/ 1035 h 3134"/>
                <a:gd name="T70" fmla="*/ 823 w 3686"/>
                <a:gd name="T71" fmla="*/ 1039 h 3134"/>
                <a:gd name="T72" fmla="*/ 867 w 3686"/>
                <a:gd name="T73" fmla="*/ 1064 h 3134"/>
                <a:gd name="T74" fmla="*/ 893 w 3686"/>
                <a:gd name="T75" fmla="*/ 1108 h 3134"/>
                <a:gd name="T76" fmla="*/ 896 w 3686"/>
                <a:gd name="T77" fmla="*/ 1979 h 3134"/>
                <a:gd name="T78" fmla="*/ 1395 w 3686"/>
                <a:gd name="T79" fmla="*/ 99 h 3134"/>
                <a:gd name="T80" fmla="*/ 1409 w 3686"/>
                <a:gd name="T81" fmla="*/ 49 h 3134"/>
                <a:gd name="T82" fmla="*/ 1444 w 3686"/>
                <a:gd name="T83" fmla="*/ 14 h 3134"/>
                <a:gd name="T84" fmla="*/ 1494 w 3686"/>
                <a:gd name="T85" fmla="*/ 0 h 3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86" h="3134">
                  <a:moveTo>
                    <a:pt x="896" y="2176"/>
                  </a:moveTo>
                  <a:lnTo>
                    <a:pt x="896" y="2936"/>
                  </a:lnTo>
                  <a:lnTo>
                    <a:pt x="1395" y="2936"/>
                  </a:lnTo>
                  <a:lnTo>
                    <a:pt x="1395" y="2176"/>
                  </a:lnTo>
                  <a:lnTo>
                    <a:pt x="896" y="2176"/>
                  </a:lnTo>
                  <a:close/>
                  <a:moveTo>
                    <a:pt x="2291" y="1441"/>
                  </a:moveTo>
                  <a:lnTo>
                    <a:pt x="2291" y="2936"/>
                  </a:lnTo>
                  <a:lnTo>
                    <a:pt x="2790" y="2936"/>
                  </a:lnTo>
                  <a:lnTo>
                    <a:pt x="2790" y="1441"/>
                  </a:lnTo>
                  <a:lnTo>
                    <a:pt x="2291" y="1441"/>
                  </a:lnTo>
                  <a:close/>
                  <a:moveTo>
                    <a:pt x="198" y="1234"/>
                  </a:moveTo>
                  <a:lnTo>
                    <a:pt x="198" y="2936"/>
                  </a:lnTo>
                  <a:lnTo>
                    <a:pt x="698" y="2936"/>
                  </a:lnTo>
                  <a:lnTo>
                    <a:pt x="698" y="1234"/>
                  </a:lnTo>
                  <a:lnTo>
                    <a:pt x="198" y="1234"/>
                  </a:lnTo>
                  <a:close/>
                  <a:moveTo>
                    <a:pt x="2988" y="667"/>
                  </a:moveTo>
                  <a:lnTo>
                    <a:pt x="2988" y="2936"/>
                  </a:lnTo>
                  <a:lnTo>
                    <a:pt x="3488" y="2936"/>
                  </a:lnTo>
                  <a:lnTo>
                    <a:pt x="3488" y="667"/>
                  </a:lnTo>
                  <a:lnTo>
                    <a:pt x="2988" y="667"/>
                  </a:lnTo>
                  <a:close/>
                  <a:moveTo>
                    <a:pt x="1593" y="198"/>
                  </a:moveTo>
                  <a:lnTo>
                    <a:pt x="1593" y="2936"/>
                  </a:lnTo>
                  <a:lnTo>
                    <a:pt x="2093" y="2936"/>
                  </a:lnTo>
                  <a:lnTo>
                    <a:pt x="2093" y="198"/>
                  </a:lnTo>
                  <a:lnTo>
                    <a:pt x="1593" y="198"/>
                  </a:lnTo>
                  <a:close/>
                  <a:moveTo>
                    <a:pt x="1494" y="0"/>
                  </a:moveTo>
                  <a:lnTo>
                    <a:pt x="2192" y="0"/>
                  </a:lnTo>
                  <a:lnTo>
                    <a:pt x="2218" y="3"/>
                  </a:lnTo>
                  <a:lnTo>
                    <a:pt x="2242" y="14"/>
                  </a:lnTo>
                  <a:lnTo>
                    <a:pt x="2262" y="29"/>
                  </a:lnTo>
                  <a:lnTo>
                    <a:pt x="2277" y="49"/>
                  </a:lnTo>
                  <a:lnTo>
                    <a:pt x="2288" y="73"/>
                  </a:lnTo>
                  <a:lnTo>
                    <a:pt x="2291" y="99"/>
                  </a:lnTo>
                  <a:lnTo>
                    <a:pt x="2291" y="1243"/>
                  </a:lnTo>
                  <a:lnTo>
                    <a:pt x="2790" y="1243"/>
                  </a:lnTo>
                  <a:lnTo>
                    <a:pt x="2790" y="568"/>
                  </a:lnTo>
                  <a:lnTo>
                    <a:pt x="2793" y="542"/>
                  </a:lnTo>
                  <a:lnTo>
                    <a:pt x="2804" y="518"/>
                  </a:lnTo>
                  <a:lnTo>
                    <a:pt x="2819" y="498"/>
                  </a:lnTo>
                  <a:lnTo>
                    <a:pt x="2839" y="482"/>
                  </a:lnTo>
                  <a:lnTo>
                    <a:pt x="2863" y="472"/>
                  </a:lnTo>
                  <a:lnTo>
                    <a:pt x="2889" y="468"/>
                  </a:lnTo>
                  <a:lnTo>
                    <a:pt x="3587" y="468"/>
                  </a:lnTo>
                  <a:lnTo>
                    <a:pt x="3614" y="472"/>
                  </a:lnTo>
                  <a:lnTo>
                    <a:pt x="3637" y="482"/>
                  </a:lnTo>
                  <a:lnTo>
                    <a:pt x="3657" y="498"/>
                  </a:lnTo>
                  <a:lnTo>
                    <a:pt x="3672" y="518"/>
                  </a:lnTo>
                  <a:lnTo>
                    <a:pt x="3683" y="542"/>
                  </a:lnTo>
                  <a:lnTo>
                    <a:pt x="3686" y="568"/>
                  </a:lnTo>
                  <a:lnTo>
                    <a:pt x="3686" y="3035"/>
                  </a:lnTo>
                  <a:lnTo>
                    <a:pt x="3683" y="3062"/>
                  </a:lnTo>
                  <a:lnTo>
                    <a:pt x="3672" y="3086"/>
                  </a:lnTo>
                  <a:lnTo>
                    <a:pt x="3657" y="3106"/>
                  </a:lnTo>
                  <a:lnTo>
                    <a:pt x="3637" y="3122"/>
                  </a:lnTo>
                  <a:lnTo>
                    <a:pt x="3614" y="3132"/>
                  </a:lnTo>
                  <a:lnTo>
                    <a:pt x="3587" y="3134"/>
                  </a:lnTo>
                  <a:lnTo>
                    <a:pt x="99" y="3134"/>
                  </a:lnTo>
                  <a:lnTo>
                    <a:pt x="72" y="3132"/>
                  </a:lnTo>
                  <a:lnTo>
                    <a:pt x="49" y="3122"/>
                  </a:lnTo>
                  <a:lnTo>
                    <a:pt x="29" y="3106"/>
                  </a:lnTo>
                  <a:lnTo>
                    <a:pt x="14" y="3086"/>
                  </a:lnTo>
                  <a:lnTo>
                    <a:pt x="3" y="3062"/>
                  </a:lnTo>
                  <a:lnTo>
                    <a:pt x="0" y="3035"/>
                  </a:lnTo>
                  <a:lnTo>
                    <a:pt x="0" y="1134"/>
                  </a:lnTo>
                  <a:lnTo>
                    <a:pt x="3" y="1108"/>
                  </a:lnTo>
                  <a:lnTo>
                    <a:pt x="14" y="1085"/>
                  </a:lnTo>
                  <a:lnTo>
                    <a:pt x="29" y="1064"/>
                  </a:lnTo>
                  <a:lnTo>
                    <a:pt x="49" y="1049"/>
                  </a:lnTo>
                  <a:lnTo>
                    <a:pt x="72" y="1039"/>
                  </a:lnTo>
                  <a:lnTo>
                    <a:pt x="99" y="1035"/>
                  </a:lnTo>
                  <a:lnTo>
                    <a:pt x="797" y="1035"/>
                  </a:lnTo>
                  <a:lnTo>
                    <a:pt x="823" y="1039"/>
                  </a:lnTo>
                  <a:lnTo>
                    <a:pt x="847" y="1049"/>
                  </a:lnTo>
                  <a:lnTo>
                    <a:pt x="867" y="1064"/>
                  </a:lnTo>
                  <a:lnTo>
                    <a:pt x="882" y="1085"/>
                  </a:lnTo>
                  <a:lnTo>
                    <a:pt x="893" y="1108"/>
                  </a:lnTo>
                  <a:lnTo>
                    <a:pt x="896" y="1134"/>
                  </a:lnTo>
                  <a:lnTo>
                    <a:pt x="896" y="1979"/>
                  </a:lnTo>
                  <a:lnTo>
                    <a:pt x="1395" y="1979"/>
                  </a:lnTo>
                  <a:lnTo>
                    <a:pt x="1395" y="99"/>
                  </a:lnTo>
                  <a:lnTo>
                    <a:pt x="1398" y="73"/>
                  </a:lnTo>
                  <a:lnTo>
                    <a:pt x="1409" y="49"/>
                  </a:lnTo>
                  <a:lnTo>
                    <a:pt x="1424" y="29"/>
                  </a:lnTo>
                  <a:lnTo>
                    <a:pt x="1444" y="14"/>
                  </a:lnTo>
                  <a:lnTo>
                    <a:pt x="1468" y="3"/>
                  </a:lnTo>
                  <a:lnTo>
                    <a:pt x="14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grpSp>
      <p:grpSp>
        <p:nvGrpSpPr>
          <p:cNvPr id="121" name="Group 588"/>
          <p:cNvGrpSpPr>
            <a:grpSpLocks noChangeAspect="1"/>
          </p:cNvGrpSpPr>
          <p:nvPr/>
        </p:nvGrpSpPr>
        <p:grpSpPr bwMode="auto">
          <a:xfrm>
            <a:off x="1854673" y="4289065"/>
            <a:ext cx="640342" cy="548220"/>
            <a:chOff x="5073" y="1239"/>
            <a:chExt cx="709" cy="607"/>
          </a:xfrm>
          <a:solidFill>
            <a:schemeClr val="accent4"/>
          </a:solidFill>
        </p:grpSpPr>
        <p:sp>
          <p:nvSpPr>
            <p:cNvPr id="122" name="Freeform 590"/>
            <p:cNvSpPr>
              <a:spLocks/>
            </p:cNvSpPr>
            <p:nvPr/>
          </p:nvSpPr>
          <p:spPr bwMode="auto">
            <a:xfrm>
              <a:off x="5527" y="1349"/>
              <a:ext cx="144" cy="173"/>
            </a:xfrm>
            <a:custGeom>
              <a:avLst/>
              <a:gdLst>
                <a:gd name="T0" fmla="*/ 311 w 721"/>
                <a:gd name="T1" fmla="*/ 0 h 865"/>
                <a:gd name="T2" fmla="*/ 323 w 721"/>
                <a:gd name="T3" fmla="*/ 0 h 865"/>
                <a:gd name="T4" fmla="*/ 333 w 721"/>
                <a:gd name="T5" fmla="*/ 5 h 865"/>
                <a:gd name="T6" fmla="*/ 343 w 721"/>
                <a:gd name="T7" fmla="*/ 14 h 865"/>
                <a:gd name="T8" fmla="*/ 349 w 721"/>
                <a:gd name="T9" fmla="*/ 25 h 865"/>
                <a:gd name="T10" fmla="*/ 352 w 721"/>
                <a:gd name="T11" fmla="*/ 39 h 865"/>
                <a:gd name="T12" fmla="*/ 352 w 721"/>
                <a:gd name="T13" fmla="*/ 150 h 865"/>
                <a:gd name="T14" fmla="*/ 524 w 721"/>
                <a:gd name="T15" fmla="*/ 150 h 865"/>
                <a:gd name="T16" fmla="*/ 559 w 721"/>
                <a:gd name="T17" fmla="*/ 153 h 865"/>
                <a:gd name="T18" fmla="*/ 593 w 721"/>
                <a:gd name="T19" fmla="*/ 162 h 865"/>
                <a:gd name="T20" fmla="*/ 623 w 721"/>
                <a:gd name="T21" fmla="*/ 178 h 865"/>
                <a:gd name="T22" fmla="*/ 651 w 721"/>
                <a:gd name="T23" fmla="*/ 197 h 865"/>
                <a:gd name="T24" fmla="*/ 674 w 721"/>
                <a:gd name="T25" fmla="*/ 221 h 865"/>
                <a:gd name="T26" fmla="*/ 694 w 721"/>
                <a:gd name="T27" fmla="*/ 249 h 865"/>
                <a:gd name="T28" fmla="*/ 709 w 721"/>
                <a:gd name="T29" fmla="*/ 279 h 865"/>
                <a:gd name="T30" fmla="*/ 717 w 721"/>
                <a:gd name="T31" fmla="*/ 312 h 865"/>
                <a:gd name="T32" fmla="*/ 721 w 721"/>
                <a:gd name="T33" fmla="*/ 347 h 865"/>
                <a:gd name="T34" fmla="*/ 721 w 721"/>
                <a:gd name="T35" fmla="*/ 798 h 865"/>
                <a:gd name="T36" fmla="*/ 718 w 721"/>
                <a:gd name="T37" fmla="*/ 815 h 865"/>
                <a:gd name="T38" fmla="*/ 712 w 721"/>
                <a:gd name="T39" fmla="*/ 831 h 865"/>
                <a:gd name="T40" fmla="*/ 701 w 721"/>
                <a:gd name="T41" fmla="*/ 844 h 865"/>
                <a:gd name="T42" fmla="*/ 688 w 721"/>
                <a:gd name="T43" fmla="*/ 855 h 865"/>
                <a:gd name="T44" fmla="*/ 672 w 721"/>
                <a:gd name="T45" fmla="*/ 862 h 865"/>
                <a:gd name="T46" fmla="*/ 654 w 721"/>
                <a:gd name="T47" fmla="*/ 865 h 865"/>
                <a:gd name="T48" fmla="*/ 637 w 721"/>
                <a:gd name="T49" fmla="*/ 862 h 865"/>
                <a:gd name="T50" fmla="*/ 620 w 721"/>
                <a:gd name="T51" fmla="*/ 855 h 865"/>
                <a:gd name="T52" fmla="*/ 608 w 721"/>
                <a:gd name="T53" fmla="*/ 844 h 865"/>
                <a:gd name="T54" fmla="*/ 597 w 721"/>
                <a:gd name="T55" fmla="*/ 831 h 865"/>
                <a:gd name="T56" fmla="*/ 590 w 721"/>
                <a:gd name="T57" fmla="*/ 815 h 865"/>
                <a:gd name="T58" fmla="*/ 587 w 721"/>
                <a:gd name="T59" fmla="*/ 798 h 865"/>
                <a:gd name="T60" fmla="*/ 587 w 721"/>
                <a:gd name="T61" fmla="*/ 347 h 865"/>
                <a:gd name="T62" fmla="*/ 584 w 721"/>
                <a:gd name="T63" fmla="*/ 327 h 865"/>
                <a:gd name="T64" fmla="*/ 575 w 721"/>
                <a:gd name="T65" fmla="*/ 310 h 865"/>
                <a:gd name="T66" fmla="*/ 561 w 721"/>
                <a:gd name="T67" fmla="*/ 296 h 865"/>
                <a:gd name="T68" fmla="*/ 543 w 721"/>
                <a:gd name="T69" fmla="*/ 286 h 865"/>
                <a:gd name="T70" fmla="*/ 524 w 721"/>
                <a:gd name="T71" fmla="*/ 283 h 865"/>
                <a:gd name="T72" fmla="*/ 352 w 721"/>
                <a:gd name="T73" fmla="*/ 283 h 865"/>
                <a:gd name="T74" fmla="*/ 352 w 721"/>
                <a:gd name="T75" fmla="*/ 394 h 865"/>
                <a:gd name="T76" fmla="*/ 349 w 721"/>
                <a:gd name="T77" fmla="*/ 409 h 865"/>
                <a:gd name="T78" fmla="*/ 343 w 721"/>
                <a:gd name="T79" fmla="*/ 420 h 865"/>
                <a:gd name="T80" fmla="*/ 333 w 721"/>
                <a:gd name="T81" fmla="*/ 428 h 865"/>
                <a:gd name="T82" fmla="*/ 323 w 721"/>
                <a:gd name="T83" fmla="*/ 432 h 865"/>
                <a:gd name="T84" fmla="*/ 311 w 721"/>
                <a:gd name="T85" fmla="*/ 433 h 865"/>
                <a:gd name="T86" fmla="*/ 298 w 721"/>
                <a:gd name="T87" fmla="*/ 428 h 865"/>
                <a:gd name="T88" fmla="*/ 17 w 721"/>
                <a:gd name="T89" fmla="*/ 251 h 865"/>
                <a:gd name="T90" fmla="*/ 7 w 721"/>
                <a:gd name="T91" fmla="*/ 241 h 865"/>
                <a:gd name="T92" fmla="*/ 2 w 721"/>
                <a:gd name="T93" fmla="*/ 230 h 865"/>
                <a:gd name="T94" fmla="*/ 0 w 721"/>
                <a:gd name="T95" fmla="*/ 216 h 865"/>
                <a:gd name="T96" fmla="*/ 2 w 721"/>
                <a:gd name="T97" fmla="*/ 203 h 865"/>
                <a:gd name="T98" fmla="*/ 7 w 721"/>
                <a:gd name="T99" fmla="*/ 192 h 865"/>
                <a:gd name="T100" fmla="*/ 17 w 721"/>
                <a:gd name="T101" fmla="*/ 183 h 865"/>
                <a:gd name="T102" fmla="*/ 298 w 721"/>
                <a:gd name="T103" fmla="*/ 5 h 865"/>
                <a:gd name="T104" fmla="*/ 311 w 721"/>
                <a:gd name="T105" fmla="*/ 0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21" h="865">
                  <a:moveTo>
                    <a:pt x="311" y="0"/>
                  </a:moveTo>
                  <a:lnTo>
                    <a:pt x="323" y="0"/>
                  </a:lnTo>
                  <a:lnTo>
                    <a:pt x="333" y="5"/>
                  </a:lnTo>
                  <a:lnTo>
                    <a:pt x="343" y="14"/>
                  </a:lnTo>
                  <a:lnTo>
                    <a:pt x="349" y="25"/>
                  </a:lnTo>
                  <a:lnTo>
                    <a:pt x="352" y="39"/>
                  </a:lnTo>
                  <a:lnTo>
                    <a:pt x="352" y="150"/>
                  </a:lnTo>
                  <a:lnTo>
                    <a:pt x="524" y="150"/>
                  </a:lnTo>
                  <a:lnTo>
                    <a:pt x="559" y="153"/>
                  </a:lnTo>
                  <a:lnTo>
                    <a:pt x="593" y="162"/>
                  </a:lnTo>
                  <a:lnTo>
                    <a:pt x="623" y="178"/>
                  </a:lnTo>
                  <a:lnTo>
                    <a:pt x="651" y="197"/>
                  </a:lnTo>
                  <a:lnTo>
                    <a:pt x="674" y="221"/>
                  </a:lnTo>
                  <a:lnTo>
                    <a:pt x="694" y="249"/>
                  </a:lnTo>
                  <a:lnTo>
                    <a:pt x="709" y="279"/>
                  </a:lnTo>
                  <a:lnTo>
                    <a:pt x="717" y="312"/>
                  </a:lnTo>
                  <a:lnTo>
                    <a:pt x="721" y="347"/>
                  </a:lnTo>
                  <a:lnTo>
                    <a:pt x="721" y="798"/>
                  </a:lnTo>
                  <a:lnTo>
                    <a:pt x="718" y="815"/>
                  </a:lnTo>
                  <a:lnTo>
                    <a:pt x="712" y="831"/>
                  </a:lnTo>
                  <a:lnTo>
                    <a:pt x="701" y="844"/>
                  </a:lnTo>
                  <a:lnTo>
                    <a:pt x="688" y="855"/>
                  </a:lnTo>
                  <a:lnTo>
                    <a:pt x="672" y="862"/>
                  </a:lnTo>
                  <a:lnTo>
                    <a:pt x="654" y="865"/>
                  </a:lnTo>
                  <a:lnTo>
                    <a:pt x="637" y="862"/>
                  </a:lnTo>
                  <a:lnTo>
                    <a:pt x="620" y="855"/>
                  </a:lnTo>
                  <a:lnTo>
                    <a:pt x="608" y="844"/>
                  </a:lnTo>
                  <a:lnTo>
                    <a:pt x="597" y="831"/>
                  </a:lnTo>
                  <a:lnTo>
                    <a:pt x="590" y="815"/>
                  </a:lnTo>
                  <a:lnTo>
                    <a:pt x="587" y="798"/>
                  </a:lnTo>
                  <a:lnTo>
                    <a:pt x="587" y="347"/>
                  </a:lnTo>
                  <a:lnTo>
                    <a:pt x="584" y="327"/>
                  </a:lnTo>
                  <a:lnTo>
                    <a:pt x="575" y="310"/>
                  </a:lnTo>
                  <a:lnTo>
                    <a:pt x="561" y="296"/>
                  </a:lnTo>
                  <a:lnTo>
                    <a:pt x="543" y="286"/>
                  </a:lnTo>
                  <a:lnTo>
                    <a:pt x="524" y="283"/>
                  </a:lnTo>
                  <a:lnTo>
                    <a:pt x="352" y="283"/>
                  </a:lnTo>
                  <a:lnTo>
                    <a:pt x="352" y="394"/>
                  </a:lnTo>
                  <a:lnTo>
                    <a:pt x="349" y="409"/>
                  </a:lnTo>
                  <a:lnTo>
                    <a:pt x="343" y="420"/>
                  </a:lnTo>
                  <a:lnTo>
                    <a:pt x="333" y="428"/>
                  </a:lnTo>
                  <a:lnTo>
                    <a:pt x="323" y="432"/>
                  </a:lnTo>
                  <a:lnTo>
                    <a:pt x="311" y="433"/>
                  </a:lnTo>
                  <a:lnTo>
                    <a:pt x="298" y="428"/>
                  </a:lnTo>
                  <a:lnTo>
                    <a:pt x="17" y="251"/>
                  </a:lnTo>
                  <a:lnTo>
                    <a:pt x="7" y="241"/>
                  </a:lnTo>
                  <a:lnTo>
                    <a:pt x="2" y="230"/>
                  </a:lnTo>
                  <a:lnTo>
                    <a:pt x="0" y="216"/>
                  </a:lnTo>
                  <a:lnTo>
                    <a:pt x="2" y="203"/>
                  </a:lnTo>
                  <a:lnTo>
                    <a:pt x="7" y="192"/>
                  </a:lnTo>
                  <a:lnTo>
                    <a:pt x="17" y="183"/>
                  </a:lnTo>
                  <a:lnTo>
                    <a:pt x="298" y="5"/>
                  </a:lnTo>
                  <a:lnTo>
                    <a:pt x="3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23" name="Freeform 591"/>
            <p:cNvSpPr>
              <a:spLocks/>
            </p:cNvSpPr>
            <p:nvPr/>
          </p:nvSpPr>
          <p:spPr bwMode="auto">
            <a:xfrm>
              <a:off x="5150" y="1379"/>
              <a:ext cx="153" cy="144"/>
            </a:xfrm>
            <a:custGeom>
              <a:avLst/>
              <a:gdLst>
                <a:gd name="T0" fmla="*/ 349 w 761"/>
                <a:gd name="T1" fmla="*/ 0 h 720"/>
                <a:gd name="T2" fmla="*/ 694 w 761"/>
                <a:gd name="T3" fmla="*/ 0 h 720"/>
                <a:gd name="T4" fmla="*/ 712 w 761"/>
                <a:gd name="T5" fmla="*/ 2 h 720"/>
                <a:gd name="T6" fmla="*/ 729 w 761"/>
                <a:gd name="T7" fmla="*/ 8 h 720"/>
                <a:gd name="T8" fmla="*/ 741 w 761"/>
                <a:gd name="T9" fmla="*/ 19 h 720"/>
                <a:gd name="T10" fmla="*/ 752 w 761"/>
                <a:gd name="T11" fmla="*/ 32 h 720"/>
                <a:gd name="T12" fmla="*/ 759 w 761"/>
                <a:gd name="T13" fmla="*/ 48 h 720"/>
                <a:gd name="T14" fmla="*/ 761 w 761"/>
                <a:gd name="T15" fmla="*/ 66 h 720"/>
                <a:gd name="T16" fmla="*/ 759 w 761"/>
                <a:gd name="T17" fmla="*/ 83 h 720"/>
                <a:gd name="T18" fmla="*/ 752 w 761"/>
                <a:gd name="T19" fmla="*/ 100 h 720"/>
                <a:gd name="T20" fmla="*/ 741 w 761"/>
                <a:gd name="T21" fmla="*/ 114 h 720"/>
                <a:gd name="T22" fmla="*/ 729 w 761"/>
                <a:gd name="T23" fmla="*/ 123 h 720"/>
                <a:gd name="T24" fmla="*/ 712 w 761"/>
                <a:gd name="T25" fmla="*/ 131 h 720"/>
                <a:gd name="T26" fmla="*/ 694 w 761"/>
                <a:gd name="T27" fmla="*/ 133 h 720"/>
                <a:gd name="T28" fmla="*/ 349 w 761"/>
                <a:gd name="T29" fmla="*/ 133 h 720"/>
                <a:gd name="T30" fmla="*/ 328 w 761"/>
                <a:gd name="T31" fmla="*/ 136 h 720"/>
                <a:gd name="T32" fmla="*/ 310 w 761"/>
                <a:gd name="T33" fmla="*/ 145 h 720"/>
                <a:gd name="T34" fmla="*/ 296 w 761"/>
                <a:gd name="T35" fmla="*/ 159 h 720"/>
                <a:gd name="T36" fmla="*/ 288 w 761"/>
                <a:gd name="T37" fmla="*/ 177 h 720"/>
                <a:gd name="T38" fmla="*/ 284 w 761"/>
                <a:gd name="T39" fmla="*/ 197 h 720"/>
                <a:gd name="T40" fmla="*/ 284 w 761"/>
                <a:gd name="T41" fmla="*/ 368 h 720"/>
                <a:gd name="T42" fmla="*/ 395 w 761"/>
                <a:gd name="T43" fmla="*/ 368 h 720"/>
                <a:gd name="T44" fmla="*/ 409 w 761"/>
                <a:gd name="T45" fmla="*/ 371 h 720"/>
                <a:gd name="T46" fmla="*/ 421 w 761"/>
                <a:gd name="T47" fmla="*/ 377 h 720"/>
                <a:gd name="T48" fmla="*/ 428 w 761"/>
                <a:gd name="T49" fmla="*/ 387 h 720"/>
                <a:gd name="T50" fmla="*/ 434 w 761"/>
                <a:gd name="T51" fmla="*/ 397 h 720"/>
                <a:gd name="T52" fmla="*/ 434 w 761"/>
                <a:gd name="T53" fmla="*/ 410 h 720"/>
                <a:gd name="T54" fmla="*/ 428 w 761"/>
                <a:gd name="T55" fmla="*/ 422 h 720"/>
                <a:gd name="T56" fmla="*/ 251 w 761"/>
                <a:gd name="T57" fmla="*/ 703 h 720"/>
                <a:gd name="T58" fmla="*/ 242 w 761"/>
                <a:gd name="T59" fmla="*/ 713 h 720"/>
                <a:gd name="T60" fmla="*/ 230 w 761"/>
                <a:gd name="T61" fmla="*/ 719 h 720"/>
                <a:gd name="T62" fmla="*/ 218 w 761"/>
                <a:gd name="T63" fmla="*/ 720 h 720"/>
                <a:gd name="T64" fmla="*/ 205 w 761"/>
                <a:gd name="T65" fmla="*/ 719 h 720"/>
                <a:gd name="T66" fmla="*/ 193 w 761"/>
                <a:gd name="T67" fmla="*/ 713 h 720"/>
                <a:gd name="T68" fmla="*/ 183 w 761"/>
                <a:gd name="T69" fmla="*/ 703 h 720"/>
                <a:gd name="T70" fmla="*/ 6 w 761"/>
                <a:gd name="T71" fmla="*/ 422 h 720"/>
                <a:gd name="T72" fmla="*/ 0 w 761"/>
                <a:gd name="T73" fmla="*/ 410 h 720"/>
                <a:gd name="T74" fmla="*/ 1 w 761"/>
                <a:gd name="T75" fmla="*/ 397 h 720"/>
                <a:gd name="T76" fmla="*/ 6 w 761"/>
                <a:gd name="T77" fmla="*/ 387 h 720"/>
                <a:gd name="T78" fmla="*/ 14 w 761"/>
                <a:gd name="T79" fmla="*/ 377 h 720"/>
                <a:gd name="T80" fmla="*/ 26 w 761"/>
                <a:gd name="T81" fmla="*/ 371 h 720"/>
                <a:gd name="T82" fmla="*/ 40 w 761"/>
                <a:gd name="T83" fmla="*/ 368 h 720"/>
                <a:gd name="T84" fmla="*/ 151 w 761"/>
                <a:gd name="T85" fmla="*/ 368 h 720"/>
                <a:gd name="T86" fmla="*/ 151 w 761"/>
                <a:gd name="T87" fmla="*/ 197 h 720"/>
                <a:gd name="T88" fmla="*/ 154 w 761"/>
                <a:gd name="T89" fmla="*/ 162 h 720"/>
                <a:gd name="T90" fmla="*/ 163 w 761"/>
                <a:gd name="T91" fmla="*/ 128 h 720"/>
                <a:gd name="T92" fmla="*/ 178 w 761"/>
                <a:gd name="T93" fmla="*/ 97 h 720"/>
                <a:gd name="T94" fmla="*/ 197 w 761"/>
                <a:gd name="T95" fmla="*/ 69 h 720"/>
                <a:gd name="T96" fmla="*/ 221 w 761"/>
                <a:gd name="T97" fmla="*/ 46 h 720"/>
                <a:gd name="T98" fmla="*/ 249 w 761"/>
                <a:gd name="T99" fmla="*/ 26 h 720"/>
                <a:gd name="T100" fmla="*/ 280 w 761"/>
                <a:gd name="T101" fmla="*/ 11 h 720"/>
                <a:gd name="T102" fmla="*/ 313 w 761"/>
                <a:gd name="T103" fmla="*/ 3 h 720"/>
                <a:gd name="T104" fmla="*/ 349 w 761"/>
                <a:gd name="T105" fmla="*/ 0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61" h="720">
                  <a:moveTo>
                    <a:pt x="349" y="0"/>
                  </a:moveTo>
                  <a:lnTo>
                    <a:pt x="694" y="0"/>
                  </a:lnTo>
                  <a:lnTo>
                    <a:pt x="712" y="2"/>
                  </a:lnTo>
                  <a:lnTo>
                    <a:pt x="729" y="8"/>
                  </a:lnTo>
                  <a:lnTo>
                    <a:pt x="741" y="19"/>
                  </a:lnTo>
                  <a:lnTo>
                    <a:pt x="752" y="32"/>
                  </a:lnTo>
                  <a:lnTo>
                    <a:pt x="759" y="48"/>
                  </a:lnTo>
                  <a:lnTo>
                    <a:pt x="761" y="66"/>
                  </a:lnTo>
                  <a:lnTo>
                    <a:pt x="759" y="83"/>
                  </a:lnTo>
                  <a:lnTo>
                    <a:pt x="752" y="100"/>
                  </a:lnTo>
                  <a:lnTo>
                    <a:pt x="741" y="114"/>
                  </a:lnTo>
                  <a:lnTo>
                    <a:pt x="729" y="123"/>
                  </a:lnTo>
                  <a:lnTo>
                    <a:pt x="712" y="131"/>
                  </a:lnTo>
                  <a:lnTo>
                    <a:pt x="694" y="133"/>
                  </a:lnTo>
                  <a:lnTo>
                    <a:pt x="349" y="133"/>
                  </a:lnTo>
                  <a:lnTo>
                    <a:pt x="328" y="136"/>
                  </a:lnTo>
                  <a:lnTo>
                    <a:pt x="310" y="145"/>
                  </a:lnTo>
                  <a:lnTo>
                    <a:pt x="296" y="159"/>
                  </a:lnTo>
                  <a:lnTo>
                    <a:pt x="288" y="177"/>
                  </a:lnTo>
                  <a:lnTo>
                    <a:pt x="284" y="197"/>
                  </a:lnTo>
                  <a:lnTo>
                    <a:pt x="284" y="368"/>
                  </a:lnTo>
                  <a:lnTo>
                    <a:pt x="395" y="368"/>
                  </a:lnTo>
                  <a:lnTo>
                    <a:pt x="409" y="371"/>
                  </a:lnTo>
                  <a:lnTo>
                    <a:pt x="421" y="377"/>
                  </a:lnTo>
                  <a:lnTo>
                    <a:pt x="428" y="387"/>
                  </a:lnTo>
                  <a:lnTo>
                    <a:pt x="434" y="397"/>
                  </a:lnTo>
                  <a:lnTo>
                    <a:pt x="434" y="410"/>
                  </a:lnTo>
                  <a:lnTo>
                    <a:pt x="428" y="422"/>
                  </a:lnTo>
                  <a:lnTo>
                    <a:pt x="251" y="703"/>
                  </a:lnTo>
                  <a:lnTo>
                    <a:pt x="242" y="713"/>
                  </a:lnTo>
                  <a:lnTo>
                    <a:pt x="230" y="719"/>
                  </a:lnTo>
                  <a:lnTo>
                    <a:pt x="218" y="720"/>
                  </a:lnTo>
                  <a:lnTo>
                    <a:pt x="205" y="719"/>
                  </a:lnTo>
                  <a:lnTo>
                    <a:pt x="193" y="713"/>
                  </a:lnTo>
                  <a:lnTo>
                    <a:pt x="183" y="703"/>
                  </a:lnTo>
                  <a:lnTo>
                    <a:pt x="6" y="422"/>
                  </a:lnTo>
                  <a:lnTo>
                    <a:pt x="0" y="410"/>
                  </a:lnTo>
                  <a:lnTo>
                    <a:pt x="1" y="397"/>
                  </a:lnTo>
                  <a:lnTo>
                    <a:pt x="6" y="387"/>
                  </a:lnTo>
                  <a:lnTo>
                    <a:pt x="14" y="377"/>
                  </a:lnTo>
                  <a:lnTo>
                    <a:pt x="26" y="371"/>
                  </a:lnTo>
                  <a:lnTo>
                    <a:pt x="40" y="368"/>
                  </a:lnTo>
                  <a:lnTo>
                    <a:pt x="151" y="368"/>
                  </a:lnTo>
                  <a:lnTo>
                    <a:pt x="151" y="197"/>
                  </a:lnTo>
                  <a:lnTo>
                    <a:pt x="154" y="162"/>
                  </a:lnTo>
                  <a:lnTo>
                    <a:pt x="163" y="128"/>
                  </a:lnTo>
                  <a:lnTo>
                    <a:pt x="178" y="97"/>
                  </a:lnTo>
                  <a:lnTo>
                    <a:pt x="197" y="69"/>
                  </a:lnTo>
                  <a:lnTo>
                    <a:pt x="221" y="46"/>
                  </a:lnTo>
                  <a:lnTo>
                    <a:pt x="249" y="26"/>
                  </a:lnTo>
                  <a:lnTo>
                    <a:pt x="280" y="11"/>
                  </a:lnTo>
                  <a:lnTo>
                    <a:pt x="313" y="3"/>
                  </a:lnTo>
                  <a:lnTo>
                    <a:pt x="3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24" name="Freeform 592"/>
            <p:cNvSpPr>
              <a:spLocks/>
            </p:cNvSpPr>
            <p:nvPr/>
          </p:nvSpPr>
          <p:spPr bwMode="auto">
            <a:xfrm>
              <a:off x="5349" y="1720"/>
              <a:ext cx="155" cy="86"/>
            </a:xfrm>
            <a:custGeom>
              <a:avLst/>
              <a:gdLst>
                <a:gd name="T0" fmla="*/ 465 w 775"/>
                <a:gd name="T1" fmla="*/ 0 h 432"/>
                <a:gd name="T2" fmla="*/ 477 w 775"/>
                <a:gd name="T3" fmla="*/ 5 h 432"/>
                <a:gd name="T4" fmla="*/ 757 w 775"/>
                <a:gd name="T5" fmla="*/ 182 h 432"/>
                <a:gd name="T6" fmla="*/ 767 w 775"/>
                <a:gd name="T7" fmla="*/ 191 h 432"/>
                <a:gd name="T8" fmla="*/ 774 w 775"/>
                <a:gd name="T9" fmla="*/ 203 h 432"/>
                <a:gd name="T10" fmla="*/ 775 w 775"/>
                <a:gd name="T11" fmla="*/ 216 h 432"/>
                <a:gd name="T12" fmla="*/ 774 w 775"/>
                <a:gd name="T13" fmla="*/ 230 h 432"/>
                <a:gd name="T14" fmla="*/ 767 w 775"/>
                <a:gd name="T15" fmla="*/ 241 h 432"/>
                <a:gd name="T16" fmla="*/ 757 w 775"/>
                <a:gd name="T17" fmla="*/ 251 h 432"/>
                <a:gd name="T18" fmla="*/ 477 w 775"/>
                <a:gd name="T19" fmla="*/ 428 h 432"/>
                <a:gd name="T20" fmla="*/ 465 w 775"/>
                <a:gd name="T21" fmla="*/ 432 h 432"/>
                <a:gd name="T22" fmla="*/ 452 w 775"/>
                <a:gd name="T23" fmla="*/ 432 h 432"/>
                <a:gd name="T24" fmla="*/ 441 w 775"/>
                <a:gd name="T25" fmla="*/ 428 h 432"/>
                <a:gd name="T26" fmla="*/ 431 w 775"/>
                <a:gd name="T27" fmla="*/ 419 h 432"/>
                <a:gd name="T28" fmla="*/ 425 w 775"/>
                <a:gd name="T29" fmla="*/ 408 h 432"/>
                <a:gd name="T30" fmla="*/ 423 w 775"/>
                <a:gd name="T31" fmla="*/ 394 h 432"/>
                <a:gd name="T32" fmla="*/ 423 w 775"/>
                <a:gd name="T33" fmla="*/ 283 h 432"/>
                <a:gd name="T34" fmla="*/ 67 w 775"/>
                <a:gd name="T35" fmla="*/ 283 h 432"/>
                <a:gd name="T36" fmla="*/ 48 w 775"/>
                <a:gd name="T37" fmla="*/ 281 h 432"/>
                <a:gd name="T38" fmla="*/ 33 w 775"/>
                <a:gd name="T39" fmla="*/ 274 h 432"/>
                <a:gd name="T40" fmla="*/ 19 w 775"/>
                <a:gd name="T41" fmla="*/ 263 h 432"/>
                <a:gd name="T42" fmla="*/ 9 w 775"/>
                <a:gd name="T43" fmla="*/ 249 h 432"/>
                <a:gd name="T44" fmla="*/ 2 w 775"/>
                <a:gd name="T45" fmla="*/ 234 h 432"/>
                <a:gd name="T46" fmla="*/ 0 w 775"/>
                <a:gd name="T47" fmla="*/ 216 h 432"/>
                <a:gd name="T48" fmla="*/ 2 w 775"/>
                <a:gd name="T49" fmla="*/ 199 h 432"/>
                <a:gd name="T50" fmla="*/ 9 w 775"/>
                <a:gd name="T51" fmla="*/ 183 h 432"/>
                <a:gd name="T52" fmla="*/ 19 w 775"/>
                <a:gd name="T53" fmla="*/ 169 h 432"/>
                <a:gd name="T54" fmla="*/ 33 w 775"/>
                <a:gd name="T55" fmla="*/ 159 h 432"/>
                <a:gd name="T56" fmla="*/ 48 w 775"/>
                <a:gd name="T57" fmla="*/ 152 h 432"/>
                <a:gd name="T58" fmla="*/ 67 w 775"/>
                <a:gd name="T59" fmla="*/ 149 h 432"/>
                <a:gd name="T60" fmla="*/ 423 w 775"/>
                <a:gd name="T61" fmla="*/ 149 h 432"/>
                <a:gd name="T62" fmla="*/ 423 w 775"/>
                <a:gd name="T63" fmla="*/ 39 h 432"/>
                <a:gd name="T64" fmla="*/ 425 w 775"/>
                <a:gd name="T65" fmla="*/ 25 h 432"/>
                <a:gd name="T66" fmla="*/ 431 w 775"/>
                <a:gd name="T67" fmla="*/ 13 h 432"/>
                <a:gd name="T68" fmla="*/ 441 w 775"/>
                <a:gd name="T69" fmla="*/ 4 h 432"/>
                <a:gd name="T70" fmla="*/ 452 w 775"/>
                <a:gd name="T71" fmla="*/ 0 h 432"/>
                <a:gd name="T72" fmla="*/ 465 w 775"/>
                <a:gd name="T73"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5" h="432">
                  <a:moveTo>
                    <a:pt x="465" y="0"/>
                  </a:moveTo>
                  <a:lnTo>
                    <a:pt x="477" y="5"/>
                  </a:lnTo>
                  <a:lnTo>
                    <a:pt x="757" y="182"/>
                  </a:lnTo>
                  <a:lnTo>
                    <a:pt x="767" y="191"/>
                  </a:lnTo>
                  <a:lnTo>
                    <a:pt x="774" y="203"/>
                  </a:lnTo>
                  <a:lnTo>
                    <a:pt x="775" y="216"/>
                  </a:lnTo>
                  <a:lnTo>
                    <a:pt x="774" y="230"/>
                  </a:lnTo>
                  <a:lnTo>
                    <a:pt x="767" y="241"/>
                  </a:lnTo>
                  <a:lnTo>
                    <a:pt x="757" y="251"/>
                  </a:lnTo>
                  <a:lnTo>
                    <a:pt x="477" y="428"/>
                  </a:lnTo>
                  <a:lnTo>
                    <a:pt x="465" y="432"/>
                  </a:lnTo>
                  <a:lnTo>
                    <a:pt x="452" y="432"/>
                  </a:lnTo>
                  <a:lnTo>
                    <a:pt x="441" y="428"/>
                  </a:lnTo>
                  <a:lnTo>
                    <a:pt x="431" y="419"/>
                  </a:lnTo>
                  <a:lnTo>
                    <a:pt x="425" y="408"/>
                  </a:lnTo>
                  <a:lnTo>
                    <a:pt x="423" y="394"/>
                  </a:lnTo>
                  <a:lnTo>
                    <a:pt x="423" y="283"/>
                  </a:lnTo>
                  <a:lnTo>
                    <a:pt x="67" y="283"/>
                  </a:lnTo>
                  <a:lnTo>
                    <a:pt x="48" y="281"/>
                  </a:lnTo>
                  <a:lnTo>
                    <a:pt x="33" y="274"/>
                  </a:lnTo>
                  <a:lnTo>
                    <a:pt x="19" y="263"/>
                  </a:lnTo>
                  <a:lnTo>
                    <a:pt x="9" y="249"/>
                  </a:lnTo>
                  <a:lnTo>
                    <a:pt x="2" y="234"/>
                  </a:lnTo>
                  <a:lnTo>
                    <a:pt x="0" y="216"/>
                  </a:lnTo>
                  <a:lnTo>
                    <a:pt x="2" y="199"/>
                  </a:lnTo>
                  <a:lnTo>
                    <a:pt x="9" y="183"/>
                  </a:lnTo>
                  <a:lnTo>
                    <a:pt x="19" y="169"/>
                  </a:lnTo>
                  <a:lnTo>
                    <a:pt x="33" y="159"/>
                  </a:lnTo>
                  <a:lnTo>
                    <a:pt x="48" y="152"/>
                  </a:lnTo>
                  <a:lnTo>
                    <a:pt x="67" y="149"/>
                  </a:lnTo>
                  <a:lnTo>
                    <a:pt x="423" y="149"/>
                  </a:lnTo>
                  <a:lnTo>
                    <a:pt x="423" y="39"/>
                  </a:lnTo>
                  <a:lnTo>
                    <a:pt x="425" y="25"/>
                  </a:lnTo>
                  <a:lnTo>
                    <a:pt x="431" y="13"/>
                  </a:lnTo>
                  <a:lnTo>
                    <a:pt x="441" y="4"/>
                  </a:lnTo>
                  <a:lnTo>
                    <a:pt x="452" y="0"/>
                  </a:lnTo>
                  <a:lnTo>
                    <a:pt x="4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28" name="Freeform 593"/>
            <p:cNvSpPr>
              <a:spLocks/>
            </p:cNvSpPr>
            <p:nvPr/>
          </p:nvSpPr>
          <p:spPr bwMode="auto">
            <a:xfrm>
              <a:off x="5297" y="1408"/>
              <a:ext cx="245" cy="113"/>
            </a:xfrm>
            <a:custGeom>
              <a:avLst/>
              <a:gdLst>
                <a:gd name="T0" fmla="*/ 512 w 1222"/>
                <a:gd name="T1" fmla="*/ 364 h 565"/>
                <a:gd name="T2" fmla="*/ 579 w 1222"/>
                <a:gd name="T3" fmla="*/ 267 h 565"/>
                <a:gd name="T4" fmla="*/ 547 w 1222"/>
                <a:gd name="T5" fmla="*/ 215 h 565"/>
                <a:gd name="T6" fmla="*/ 531 w 1222"/>
                <a:gd name="T7" fmla="*/ 175 h 565"/>
                <a:gd name="T8" fmla="*/ 530 w 1222"/>
                <a:gd name="T9" fmla="*/ 144 h 565"/>
                <a:gd name="T10" fmla="*/ 538 w 1222"/>
                <a:gd name="T11" fmla="*/ 122 h 565"/>
                <a:gd name="T12" fmla="*/ 554 w 1222"/>
                <a:gd name="T13" fmla="*/ 108 h 565"/>
                <a:gd name="T14" fmla="*/ 572 w 1222"/>
                <a:gd name="T15" fmla="*/ 100 h 565"/>
                <a:gd name="T16" fmla="*/ 591 w 1222"/>
                <a:gd name="T17" fmla="*/ 95 h 565"/>
                <a:gd name="T18" fmla="*/ 606 w 1222"/>
                <a:gd name="T19" fmla="*/ 93 h 565"/>
                <a:gd name="T20" fmla="*/ 612 w 1222"/>
                <a:gd name="T21" fmla="*/ 93 h 565"/>
                <a:gd name="T22" fmla="*/ 624 w 1222"/>
                <a:gd name="T23" fmla="*/ 94 h 565"/>
                <a:gd name="T24" fmla="*/ 640 w 1222"/>
                <a:gd name="T25" fmla="*/ 96 h 565"/>
                <a:gd name="T26" fmla="*/ 659 w 1222"/>
                <a:gd name="T27" fmla="*/ 103 h 565"/>
                <a:gd name="T28" fmla="*/ 677 w 1222"/>
                <a:gd name="T29" fmla="*/ 115 h 565"/>
                <a:gd name="T30" fmla="*/ 689 w 1222"/>
                <a:gd name="T31" fmla="*/ 132 h 565"/>
                <a:gd name="T32" fmla="*/ 693 w 1222"/>
                <a:gd name="T33" fmla="*/ 158 h 565"/>
                <a:gd name="T34" fmla="*/ 684 w 1222"/>
                <a:gd name="T35" fmla="*/ 193 h 565"/>
                <a:gd name="T36" fmla="*/ 662 w 1222"/>
                <a:gd name="T37" fmla="*/ 239 h 565"/>
                <a:gd name="T38" fmla="*/ 694 w 1222"/>
                <a:gd name="T39" fmla="*/ 414 h 565"/>
                <a:gd name="T40" fmla="*/ 825 w 1222"/>
                <a:gd name="T41" fmla="*/ 0 h 565"/>
                <a:gd name="T42" fmla="*/ 834 w 1222"/>
                <a:gd name="T43" fmla="*/ 5 h 565"/>
                <a:gd name="T44" fmla="*/ 860 w 1222"/>
                <a:gd name="T45" fmla="*/ 20 h 565"/>
                <a:gd name="T46" fmla="*/ 900 w 1222"/>
                <a:gd name="T47" fmla="*/ 41 h 565"/>
                <a:gd name="T48" fmla="*/ 956 w 1222"/>
                <a:gd name="T49" fmla="*/ 69 h 565"/>
                <a:gd name="T50" fmla="*/ 1025 w 1222"/>
                <a:gd name="T51" fmla="*/ 100 h 565"/>
                <a:gd name="T52" fmla="*/ 1097 w 1222"/>
                <a:gd name="T53" fmla="*/ 130 h 565"/>
                <a:gd name="T54" fmla="*/ 1148 w 1222"/>
                <a:gd name="T55" fmla="*/ 164 h 565"/>
                <a:gd name="T56" fmla="*/ 1182 w 1222"/>
                <a:gd name="T57" fmla="*/ 210 h 565"/>
                <a:gd name="T58" fmla="*/ 1204 w 1222"/>
                <a:gd name="T59" fmla="*/ 267 h 565"/>
                <a:gd name="T60" fmla="*/ 1216 w 1222"/>
                <a:gd name="T61" fmla="*/ 336 h 565"/>
                <a:gd name="T62" fmla="*/ 1220 w 1222"/>
                <a:gd name="T63" fmla="*/ 418 h 565"/>
                <a:gd name="T64" fmla="*/ 1222 w 1222"/>
                <a:gd name="T65" fmla="*/ 513 h 565"/>
                <a:gd name="T66" fmla="*/ 0 w 1222"/>
                <a:gd name="T67" fmla="*/ 565 h 565"/>
                <a:gd name="T68" fmla="*/ 0 w 1222"/>
                <a:gd name="T69" fmla="*/ 463 h 565"/>
                <a:gd name="T70" fmla="*/ 3 w 1222"/>
                <a:gd name="T71" fmla="*/ 375 h 565"/>
                <a:gd name="T72" fmla="*/ 11 w 1222"/>
                <a:gd name="T73" fmla="*/ 301 h 565"/>
                <a:gd name="T74" fmla="*/ 27 w 1222"/>
                <a:gd name="T75" fmla="*/ 237 h 565"/>
                <a:gd name="T76" fmla="*/ 55 w 1222"/>
                <a:gd name="T77" fmla="*/ 187 h 565"/>
                <a:gd name="T78" fmla="*/ 97 w 1222"/>
                <a:gd name="T79" fmla="*/ 146 h 565"/>
                <a:gd name="T80" fmla="*/ 157 w 1222"/>
                <a:gd name="T81" fmla="*/ 116 h 565"/>
                <a:gd name="T82" fmla="*/ 232 w 1222"/>
                <a:gd name="T83" fmla="*/ 84 h 565"/>
                <a:gd name="T84" fmla="*/ 295 w 1222"/>
                <a:gd name="T85" fmla="*/ 55 h 565"/>
                <a:gd name="T86" fmla="*/ 343 w 1222"/>
                <a:gd name="T87" fmla="*/ 30 h 565"/>
                <a:gd name="T88" fmla="*/ 378 w 1222"/>
                <a:gd name="T89" fmla="*/ 11 h 565"/>
                <a:gd name="T90" fmla="*/ 395 w 1222"/>
                <a:gd name="T91" fmla="*/ 1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2" h="565">
                  <a:moveTo>
                    <a:pt x="397" y="0"/>
                  </a:moveTo>
                  <a:lnTo>
                    <a:pt x="512" y="364"/>
                  </a:lnTo>
                  <a:lnTo>
                    <a:pt x="527" y="414"/>
                  </a:lnTo>
                  <a:lnTo>
                    <a:pt x="579" y="267"/>
                  </a:lnTo>
                  <a:lnTo>
                    <a:pt x="560" y="239"/>
                  </a:lnTo>
                  <a:lnTo>
                    <a:pt x="547" y="215"/>
                  </a:lnTo>
                  <a:lnTo>
                    <a:pt x="537" y="193"/>
                  </a:lnTo>
                  <a:lnTo>
                    <a:pt x="531" y="175"/>
                  </a:lnTo>
                  <a:lnTo>
                    <a:pt x="529" y="158"/>
                  </a:lnTo>
                  <a:lnTo>
                    <a:pt x="530" y="144"/>
                  </a:lnTo>
                  <a:lnTo>
                    <a:pt x="534" y="132"/>
                  </a:lnTo>
                  <a:lnTo>
                    <a:pt x="538" y="122"/>
                  </a:lnTo>
                  <a:lnTo>
                    <a:pt x="545" y="115"/>
                  </a:lnTo>
                  <a:lnTo>
                    <a:pt x="554" y="108"/>
                  </a:lnTo>
                  <a:lnTo>
                    <a:pt x="563" y="103"/>
                  </a:lnTo>
                  <a:lnTo>
                    <a:pt x="572" y="100"/>
                  </a:lnTo>
                  <a:lnTo>
                    <a:pt x="582" y="96"/>
                  </a:lnTo>
                  <a:lnTo>
                    <a:pt x="591" y="95"/>
                  </a:lnTo>
                  <a:lnTo>
                    <a:pt x="598" y="94"/>
                  </a:lnTo>
                  <a:lnTo>
                    <a:pt x="606" y="93"/>
                  </a:lnTo>
                  <a:lnTo>
                    <a:pt x="610" y="93"/>
                  </a:lnTo>
                  <a:lnTo>
                    <a:pt x="612" y="93"/>
                  </a:lnTo>
                  <a:lnTo>
                    <a:pt x="616" y="93"/>
                  </a:lnTo>
                  <a:lnTo>
                    <a:pt x="624" y="94"/>
                  </a:lnTo>
                  <a:lnTo>
                    <a:pt x="631" y="95"/>
                  </a:lnTo>
                  <a:lnTo>
                    <a:pt x="640" y="96"/>
                  </a:lnTo>
                  <a:lnTo>
                    <a:pt x="650" y="100"/>
                  </a:lnTo>
                  <a:lnTo>
                    <a:pt x="659" y="103"/>
                  </a:lnTo>
                  <a:lnTo>
                    <a:pt x="668" y="108"/>
                  </a:lnTo>
                  <a:lnTo>
                    <a:pt x="677" y="115"/>
                  </a:lnTo>
                  <a:lnTo>
                    <a:pt x="683" y="122"/>
                  </a:lnTo>
                  <a:lnTo>
                    <a:pt x="689" y="132"/>
                  </a:lnTo>
                  <a:lnTo>
                    <a:pt x="692" y="144"/>
                  </a:lnTo>
                  <a:lnTo>
                    <a:pt x="693" y="158"/>
                  </a:lnTo>
                  <a:lnTo>
                    <a:pt x="691" y="175"/>
                  </a:lnTo>
                  <a:lnTo>
                    <a:pt x="684" y="193"/>
                  </a:lnTo>
                  <a:lnTo>
                    <a:pt x="676" y="215"/>
                  </a:lnTo>
                  <a:lnTo>
                    <a:pt x="662" y="239"/>
                  </a:lnTo>
                  <a:lnTo>
                    <a:pt x="643" y="267"/>
                  </a:lnTo>
                  <a:lnTo>
                    <a:pt x="694" y="414"/>
                  </a:lnTo>
                  <a:lnTo>
                    <a:pt x="710" y="364"/>
                  </a:lnTo>
                  <a:lnTo>
                    <a:pt x="825" y="0"/>
                  </a:lnTo>
                  <a:lnTo>
                    <a:pt x="827" y="1"/>
                  </a:lnTo>
                  <a:lnTo>
                    <a:pt x="834" y="5"/>
                  </a:lnTo>
                  <a:lnTo>
                    <a:pt x="844" y="11"/>
                  </a:lnTo>
                  <a:lnTo>
                    <a:pt x="860" y="20"/>
                  </a:lnTo>
                  <a:lnTo>
                    <a:pt x="878" y="30"/>
                  </a:lnTo>
                  <a:lnTo>
                    <a:pt x="900" y="41"/>
                  </a:lnTo>
                  <a:lnTo>
                    <a:pt x="926" y="55"/>
                  </a:lnTo>
                  <a:lnTo>
                    <a:pt x="956" y="69"/>
                  </a:lnTo>
                  <a:lnTo>
                    <a:pt x="989" y="84"/>
                  </a:lnTo>
                  <a:lnTo>
                    <a:pt x="1025" y="100"/>
                  </a:lnTo>
                  <a:lnTo>
                    <a:pt x="1065" y="116"/>
                  </a:lnTo>
                  <a:lnTo>
                    <a:pt x="1097" y="130"/>
                  </a:lnTo>
                  <a:lnTo>
                    <a:pt x="1125" y="146"/>
                  </a:lnTo>
                  <a:lnTo>
                    <a:pt x="1148" y="164"/>
                  </a:lnTo>
                  <a:lnTo>
                    <a:pt x="1167" y="186"/>
                  </a:lnTo>
                  <a:lnTo>
                    <a:pt x="1182" y="210"/>
                  </a:lnTo>
                  <a:lnTo>
                    <a:pt x="1195" y="237"/>
                  </a:lnTo>
                  <a:lnTo>
                    <a:pt x="1204" y="267"/>
                  </a:lnTo>
                  <a:lnTo>
                    <a:pt x="1210" y="300"/>
                  </a:lnTo>
                  <a:lnTo>
                    <a:pt x="1216" y="336"/>
                  </a:lnTo>
                  <a:lnTo>
                    <a:pt x="1219" y="375"/>
                  </a:lnTo>
                  <a:lnTo>
                    <a:pt x="1220" y="418"/>
                  </a:lnTo>
                  <a:lnTo>
                    <a:pt x="1221" y="463"/>
                  </a:lnTo>
                  <a:lnTo>
                    <a:pt x="1222" y="513"/>
                  </a:lnTo>
                  <a:lnTo>
                    <a:pt x="1222" y="565"/>
                  </a:lnTo>
                  <a:lnTo>
                    <a:pt x="0" y="565"/>
                  </a:lnTo>
                  <a:lnTo>
                    <a:pt x="0" y="513"/>
                  </a:lnTo>
                  <a:lnTo>
                    <a:pt x="0" y="463"/>
                  </a:lnTo>
                  <a:lnTo>
                    <a:pt x="1" y="418"/>
                  </a:lnTo>
                  <a:lnTo>
                    <a:pt x="3" y="375"/>
                  </a:lnTo>
                  <a:lnTo>
                    <a:pt x="6" y="336"/>
                  </a:lnTo>
                  <a:lnTo>
                    <a:pt x="11" y="301"/>
                  </a:lnTo>
                  <a:lnTo>
                    <a:pt x="17" y="267"/>
                  </a:lnTo>
                  <a:lnTo>
                    <a:pt x="27" y="237"/>
                  </a:lnTo>
                  <a:lnTo>
                    <a:pt x="39" y="210"/>
                  </a:lnTo>
                  <a:lnTo>
                    <a:pt x="55" y="187"/>
                  </a:lnTo>
                  <a:lnTo>
                    <a:pt x="73" y="165"/>
                  </a:lnTo>
                  <a:lnTo>
                    <a:pt x="97" y="146"/>
                  </a:lnTo>
                  <a:lnTo>
                    <a:pt x="125" y="130"/>
                  </a:lnTo>
                  <a:lnTo>
                    <a:pt x="157" y="116"/>
                  </a:lnTo>
                  <a:lnTo>
                    <a:pt x="197" y="100"/>
                  </a:lnTo>
                  <a:lnTo>
                    <a:pt x="232" y="84"/>
                  </a:lnTo>
                  <a:lnTo>
                    <a:pt x="266" y="69"/>
                  </a:lnTo>
                  <a:lnTo>
                    <a:pt x="295" y="55"/>
                  </a:lnTo>
                  <a:lnTo>
                    <a:pt x="322" y="41"/>
                  </a:lnTo>
                  <a:lnTo>
                    <a:pt x="343" y="30"/>
                  </a:lnTo>
                  <a:lnTo>
                    <a:pt x="363" y="20"/>
                  </a:lnTo>
                  <a:lnTo>
                    <a:pt x="378" y="11"/>
                  </a:lnTo>
                  <a:lnTo>
                    <a:pt x="387" y="5"/>
                  </a:lnTo>
                  <a:lnTo>
                    <a:pt x="395" y="1"/>
                  </a:lnTo>
                  <a:lnTo>
                    <a:pt x="3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29" name="Freeform 594"/>
            <p:cNvSpPr>
              <a:spLocks/>
            </p:cNvSpPr>
            <p:nvPr/>
          </p:nvSpPr>
          <p:spPr bwMode="auto">
            <a:xfrm>
              <a:off x="5355" y="1239"/>
              <a:ext cx="129" cy="172"/>
            </a:xfrm>
            <a:custGeom>
              <a:avLst/>
              <a:gdLst>
                <a:gd name="T0" fmla="*/ 366 w 647"/>
                <a:gd name="T1" fmla="*/ 3 h 858"/>
                <a:gd name="T2" fmla="*/ 418 w 647"/>
                <a:gd name="T3" fmla="*/ 14 h 858"/>
                <a:gd name="T4" fmla="*/ 460 w 647"/>
                <a:gd name="T5" fmla="*/ 34 h 858"/>
                <a:gd name="T6" fmla="*/ 499 w 647"/>
                <a:gd name="T7" fmla="*/ 61 h 858"/>
                <a:gd name="T8" fmla="*/ 523 w 647"/>
                <a:gd name="T9" fmla="*/ 85 h 858"/>
                <a:gd name="T10" fmla="*/ 535 w 647"/>
                <a:gd name="T11" fmla="*/ 101 h 858"/>
                <a:gd name="T12" fmla="*/ 537 w 647"/>
                <a:gd name="T13" fmla="*/ 104 h 858"/>
                <a:gd name="T14" fmla="*/ 546 w 647"/>
                <a:gd name="T15" fmla="*/ 106 h 858"/>
                <a:gd name="T16" fmla="*/ 561 w 647"/>
                <a:gd name="T17" fmla="*/ 112 h 858"/>
                <a:gd name="T18" fmla="*/ 579 w 647"/>
                <a:gd name="T19" fmla="*/ 125 h 858"/>
                <a:gd name="T20" fmla="*/ 598 w 647"/>
                <a:gd name="T21" fmla="*/ 147 h 858"/>
                <a:gd name="T22" fmla="*/ 614 w 647"/>
                <a:gd name="T23" fmla="*/ 180 h 858"/>
                <a:gd name="T24" fmla="*/ 625 w 647"/>
                <a:gd name="T25" fmla="*/ 226 h 858"/>
                <a:gd name="T26" fmla="*/ 627 w 647"/>
                <a:gd name="T27" fmla="*/ 288 h 858"/>
                <a:gd name="T28" fmla="*/ 619 w 647"/>
                <a:gd name="T29" fmla="*/ 368 h 858"/>
                <a:gd name="T30" fmla="*/ 608 w 647"/>
                <a:gd name="T31" fmla="*/ 409 h 858"/>
                <a:gd name="T32" fmla="*/ 623 w 647"/>
                <a:gd name="T33" fmla="*/ 410 h 858"/>
                <a:gd name="T34" fmla="*/ 637 w 647"/>
                <a:gd name="T35" fmla="*/ 419 h 858"/>
                <a:gd name="T36" fmla="*/ 646 w 647"/>
                <a:gd name="T37" fmla="*/ 437 h 858"/>
                <a:gd name="T38" fmla="*/ 646 w 647"/>
                <a:gd name="T39" fmla="*/ 470 h 858"/>
                <a:gd name="T40" fmla="*/ 635 w 647"/>
                <a:gd name="T41" fmla="*/ 520 h 858"/>
                <a:gd name="T42" fmla="*/ 618 w 647"/>
                <a:gd name="T43" fmla="*/ 569 h 858"/>
                <a:gd name="T44" fmla="*/ 603 w 647"/>
                <a:gd name="T45" fmla="*/ 598 h 858"/>
                <a:gd name="T46" fmla="*/ 588 w 647"/>
                <a:gd name="T47" fmla="*/ 611 h 858"/>
                <a:gd name="T48" fmla="*/ 575 w 647"/>
                <a:gd name="T49" fmla="*/ 642 h 858"/>
                <a:gd name="T50" fmla="*/ 551 w 647"/>
                <a:gd name="T51" fmla="*/ 703 h 858"/>
                <a:gd name="T52" fmla="*/ 511 w 647"/>
                <a:gd name="T53" fmla="*/ 761 h 858"/>
                <a:gd name="T54" fmla="*/ 458 w 647"/>
                <a:gd name="T55" fmla="*/ 810 h 858"/>
                <a:gd name="T56" fmla="*/ 393 w 647"/>
                <a:gd name="T57" fmla="*/ 846 h 858"/>
                <a:gd name="T58" fmla="*/ 324 w 647"/>
                <a:gd name="T59" fmla="*/ 858 h 858"/>
                <a:gd name="T60" fmla="*/ 255 w 647"/>
                <a:gd name="T61" fmla="*/ 846 h 858"/>
                <a:gd name="T62" fmla="*/ 190 w 647"/>
                <a:gd name="T63" fmla="*/ 810 h 858"/>
                <a:gd name="T64" fmla="*/ 136 w 647"/>
                <a:gd name="T65" fmla="*/ 761 h 858"/>
                <a:gd name="T66" fmla="*/ 97 w 647"/>
                <a:gd name="T67" fmla="*/ 703 h 858"/>
                <a:gd name="T68" fmla="*/ 73 w 647"/>
                <a:gd name="T69" fmla="*/ 641 h 858"/>
                <a:gd name="T70" fmla="*/ 60 w 647"/>
                <a:gd name="T71" fmla="*/ 610 h 858"/>
                <a:gd name="T72" fmla="*/ 46 w 647"/>
                <a:gd name="T73" fmla="*/ 597 h 858"/>
                <a:gd name="T74" fmla="*/ 30 w 647"/>
                <a:gd name="T75" fmla="*/ 568 h 858"/>
                <a:gd name="T76" fmla="*/ 12 w 647"/>
                <a:gd name="T77" fmla="*/ 519 h 858"/>
                <a:gd name="T78" fmla="*/ 1 w 647"/>
                <a:gd name="T79" fmla="*/ 469 h 858"/>
                <a:gd name="T80" fmla="*/ 2 w 647"/>
                <a:gd name="T81" fmla="*/ 437 h 858"/>
                <a:gd name="T82" fmla="*/ 10 w 647"/>
                <a:gd name="T83" fmla="*/ 418 h 858"/>
                <a:gd name="T84" fmla="*/ 24 w 647"/>
                <a:gd name="T85" fmla="*/ 409 h 858"/>
                <a:gd name="T86" fmla="*/ 39 w 647"/>
                <a:gd name="T87" fmla="*/ 408 h 858"/>
                <a:gd name="T88" fmla="*/ 28 w 647"/>
                <a:gd name="T89" fmla="*/ 367 h 858"/>
                <a:gd name="T90" fmla="*/ 20 w 647"/>
                <a:gd name="T91" fmla="*/ 302 h 858"/>
                <a:gd name="T92" fmla="*/ 27 w 647"/>
                <a:gd name="T93" fmla="*/ 238 h 858"/>
                <a:gd name="T94" fmla="*/ 50 w 647"/>
                <a:gd name="T95" fmla="*/ 178 h 858"/>
                <a:gd name="T96" fmla="*/ 84 w 647"/>
                <a:gd name="T97" fmla="*/ 127 h 858"/>
                <a:gd name="T98" fmla="*/ 125 w 647"/>
                <a:gd name="T99" fmla="*/ 84 h 858"/>
                <a:gd name="T100" fmla="*/ 173 w 647"/>
                <a:gd name="T101" fmla="*/ 48 h 858"/>
                <a:gd name="T102" fmla="*/ 217 w 647"/>
                <a:gd name="T103" fmla="*/ 22 h 858"/>
                <a:gd name="T104" fmla="*/ 272 w 647"/>
                <a:gd name="T105" fmla="*/ 5 h 858"/>
                <a:gd name="T106" fmla="*/ 337 w 647"/>
                <a:gd name="T107" fmla="*/ 0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7" h="858">
                  <a:moveTo>
                    <a:pt x="337" y="0"/>
                  </a:moveTo>
                  <a:lnTo>
                    <a:pt x="366" y="3"/>
                  </a:lnTo>
                  <a:lnTo>
                    <a:pt x="394" y="7"/>
                  </a:lnTo>
                  <a:lnTo>
                    <a:pt x="418" y="14"/>
                  </a:lnTo>
                  <a:lnTo>
                    <a:pt x="440" y="23"/>
                  </a:lnTo>
                  <a:lnTo>
                    <a:pt x="460" y="34"/>
                  </a:lnTo>
                  <a:lnTo>
                    <a:pt x="481" y="47"/>
                  </a:lnTo>
                  <a:lnTo>
                    <a:pt x="499" y="61"/>
                  </a:lnTo>
                  <a:lnTo>
                    <a:pt x="513" y="74"/>
                  </a:lnTo>
                  <a:lnTo>
                    <a:pt x="523" y="85"/>
                  </a:lnTo>
                  <a:lnTo>
                    <a:pt x="531" y="95"/>
                  </a:lnTo>
                  <a:lnTo>
                    <a:pt x="535" y="101"/>
                  </a:lnTo>
                  <a:lnTo>
                    <a:pt x="536" y="104"/>
                  </a:lnTo>
                  <a:lnTo>
                    <a:pt x="537" y="104"/>
                  </a:lnTo>
                  <a:lnTo>
                    <a:pt x="540" y="105"/>
                  </a:lnTo>
                  <a:lnTo>
                    <a:pt x="546" y="106"/>
                  </a:lnTo>
                  <a:lnTo>
                    <a:pt x="553" y="109"/>
                  </a:lnTo>
                  <a:lnTo>
                    <a:pt x="561" y="112"/>
                  </a:lnTo>
                  <a:lnTo>
                    <a:pt x="570" y="118"/>
                  </a:lnTo>
                  <a:lnTo>
                    <a:pt x="579" y="125"/>
                  </a:lnTo>
                  <a:lnTo>
                    <a:pt x="589" y="135"/>
                  </a:lnTo>
                  <a:lnTo>
                    <a:pt x="598" y="147"/>
                  </a:lnTo>
                  <a:lnTo>
                    <a:pt x="607" y="162"/>
                  </a:lnTo>
                  <a:lnTo>
                    <a:pt x="614" y="180"/>
                  </a:lnTo>
                  <a:lnTo>
                    <a:pt x="621" y="200"/>
                  </a:lnTo>
                  <a:lnTo>
                    <a:pt x="625" y="226"/>
                  </a:lnTo>
                  <a:lnTo>
                    <a:pt x="627" y="255"/>
                  </a:lnTo>
                  <a:lnTo>
                    <a:pt x="627" y="288"/>
                  </a:lnTo>
                  <a:lnTo>
                    <a:pt x="625" y="325"/>
                  </a:lnTo>
                  <a:lnTo>
                    <a:pt x="619" y="368"/>
                  </a:lnTo>
                  <a:lnTo>
                    <a:pt x="614" y="389"/>
                  </a:lnTo>
                  <a:lnTo>
                    <a:pt x="608" y="409"/>
                  </a:lnTo>
                  <a:lnTo>
                    <a:pt x="616" y="409"/>
                  </a:lnTo>
                  <a:lnTo>
                    <a:pt x="623" y="410"/>
                  </a:lnTo>
                  <a:lnTo>
                    <a:pt x="631" y="413"/>
                  </a:lnTo>
                  <a:lnTo>
                    <a:pt x="637" y="419"/>
                  </a:lnTo>
                  <a:lnTo>
                    <a:pt x="641" y="426"/>
                  </a:lnTo>
                  <a:lnTo>
                    <a:pt x="646" y="437"/>
                  </a:lnTo>
                  <a:lnTo>
                    <a:pt x="647" y="452"/>
                  </a:lnTo>
                  <a:lnTo>
                    <a:pt x="646" y="470"/>
                  </a:lnTo>
                  <a:lnTo>
                    <a:pt x="642" y="493"/>
                  </a:lnTo>
                  <a:lnTo>
                    <a:pt x="635" y="520"/>
                  </a:lnTo>
                  <a:lnTo>
                    <a:pt x="626" y="548"/>
                  </a:lnTo>
                  <a:lnTo>
                    <a:pt x="618" y="569"/>
                  </a:lnTo>
                  <a:lnTo>
                    <a:pt x="610" y="587"/>
                  </a:lnTo>
                  <a:lnTo>
                    <a:pt x="603" y="598"/>
                  </a:lnTo>
                  <a:lnTo>
                    <a:pt x="595" y="607"/>
                  </a:lnTo>
                  <a:lnTo>
                    <a:pt x="588" y="611"/>
                  </a:lnTo>
                  <a:lnTo>
                    <a:pt x="581" y="613"/>
                  </a:lnTo>
                  <a:lnTo>
                    <a:pt x="575" y="642"/>
                  </a:lnTo>
                  <a:lnTo>
                    <a:pt x="565" y="673"/>
                  </a:lnTo>
                  <a:lnTo>
                    <a:pt x="551" y="703"/>
                  </a:lnTo>
                  <a:lnTo>
                    <a:pt x="533" y="733"/>
                  </a:lnTo>
                  <a:lnTo>
                    <a:pt x="511" y="761"/>
                  </a:lnTo>
                  <a:lnTo>
                    <a:pt x="486" y="788"/>
                  </a:lnTo>
                  <a:lnTo>
                    <a:pt x="458" y="810"/>
                  </a:lnTo>
                  <a:lnTo>
                    <a:pt x="427" y="831"/>
                  </a:lnTo>
                  <a:lnTo>
                    <a:pt x="393" y="846"/>
                  </a:lnTo>
                  <a:lnTo>
                    <a:pt x="359" y="854"/>
                  </a:lnTo>
                  <a:lnTo>
                    <a:pt x="324" y="858"/>
                  </a:lnTo>
                  <a:lnTo>
                    <a:pt x="290" y="854"/>
                  </a:lnTo>
                  <a:lnTo>
                    <a:pt x="255" y="846"/>
                  </a:lnTo>
                  <a:lnTo>
                    <a:pt x="221" y="831"/>
                  </a:lnTo>
                  <a:lnTo>
                    <a:pt x="190" y="810"/>
                  </a:lnTo>
                  <a:lnTo>
                    <a:pt x="160" y="787"/>
                  </a:lnTo>
                  <a:lnTo>
                    <a:pt x="136" y="761"/>
                  </a:lnTo>
                  <a:lnTo>
                    <a:pt x="115" y="732"/>
                  </a:lnTo>
                  <a:lnTo>
                    <a:pt x="97" y="703"/>
                  </a:lnTo>
                  <a:lnTo>
                    <a:pt x="83" y="671"/>
                  </a:lnTo>
                  <a:lnTo>
                    <a:pt x="73" y="641"/>
                  </a:lnTo>
                  <a:lnTo>
                    <a:pt x="67" y="612"/>
                  </a:lnTo>
                  <a:lnTo>
                    <a:pt x="60" y="610"/>
                  </a:lnTo>
                  <a:lnTo>
                    <a:pt x="54" y="606"/>
                  </a:lnTo>
                  <a:lnTo>
                    <a:pt x="46" y="597"/>
                  </a:lnTo>
                  <a:lnTo>
                    <a:pt x="38" y="585"/>
                  </a:lnTo>
                  <a:lnTo>
                    <a:pt x="30" y="568"/>
                  </a:lnTo>
                  <a:lnTo>
                    <a:pt x="21" y="547"/>
                  </a:lnTo>
                  <a:lnTo>
                    <a:pt x="12" y="519"/>
                  </a:lnTo>
                  <a:lnTo>
                    <a:pt x="6" y="492"/>
                  </a:lnTo>
                  <a:lnTo>
                    <a:pt x="1" y="469"/>
                  </a:lnTo>
                  <a:lnTo>
                    <a:pt x="0" y="451"/>
                  </a:lnTo>
                  <a:lnTo>
                    <a:pt x="2" y="437"/>
                  </a:lnTo>
                  <a:lnTo>
                    <a:pt x="6" y="425"/>
                  </a:lnTo>
                  <a:lnTo>
                    <a:pt x="10" y="418"/>
                  </a:lnTo>
                  <a:lnTo>
                    <a:pt x="16" y="412"/>
                  </a:lnTo>
                  <a:lnTo>
                    <a:pt x="24" y="409"/>
                  </a:lnTo>
                  <a:lnTo>
                    <a:pt x="31" y="408"/>
                  </a:lnTo>
                  <a:lnTo>
                    <a:pt x="39" y="408"/>
                  </a:lnTo>
                  <a:lnTo>
                    <a:pt x="32" y="388"/>
                  </a:lnTo>
                  <a:lnTo>
                    <a:pt x="28" y="367"/>
                  </a:lnTo>
                  <a:lnTo>
                    <a:pt x="23" y="334"/>
                  </a:lnTo>
                  <a:lnTo>
                    <a:pt x="20" y="302"/>
                  </a:lnTo>
                  <a:lnTo>
                    <a:pt x="22" y="269"/>
                  </a:lnTo>
                  <a:lnTo>
                    <a:pt x="27" y="238"/>
                  </a:lnTo>
                  <a:lnTo>
                    <a:pt x="37" y="207"/>
                  </a:lnTo>
                  <a:lnTo>
                    <a:pt x="50" y="178"/>
                  </a:lnTo>
                  <a:lnTo>
                    <a:pt x="66" y="151"/>
                  </a:lnTo>
                  <a:lnTo>
                    <a:pt x="84" y="127"/>
                  </a:lnTo>
                  <a:lnTo>
                    <a:pt x="103" y="106"/>
                  </a:lnTo>
                  <a:lnTo>
                    <a:pt x="125" y="84"/>
                  </a:lnTo>
                  <a:lnTo>
                    <a:pt x="149" y="65"/>
                  </a:lnTo>
                  <a:lnTo>
                    <a:pt x="173" y="48"/>
                  </a:lnTo>
                  <a:lnTo>
                    <a:pt x="195" y="34"/>
                  </a:lnTo>
                  <a:lnTo>
                    <a:pt x="217" y="22"/>
                  </a:lnTo>
                  <a:lnTo>
                    <a:pt x="241" y="12"/>
                  </a:lnTo>
                  <a:lnTo>
                    <a:pt x="272" y="5"/>
                  </a:lnTo>
                  <a:lnTo>
                    <a:pt x="304" y="1"/>
                  </a:lnTo>
                  <a:lnTo>
                    <a:pt x="3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30" name="Freeform 595"/>
            <p:cNvSpPr>
              <a:spLocks/>
            </p:cNvSpPr>
            <p:nvPr/>
          </p:nvSpPr>
          <p:spPr bwMode="auto">
            <a:xfrm>
              <a:off x="5538" y="1733"/>
              <a:ext cx="244" cy="113"/>
            </a:xfrm>
            <a:custGeom>
              <a:avLst/>
              <a:gdLst>
                <a:gd name="T0" fmla="*/ 512 w 1224"/>
                <a:gd name="T1" fmla="*/ 365 h 565"/>
                <a:gd name="T2" fmla="*/ 579 w 1224"/>
                <a:gd name="T3" fmla="*/ 267 h 565"/>
                <a:gd name="T4" fmla="*/ 547 w 1224"/>
                <a:gd name="T5" fmla="*/ 216 h 565"/>
                <a:gd name="T6" fmla="*/ 532 w 1224"/>
                <a:gd name="T7" fmla="*/ 175 h 565"/>
                <a:gd name="T8" fmla="*/ 530 w 1224"/>
                <a:gd name="T9" fmla="*/ 145 h 565"/>
                <a:gd name="T10" fmla="*/ 539 w 1224"/>
                <a:gd name="T11" fmla="*/ 123 h 565"/>
                <a:gd name="T12" fmla="*/ 554 w 1224"/>
                <a:gd name="T13" fmla="*/ 108 h 565"/>
                <a:gd name="T14" fmla="*/ 572 w 1224"/>
                <a:gd name="T15" fmla="*/ 100 h 565"/>
                <a:gd name="T16" fmla="*/ 591 w 1224"/>
                <a:gd name="T17" fmla="*/ 95 h 565"/>
                <a:gd name="T18" fmla="*/ 605 w 1224"/>
                <a:gd name="T19" fmla="*/ 94 h 565"/>
                <a:gd name="T20" fmla="*/ 612 w 1224"/>
                <a:gd name="T21" fmla="*/ 94 h 565"/>
                <a:gd name="T22" fmla="*/ 624 w 1224"/>
                <a:gd name="T23" fmla="*/ 94 h 565"/>
                <a:gd name="T24" fmla="*/ 641 w 1224"/>
                <a:gd name="T25" fmla="*/ 98 h 565"/>
                <a:gd name="T26" fmla="*/ 659 w 1224"/>
                <a:gd name="T27" fmla="*/ 104 h 565"/>
                <a:gd name="T28" fmla="*/ 677 w 1224"/>
                <a:gd name="T29" fmla="*/ 115 h 565"/>
                <a:gd name="T30" fmla="*/ 689 w 1224"/>
                <a:gd name="T31" fmla="*/ 133 h 565"/>
                <a:gd name="T32" fmla="*/ 693 w 1224"/>
                <a:gd name="T33" fmla="*/ 159 h 565"/>
                <a:gd name="T34" fmla="*/ 685 w 1224"/>
                <a:gd name="T35" fmla="*/ 194 h 565"/>
                <a:gd name="T36" fmla="*/ 661 w 1224"/>
                <a:gd name="T37" fmla="*/ 241 h 565"/>
                <a:gd name="T38" fmla="*/ 695 w 1224"/>
                <a:gd name="T39" fmla="*/ 414 h 565"/>
                <a:gd name="T40" fmla="*/ 827 w 1224"/>
                <a:gd name="T41" fmla="*/ 0 h 565"/>
                <a:gd name="T42" fmla="*/ 835 w 1224"/>
                <a:gd name="T43" fmla="*/ 5 h 565"/>
                <a:gd name="T44" fmla="*/ 860 w 1224"/>
                <a:gd name="T45" fmla="*/ 20 h 565"/>
                <a:gd name="T46" fmla="*/ 901 w 1224"/>
                <a:gd name="T47" fmla="*/ 43 h 565"/>
                <a:gd name="T48" fmla="*/ 957 w 1224"/>
                <a:gd name="T49" fmla="*/ 70 h 565"/>
                <a:gd name="T50" fmla="*/ 1026 w 1224"/>
                <a:gd name="T51" fmla="*/ 100 h 565"/>
                <a:gd name="T52" fmla="*/ 1098 w 1224"/>
                <a:gd name="T53" fmla="*/ 130 h 565"/>
                <a:gd name="T54" fmla="*/ 1148 w 1224"/>
                <a:gd name="T55" fmla="*/ 165 h 565"/>
                <a:gd name="T56" fmla="*/ 1183 w 1224"/>
                <a:gd name="T57" fmla="*/ 210 h 565"/>
                <a:gd name="T58" fmla="*/ 1204 w 1224"/>
                <a:gd name="T59" fmla="*/ 267 h 565"/>
                <a:gd name="T60" fmla="*/ 1216 w 1224"/>
                <a:gd name="T61" fmla="*/ 336 h 565"/>
                <a:gd name="T62" fmla="*/ 1222 w 1224"/>
                <a:gd name="T63" fmla="*/ 418 h 565"/>
                <a:gd name="T64" fmla="*/ 1223 w 1224"/>
                <a:gd name="T65" fmla="*/ 513 h 565"/>
                <a:gd name="T66" fmla="*/ 0 w 1224"/>
                <a:gd name="T67" fmla="*/ 565 h 565"/>
                <a:gd name="T68" fmla="*/ 1 w 1224"/>
                <a:gd name="T69" fmla="*/ 463 h 565"/>
                <a:gd name="T70" fmla="*/ 4 w 1224"/>
                <a:gd name="T71" fmla="*/ 376 h 565"/>
                <a:gd name="T72" fmla="*/ 11 w 1224"/>
                <a:gd name="T73" fmla="*/ 301 h 565"/>
                <a:gd name="T74" fmla="*/ 28 w 1224"/>
                <a:gd name="T75" fmla="*/ 237 h 565"/>
                <a:gd name="T76" fmla="*/ 54 w 1224"/>
                <a:gd name="T77" fmla="*/ 187 h 565"/>
                <a:gd name="T78" fmla="*/ 97 w 1224"/>
                <a:gd name="T79" fmla="*/ 146 h 565"/>
                <a:gd name="T80" fmla="*/ 158 w 1224"/>
                <a:gd name="T81" fmla="*/ 116 h 565"/>
                <a:gd name="T82" fmla="*/ 233 w 1224"/>
                <a:gd name="T83" fmla="*/ 85 h 565"/>
                <a:gd name="T84" fmla="*/ 295 w 1224"/>
                <a:gd name="T85" fmla="*/ 56 h 565"/>
                <a:gd name="T86" fmla="*/ 344 w 1224"/>
                <a:gd name="T87" fmla="*/ 31 h 565"/>
                <a:gd name="T88" fmla="*/ 377 w 1224"/>
                <a:gd name="T89" fmla="*/ 12 h 565"/>
                <a:gd name="T90" fmla="*/ 394 w 1224"/>
                <a:gd name="T91" fmla="*/ 1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4" h="565">
                  <a:moveTo>
                    <a:pt x="397" y="0"/>
                  </a:moveTo>
                  <a:lnTo>
                    <a:pt x="512" y="365"/>
                  </a:lnTo>
                  <a:lnTo>
                    <a:pt x="528" y="414"/>
                  </a:lnTo>
                  <a:lnTo>
                    <a:pt x="579" y="267"/>
                  </a:lnTo>
                  <a:lnTo>
                    <a:pt x="561" y="241"/>
                  </a:lnTo>
                  <a:lnTo>
                    <a:pt x="547" y="216"/>
                  </a:lnTo>
                  <a:lnTo>
                    <a:pt x="537" y="194"/>
                  </a:lnTo>
                  <a:lnTo>
                    <a:pt x="532" y="175"/>
                  </a:lnTo>
                  <a:lnTo>
                    <a:pt x="530" y="159"/>
                  </a:lnTo>
                  <a:lnTo>
                    <a:pt x="530" y="145"/>
                  </a:lnTo>
                  <a:lnTo>
                    <a:pt x="533" y="133"/>
                  </a:lnTo>
                  <a:lnTo>
                    <a:pt x="539" y="123"/>
                  </a:lnTo>
                  <a:lnTo>
                    <a:pt x="546" y="115"/>
                  </a:lnTo>
                  <a:lnTo>
                    <a:pt x="554" y="108"/>
                  </a:lnTo>
                  <a:lnTo>
                    <a:pt x="563" y="104"/>
                  </a:lnTo>
                  <a:lnTo>
                    <a:pt x="572" y="100"/>
                  </a:lnTo>
                  <a:lnTo>
                    <a:pt x="582" y="98"/>
                  </a:lnTo>
                  <a:lnTo>
                    <a:pt x="591" y="95"/>
                  </a:lnTo>
                  <a:lnTo>
                    <a:pt x="599" y="94"/>
                  </a:lnTo>
                  <a:lnTo>
                    <a:pt x="605" y="94"/>
                  </a:lnTo>
                  <a:lnTo>
                    <a:pt x="611" y="94"/>
                  </a:lnTo>
                  <a:lnTo>
                    <a:pt x="612" y="94"/>
                  </a:lnTo>
                  <a:lnTo>
                    <a:pt x="617" y="94"/>
                  </a:lnTo>
                  <a:lnTo>
                    <a:pt x="624" y="94"/>
                  </a:lnTo>
                  <a:lnTo>
                    <a:pt x="632" y="95"/>
                  </a:lnTo>
                  <a:lnTo>
                    <a:pt x="641" y="98"/>
                  </a:lnTo>
                  <a:lnTo>
                    <a:pt x="650" y="100"/>
                  </a:lnTo>
                  <a:lnTo>
                    <a:pt x="659" y="104"/>
                  </a:lnTo>
                  <a:lnTo>
                    <a:pt x="669" y="108"/>
                  </a:lnTo>
                  <a:lnTo>
                    <a:pt x="677" y="115"/>
                  </a:lnTo>
                  <a:lnTo>
                    <a:pt x="684" y="123"/>
                  </a:lnTo>
                  <a:lnTo>
                    <a:pt x="689" y="133"/>
                  </a:lnTo>
                  <a:lnTo>
                    <a:pt x="692" y="145"/>
                  </a:lnTo>
                  <a:lnTo>
                    <a:pt x="693" y="159"/>
                  </a:lnTo>
                  <a:lnTo>
                    <a:pt x="690" y="175"/>
                  </a:lnTo>
                  <a:lnTo>
                    <a:pt x="685" y="194"/>
                  </a:lnTo>
                  <a:lnTo>
                    <a:pt x="675" y="216"/>
                  </a:lnTo>
                  <a:lnTo>
                    <a:pt x="661" y="241"/>
                  </a:lnTo>
                  <a:lnTo>
                    <a:pt x="643" y="267"/>
                  </a:lnTo>
                  <a:lnTo>
                    <a:pt x="695" y="414"/>
                  </a:lnTo>
                  <a:lnTo>
                    <a:pt x="711" y="365"/>
                  </a:lnTo>
                  <a:lnTo>
                    <a:pt x="827" y="0"/>
                  </a:lnTo>
                  <a:lnTo>
                    <a:pt x="829" y="1"/>
                  </a:lnTo>
                  <a:lnTo>
                    <a:pt x="835" y="5"/>
                  </a:lnTo>
                  <a:lnTo>
                    <a:pt x="846" y="12"/>
                  </a:lnTo>
                  <a:lnTo>
                    <a:pt x="860" y="20"/>
                  </a:lnTo>
                  <a:lnTo>
                    <a:pt x="878" y="31"/>
                  </a:lnTo>
                  <a:lnTo>
                    <a:pt x="901" y="43"/>
                  </a:lnTo>
                  <a:lnTo>
                    <a:pt x="927" y="56"/>
                  </a:lnTo>
                  <a:lnTo>
                    <a:pt x="957" y="70"/>
                  </a:lnTo>
                  <a:lnTo>
                    <a:pt x="990" y="85"/>
                  </a:lnTo>
                  <a:lnTo>
                    <a:pt x="1026" y="100"/>
                  </a:lnTo>
                  <a:lnTo>
                    <a:pt x="1066" y="116"/>
                  </a:lnTo>
                  <a:lnTo>
                    <a:pt x="1098" y="130"/>
                  </a:lnTo>
                  <a:lnTo>
                    <a:pt x="1126" y="146"/>
                  </a:lnTo>
                  <a:lnTo>
                    <a:pt x="1148" y="165"/>
                  </a:lnTo>
                  <a:lnTo>
                    <a:pt x="1168" y="187"/>
                  </a:lnTo>
                  <a:lnTo>
                    <a:pt x="1183" y="210"/>
                  </a:lnTo>
                  <a:lnTo>
                    <a:pt x="1196" y="237"/>
                  </a:lnTo>
                  <a:lnTo>
                    <a:pt x="1204" y="267"/>
                  </a:lnTo>
                  <a:lnTo>
                    <a:pt x="1212" y="301"/>
                  </a:lnTo>
                  <a:lnTo>
                    <a:pt x="1216" y="336"/>
                  </a:lnTo>
                  <a:lnTo>
                    <a:pt x="1219" y="376"/>
                  </a:lnTo>
                  <a:lnTo>
                    <a:pt x="1222" y="418"/>
                  </a:lnTo>
                  <a:lnTo>
                    <a:pt x="1222" y="463"/>
                  </a:lnTo>
                  <a:lnTo>
                    <a:pt x="1223" y="513"/>
                  </a:lnTo>
                  <a:lnTo>
                    <a:pt x="1224" y="565"/>
                  </a:lnTo>
                  <a:lnTo>
                    <a:pt x="0" y="565"/>
                  </a:lnTo>
                  <a:lnTo>
                    <a:pt x="1" y="513"/>
                  </a:lnTo>
                  <a:lnTo>
                    <a:pt x="1" y="463"/>
                  </a:lnTo>
                  <a:lnTo>
                    <a:pt x="2" y="418"/>
                  </a:lnTo>
                  <a:lnTo>
                    <a:pt x="4" y="376"/>
                  </a:lnTo>
                  <a:lnTo>
                    <a:pt x="6" y="336"/>
                  </a:lnTo>
                  <a:lnTo>
                    <a:pt x="11" y="301"/>
                  </a:lnTo>
                  <a:lnTo>
                    <a:pt x="18" y="267"/>
                  </a:lnTo>
                  <a:lnTo>
                    <a:pt x="28" y="237"/>
                  </a:lnTo>
                  <a:lnTo>
                    <a:pt x="39" y="210"/>
                  </a:lnTo>
                  <a:lnTo>
                    <a:pt x="54" y="187"/>
                  </a:lnTo>
                  <a:lnTo>
                    <a:pt x="74" y="165"/>
                  </a:lnTo>
                  <a:lnTo>
                    <a:pt x="97" y="146"/>
                  </a:lnTo>
                  <a:lnTo>
                    <a:pt x="124" y="130"/>
                  </a:lnTo>
                  <a:lnTo>
                    <a:pt x="158" y="116"/>
                  </a:lnTo>
                  <a:lnTo>
                    <a:pt x="196" y="100"/>
                  </a:lnTo>
                  <a:lnTo>
                    <a:pt x="233" y="85"/>
                  </a:lnTo>
                  <a:lnTo>
                    <a:pt x="266" y="70"/>
                  </a:lnTo>
                  <a:lnTo>
                    <a:pt x="295" y="56"/>
                  </a:lnTo>
                  <a:lnTo>
                    <a:pt x="321" y="43"/>
                  </a:lnTo>
                  <a:lnTo>
                    <a:pt x="344" y="31"/>
                  </a:lnTo>
                  <a:lnTo>
                    <a:pt x="362" y="20"/>
                  </a:lnTo>
                  <a:lnTo>
                    <a:pt x="377" y="12"/>
                  </a:lnTo>
                  <a:lnTo>
                    <a:pt x="388" y="5"/>
                  </a:lnTo>
                  <a:lnTo>
                    <a:pt x="394" y="1"/>
                  </a:lnTo>
                  <a:lnTo>
                    <a:pt x="3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31" name="Freeform 596"/>
            <p:cNvSpPr>
              <a:spLocks/>
            </p:cNvSpPr>
            <p:nvPr/>
          </p:nvSpPr>
          <p:spPr bwMode="auto">
            <a:xfrm>
              <a:off x="5595" y="1564"/>
              <a:ext cx="129" cy="172"/>
            </a:xfrm>
            <a:custGeom>
              <a:avLst/>
              <a:gdLst>
                <a:gd name="T0" fmla="*/ 366 w 644"/>
                <a:gd name="T1" fmla="*/ 3 h 858"/>
                <a:gd name="T2" fmla="*/ 417 w 644"/>
                <a:gd name="T3" fmla="*/ 14 h 858"/>
                <a:gd name="T4" fmla="*/ 458 w 644"/>
                <a:gd name="T5" fmla="*/ 34 h 858"/>
                <a:gd name="T6" fmla="*/ 497 w 644"/>
                <a:gd name="T7" fmla="*/ 61 h 858"/>
                <a:gd name="T8" fmla="*/ 522 w 644"/>
                <a:gd name="T9" fmla="*/ 85 h 858"/>
                <a:gd name="T10" fmla="*/ 532 w 644"/>
                <a:gd name="T11" fmla="*/ 102 h 858"/>
                <a:gd name="T12" fmla="*/ 536 w 644"/>
                <a:gd name="T13" fmla="*/ 104 h 858"/>
                <a:gd name="T14" fmla="*/ 544 w 644"/>
                <a:gd name="T15" fmla="*/ 106 h 858"/>
                <a:gd name="T16" fmla="*/ 559 w 644"/>
                <a:gd name="T17" fmla="*/ 112 h 858"/>
                <a:gd name="T18" fmla="*/ 578 w 644"/>
                <a:gd name="T19" fmla="*/ 125 h 858"/>
                <a:gd name="T20" fmla="*/ 596 w 644"/>
                <a:gd name="T21" fmla="*/ 147 h 858"/>
                <a:gd name="T22" fmla="*/ 612 w 644"/>
                <a:gd name="T23" fmla="*/ 180 h 858"/>
                <a:gd name="T24" fmla="*/ 624 w 644"/>
                <a:gd name="T25" fmla="*/ 226 h 858"/>
                <a:gd name="T26" fmla="*/ 626 w 644"/>
                <a:gd name="T27" fmla="*/ 288 h 858"/>
                <a:gd name="T28" fmla="*/ 617 w 644"/>
                <a:gd name="T29" fmla="*/ 368 h 858"/>
                <a:gd name="T30" fmla="*/ 607 w 644"/>
                <a:gd name="T31" fmla="*/ 409 h 858"/>
                <a:gd name="T32" fmla="*/ 622 w 644"/>
                <a:gd name="T33" fmla="*/ 410 h 858"/>
                <a:gd name="T34" fmla="*/ 635 w 644"/>
                <a:gd name="T35" fmla="*/ 419 h 858"/>
                <a:gd name="T36" fmla="*/ 643 w 644"/>
                <a:gd name="T37" fmla="*/ 437 h 858"/>
                <a:gd name="T38" fmla="*/ 644 w 644"/>
                <a:gd name="T39" fmla="*/ 470 h 858"/>
                <a:gd name="T40" fmla="*/ 633 w 644"/>
                <a:gd name="T41" fmla="*/ 520 h 858"/>
                <a:gd name="T42" fmla="*/ 616 w 644"/>
                <a:gd name="T43" fmla="*/ 569 h 858"/>
                <a:gd name="T44" fmla="*/ 600 w 644"/>
                <a:gd name="T45" fmla="*/ 598 h 858"/>
                <a:gd name="T46" fmla="*/ 586 w 644"/>
                <a:gd name="T47" fmla="*/ 611 h 858"/>
                <a:gd name="T48" fmla="*/ 573 w 644"/>
                <a:gd name="T49" fmla="*/ 643 h 858"/>
                <a:gd name="T50" fmla="*/ 549 w 644"/>
                <a:gd name="T51" fmla="*/ 703 h 858"/>
                <a:gd name="T52" fmla="*/ 510 w 644"/>
                <a:gd name="T53" fmla="*/ 761 h 858"/>
                <a:gd name="T54" fmla="*/ 457 w 644"/>
                <a:gd name="T55" fmla="*/ 810 h 858"/>
                <a:gd name="T56" fmla="*/ 391 w 644"/>
                <a:gd name="T57" fmla="*/ 846 h 858"/>
                <a:gd name="T58" fmla="*/ 323 w 644"/>
                <a:gd name="T59" fmla="*/ 858 h 858"/>
                <a:gd name="T60" fmla="*/ 254 w 644"/>
                <a:gd name="T61" fmla="*/ 846 h 858"/>
                <a:gd name="T62" fmla="*/ 187 w 644"/>
                <a:gd name="T63" fmla="*/ 810 h 858"/>
                <a:gd name="T64" fmla="*/ 134 w 644"/>
                <a:gd name="T65" fmla="*/ 761 h 858"/>
                <a:gd name="T66" fmla="*/ 96 w 644"/>
                <a:gd name="T67" fmla="*/ 703 h 858"/>
                <a:gd name="T68" fmla="*/ 72 w 644"/>
                <a:gd name="T69" fmla="*/ 641 h 858"/>
                <a:gd name="T70" fmla="*/ 59 w 644"/>
                <a:gd name="T71" fmla="*/ 610 h 858"/>
                <a:gd name="T72" fmla="*/ 44 w 644"/>
                <a:gd name="T73" fmla="*/ 597 h 858"/>
                <a:gd name="T74" fmla="*/ 29 w 644"/>
                <a:gd name="T75" fmla="*/ 568 h 858"/>
                <a:gd name="T76" fmla="*/ 12 w 644"/>
                <a:gd name="T77" fmla="*/ 519 h 858"/>
                <a:gd name="T78" fmla="*/ 1 w 644"/>
                <a:gd name="T79" fmla="*/ 469 h 858"/>
                <a:gd name="T80" fmla="*/ 2 w 644"/>
                <a:gd name="T81" fmla="*/ 437 h 858"/>
                <a:gd name="T82" fmla="*/ 10 w 644"/>
                <a:gd name="T83" fmla="*/ 418 h 858"/>
                <a:gd name="T84" fmla="*/ 24 w 644"/>
                <a:gd name="T85" fmla="*/ 409 h 858"/>
                <a:gd name="T86" fmla="*/ 39 w 644"/>
                <a:gd name="T87" fmla="*/ 408 h 858"/>
                <a:gd name="T88" fmla="*/ 28 w 644"/>
                <a:gd name="T89" fmla="*/ 367 h 858"/>
                <a:gd name="T90" fmla="*/ 19 w 644"/>
                <a:gd name="T91" fmla="*/ 301 h 858"/>
                <a:gd name="T92" fmla="*/ 27 w 644"/>
                <a:gd name="T93" fmla="*/ 238 h 858"/>
                <a:gd name="T94" fmla="*/ 49 w 644"/>
                <a:gd name="T95" fmla="*/ 178 h 858"/>
                <a:gd name="T96" fmla="*/ 84 w 644"/>
                <a:gd name="T97" fmla="*/ 127 h 858"/>
                <a:gd name="T98" fmla="*/ 125 w 644"/>
                <a:gd name="T99" fmla="*/ 84 h 858"/>
                <a:gd name="T100" fmla="*/ 173 w 644"/>
                <a:gd name="T101" fmla="*/ 48 h 858"/>
                <a:gd name="T102" fmla="*/ 217 w 644"/>
                <a:gd name="T103" fmla="*/ 22 h 858"/>
                <a:gd name="T104" fmla="*/ 272 w 644"/>
                <a:gd name="T105" fmla="*/ 5 h 858"/>
                <a:gd name="T106" fmla="*/ 336 w 644"/>
                <a:gd name="T107" fmla="*/ 0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4" h="858">
                  <a:moveTo>
                    <a:pt x="336" y="0"/>
                  </a:moveTo>
                  <a:lnTo>
                    <a:pt x="366" y="3"/>
                  </a:lnTo>
                  <a:lnTo>
                    <a:pt x="393" y="7"/>
                  </a:lnTo>
                  <a:lnTo>
                    <a:pt x="417" y="14"/>
                  </a:lnTo>
                  <a:lnTo>
                    <a:pt x="439" y="23"/>
                  </a:lnTo>
                  <a:lnTo>
                    <a:pt x="458" y="34"/>
                  </a:lnTo>
                  <a:lnTo>
                    <a:pt x="480" y="47"/>
                  </a:lnTo>
                  <a:lnTo>
                    <a:pt x="497" y="61"/>
                  </a:lnTo>
                  <a:lnTo>
                    <a:pt x="511" y="74"/>
                  </a:lnTo>
                  <a:lnTo>
                    <a:pt x="522" y="85"/>
                  </a:lnTo>
                  <a:lnTo>
                    <a:pt x="528" y="95"/>
                  </a:lnTo>
                  <a:lnTo>
                    <a:pt x="532" y="102"/>
                  </a:lnTo>
                  <a:lnTo>
                    <a:pt x="535" y="104"/>
                  </a:lnTo>
                  <a:lnTo>
                    <a:pt x="536" y="104"/>
                  </a:lnTo>
                  <a:lnTo>
                    <a:pt x="539" y="105"/>
                  </a:lnTo>
                  <a:lnTo>
                    <a:pt x="544" y="106"/>
                  </a:lnTo>
                  <a:lnTo>
                    <a:pt x="551" y="108"/>
                  </a:lnTo>
                  <a:lnTo>
                    <a:pt x="559" y="112"/>
                  </a:lnTo>
                  <a:lnTo>
                    <a:pt x="568" y="118"/>
                  </a:lnTo>
                  <a:lnTo>
                    <a:pt x="578" y="125"/>
                  </a:lnTo>
                  <a:lnTo>
                    <a:pt x="587" y="135"/>
                  </a:lnTo>
                  <a:lnTo>
                    <a:pt x="596" y="147"/>
                  </a:lnTo>
                  <a:lnTo>
                    <a:pt x="604" y="162"/>
                  </a:lnTo>
                  <a:lnTo>
                    <a:pt x="612" y="180"/>
                  </a:lnTo>
                  <a:lnTo>
                    <a:pt x="618" y="201"/>
                  </a:lnTo>
                  <a:lnTo>
                    <a:pt x="624" y="226"/>
                  </a:lnTo>
                  <a:lnTo>
                    <a:pt x="626" y="255"/>
                  </a:lnTo>
                  <a:lnTo>
                    <a:pt x="626" y="288"/>
                  </a:lnTo>
                  <a:lnTo>
                    <a:pt x="623" y="325"/>
                  </a:lnTo>
                  <a:lnTo>
                    <a:pt x="617" y="368"/>
                  </a:lnTo>
                  <a:lnTo>
                    <a:pt x="613" y="389"/>
                  </a:lnTo>
                  <a:lnTo>
                    <a:pt x="607" y="409"/>
                  </a:lnTo>
                  <a:lnTo>
                    <a:pt x="614" y="409"/>
                  </a:lnTo>
                  <a:lnTo>
                    <a:pt x="622" y="410"/>
                  </a:lnTo>
                  <a:lnTo>
                    <a:pt x="629" y="413"/>
                  </a:lnTo>
                  <a:lnTo>
                    <a:pt x="635" y="419"/>
                  </a:lnTo>
                  <a:lnTo>
                    <a:pt x="640" y="426"/>
                  </a:lnTo>
                  <a:lnTo>
                    <a:pt x="643" y="437"/>
                  </a:lnTo>
                  <a:lnTo>
                    <a:pt x="644" y="452"/>
                  </a:lnTo>
                  <a:lnTo>
                    <a:pt x="644" y="470"/>
                  </a:lnTo>
                  <a:lnTo>
                    <a:pt x="640" y="493"/>
                  </a:lnTo>
                  <a:lnTo>
                    <a:pt x="633" y="520"/>
                  </a:lnTo>
                  <a:lnTo>
                    <a:pt x="625" y="548"/>
                  </a:lnTo>
                  <a:lnTo>
                    <a:pt x="616" y="569"/>
                  </a:lnTo>
                  <a:lnTo>
                    <a:pt x="609" y="587"/>
                  </a:lnTo>
                  <a:lnTo>
                    <a:pt x="600" y="598"/>
                  </a:lnTo>
                  <a:lnTo>
                    <a:pt x="593" y="607"/>
                  </a:lnTo>
                  <a:lnTo>
                    <a:pt x="586" y="611"/>
                  </a:lnTo>
                  <a:lnTo>
                    <a:pt x="580" y="613"/>
                  </a:lnTo>
                  <a:lnTo>
                    <a:pt x="573" y="643"/>
                  </a:lnTo>
                  <a:lnTo>
                    <a:pt x="562" y="673"/>
                  </a:lnTo>
                  <a:lnTo>
                    <a:pt x="549" y="703"/>
                  </a:lnTo>
                  <a:lnTo>
                    <a:pt x="531" y="733"/>
                  </a:lnTo>
                  <a:lnTo>
                    <a:pt x="510" y="761"/>
                  </a:lnTo>
                  <a:lnTo>
                    <a:pt x="485" y="788"/>
                  </a:lnTo>
                  <a:lnTo>
                    <a:pt x="457" y="810"/>
                  </a:lnTo>
                  <a:lnTo>
                    <a:pt x="426" y="831"/>
                  </a:lnTo>
                  <a:lnTo>
                    <a:pt x="391" y="846"/>
                  </a:lnTo>
                  <a:lnTo>
                    <a:pt x="357" y="854"/>
                  </a:lnTo>
                  <a:lnTo>
                    <a:pt x="323" y="858"/>
                  </a:lnTo>
                  <a:lnTo>
                    <a:pt x="287" y="854"/>
                  </a:lnTo>
                  <a:lnTo>
                    <a:pt x="254" y="846"/>
                  </a:lnTo>
                  <a:lnTo>
                    <a:pt x="219" y="831"/>
                  </a:lnTo>
                  <a:lnTo>
                    <a:pt x="187" y="810"/>
                  </a:lnTo>
                  <a:lnTo>
                    <a:pt x="159" y="787"/>
                  </a:lnTo>
                  <a:lnTo>
                    <a:pt x="134" y="761"/>
                  </a:lnTo>
                  <a:lnTo>
                    <a:pt x="113" y="732"/>
                  </a:lnTo>
                  <a:lnTo>
                    <a:pt x="96" y="703"/>
                  </a:lnTo>
                  <a:lnTo>
                    <a:pt x="82" y="672"/>
                  </a:lnTo>
                  <a:lnTo>
                    <a:pt x="72" y="641"/>
                  </a:lnTo>
                  <a:lnTo>
                    <a:pt x="65" y="612"/>
                  </a:lnTo>
                  <a:lnTo>
                    <a:pt x="59" y="610"/>
                  </a:lnTo>
                  <a:lnTo>
                    <a:pt x="52" y="606"/>
                  </a:lnTo>
                  <a:lnTo>
                    <a:pt x="44" y="597"/>
                  </a:lnTo>
                  <a:lnTo>
                    <a:pt x="36" y="586"/>
                  </a:lnTo>
                  <a:lnTo>
                    <a:pt x="29" y="568"/>
                  </a:lnTo>
                  <a:lnTo>
                    <a:pt x="20" y="547"/>
                  </a:lnTo>
                  <a:lnTo>
                    <a:pt x="12" y="519"/>
                  </a:lnTo>
                  <a:lnTo>
                    <a:pt x="5" y="492"/>
                  </a:lnTo>
                  <a:lnTo>
                    <a:pt x="1" y="469"/>
                  </a:lnTo>
                  <a:lnTo>
                    <a:pt x="0" y="451"/>
                  </a:lnTo>
                  <a:lnTo>
                    <a:pt x="2" y="437"/>
                  </a:lnTo>
                  <a:lnTo>
                    <a:pt x="5" y="425"/>
                  </a:lnTo>
                  <a:lnTo>
                    <a:pt x="10" y="418"/>
                  </a:lnTo>
                  <a:lnTo>
                    <a:pt x="16" y="412"/>
                  </a:lnTo>
                  <a:lnTo>
                    <a:pt x="24" y="409"/>
                  </a:lnTo>
                  <a:lnTo>
                    <a:pt x="31" y="408"/>
                  </a:lnTo>
                  <a:lnTo>
                    <a:pt x="39" y="408"/>
                  </a:lnTo>
                  <a:lnTo>
                    <a:pt x="32" y="388"/>
                  </a:lnTo>
                  <a:lnTo>
                    <a:pt x="28" y="367"/>
                  </a:lnTo>
                  <a:lnTo>
                    <a:pt x="22" y="334"/>
                  </a:lnTo>
                  <a:lnTo>
                    <a:pt x="19" y="301"/>
                  </a:lnTo>
                  <a:lnTo>
                    <a:pt x="21" y="269"/>
                  </a:lnTo>
                  <a:lnTo>
                    <a:pt x="27" y="238"/>
                  </a:lnTo>
                  <a:lnTo>
                    <a:pt x="36" y="207"/>
                  </a:lnTo>
                  <a:lnTo>
                    <a:pt x="49" y="178"/>
                  </a:lnTo>
                  <a:lnTo>
                    <a:pt x="65" y="151"/>
                  </a:lnTo>
                  <a:lnTo>
                    <a:pt x="84" y="127"/>
                  </a:lnTo>
                  <a:lnTo>
                    <a:pt x="103" y="106"/>
                  </a:lnTo>
                  <a:lnTo>
                    <a:pt x="125" y="84"/>
                  </a:lnTo>
                  <a:lnTo>
                    <a:pt x="148" y="65"/>
                  </a:lnTo>
                  <a:lnTo>
                    <a:pt x="173" y="48"/>
                  </a:lnTo>
                  <a:lnTo>
                    <a:pt x="195" y="34"/>
                  </a:lnTo>
                  <a:lnTo>
                    <a:pt x="217" y="22"/>
                  </a:lnTo>
                  <a:lnTo>
                    <a:pt x="241" y="12"/>
                  </a:lnTo>
                  <a:lnTo>
                    <a:pt x="272" y="5"/>
                  </a:lnTo>
                  <a:lnTo>
                    <a:pt x="303" y="0"/>
                  </a:lnTo>
                  <a:lnTo>
                    <a:pt x="33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32" name="Freeform 597"/>
            <p:cNvSpPr>
              <a:spLocks/>
            </p:cNvSpPr>
            <p:nvPr/>
          </p:nvSpPr>
          <p:spPr bwMode="auto">
            <a:xfrm>
              <a:off x="5073" y="1733"/>
              <a:ext cx="245" cy="113"/>
            </a:xfrm>
            <a:custGeom>
              <a:avLst/>
              <a:gdLst>
                <a:gd name="T0" fmla="*/ 512 w 1224"/>
                <a:gd name="T1" fmla="*/ 365 h 565"/>
                <a:gd name="T2" fmla="*/ 580 w 1224"/>
                <a:gd name="T3" fmla="*/ 267 h 565"/>
                <a:gd name="T4" fmla="*/ 548 w 1224"/>
                <a:gd name="T5" fmla="*/ 216 h 565"/>
                <a:gd name="T6" fmla="*/ 533 w 1224"/>
                <a:gd name="T7" fmla="*/ 175 h 565"/>
                <a:gd name="T8" fmla="*/ 530 w 1224"/>
                <a:gd name="T9" fmla="*/ 145 h 565"/>
                <a:gd name="T10" fmla="*/ 539 w 1224"/>
                <a:gd name="T11" fmla="*/ 123 h 565"/>
                <a:gd name="T12" fmla="*/ 554 w 1224"/>
                <a:gd name="T13" fmla="*/ 108 h 565"/>
                <a:gd name="T14" fmla="*/ 572 w 1224"/>
                <a:gd name="T15" fmla="*/ 100 h 565"/>
                <a:gd name="T16" fmla="*/ 591 w 1224"/>
                <a:gd name="T17" fmla="*/ 95 h 565"/>
                <a:gd name="T18" fmla="*/ 606 w 1224"/>
                <a:gd name="T19" fmla="*/ 94 h 565"/>
                <a:gd name="T20" fmla="*/ 612 w 1224"/>
                <a:gd name="T21" fmla="*/ 94 h 565"/>
                <a:gd name="T22" fmla="*/ 624 w 1224"/>
                <a:gd name="T23" fmla="*/ 94 h 565"/>
                <a:gd name="T24" fmla="*/ 641 w 1224"/>
                <a:gd name="T25" fmla="*/ 98 h 565"/>
                <a:gd name="T26" fmla="*/ 659 w 1224"/>
                <a:gd name="T27" fmla="*/ 104 h 565"/>
                <a:gd name="T28" fmla="*/ 677 w 1224"/>
                <a:gd name="T29" fmla="*/ 115 h 565"/>
                <a:gd name="T30" fmla="*/ 690 w 1224"/>
                <a:gd name="T31" fmla="*/ 133 h 565"/>
                <a:gd name="T32" fmla="*/ 693 w 1224"/>
                <a:gd name="T33" fmla="*/ 159 h 565"/>
                <a:gd name="T34" fmla="*/ 685 w 1224"/>
                <a:gd name="T35" fmla="*/ 194 h 565"/>
                <a:gd name="T36" fmla="*/ 662 w 1224"/>
                <a:gd name="T37" fmla="*/ 241 h 565"/>
                <a:gd name="T38" fmla="*/ 695 w 1224"/>
                <a:gd name="T39" fmla="*/ 414 h 565"/>
                <a:gd name="T40" fmla="*/ 826 w 1224"/>
                <a:gd name="T41" fmla="*/ 0 h 565"/>
                <a:gd name="T42" fmla="*/ 835 w 1224"/>
                <a:gd name="T43" fmla="*/ 5 h 565"/>
                <a:gd name="T44" fmla="*/ 861 w 1224"/>
                <a:gd name="T45" fmla="*/ 20 h 565"/>
                <a:gd name="T46" fmla="*/ 901 w 1224"/>
                <a:gd name="T47" fmla="*/ 43 h 565"/>
                <a:gd name="T48" fmla="*/ 957 w 1224"/>
                <a:gd name="T49" fmla="*/ 70 h 565"/>
                <a:gd name="T50" fmla="*/ 1026 w 1224"/>
                <a:gd name="T51" fmla="*/ 100 h 565"/>
                <a:gd name="T52" fmla="*/ 1098 w 1224"/>
                <a:gd name="T53" fmla="*/ 130 h 565"/>
                <a:gd name="T54" fmla="*/ 1150 w 1224"/>
                <a:gd name="T55" fmla="*/ 165 h 565"/>
                <a:gd name="T56" fmla="*/ 1184 w 1224"/>
                <a:gd name="T57" fmla="*/ 210 h 565"/>
                <a:gd name="T58" fmla="*/ 1206 w 1224"/>
                <a:gd name="T59" fmla="*/ 267 h 565"/>
                <a:gd name="T60" fmla="*/ 1217 w 1224"/>
                <a:gd name="T61" fmla="*/ 336 h 565"/>
                <a:gd name="T62" fmla="*/ 1222 w 1224"/>
                <a:gd name="T63" fmla="*/ 418 h 565"/>
                <a:gd name="T64" fmla="*/ 1224 w 1224"/>
                <a:gd name="T65" fmla="*/ 513 h 565"/>
                <a:gd name="T66" fmla="*/ 0 w 1224"/>
                <a:gd name="T67" fmla="*/ 565 h 565"/>
                <a:gd name="T68" fmla="*/ 1 w 1224"/>
                <a:gd name="T69" fmla="*/ 463 h 565"/>
                <a:gd name="T70" fmla="*/ 3 w 1224"/>
                <a:gd name="T71" fmla="*/ 376 h 565"/>
                <a:gd name="T72" fmla="*/ 12 w 1224"/>
                <a:gd name="T73" fmla="*/ 301 h 565"/>
                <a:gd name="T74" fmla="*/ 27 w 1224"/>
                <a:gd name="T75" fmla="*/ 237 h 565"/>
                <a:gd name="T76" fmla="*/ 55 w 1224"/>
                <a:gd name="T77" fmla="*/ 187 h 565"/>
                <a:gd name="T78" fmla="*/ 97 w 1224"/>
                <a:gd name="T79" fmla="*/ 146 h 565"/>
                <a:gd name="T80" fmla="*/ 158 w 1224"/>
                <a:gd name="T81" fmla="*/ 116 h 565"/>
                <a:gd name="T82" fmla="*/ 233 w 1224"/>
                <a:gd name="T83" fmla="*/ 85 h 565"/>
                <a:gd name="T84" fmla="*/ 296 w 1224"/>
                <a:gd name="T85" fmla="*/ 56 h 565"/>
                <a:gd name="T86" fmla="*/ 344 w 1224"/>
                <a:gd name="T87" fmla="*/ 31 h 565"/>
                <a:gd name="T88" fmla="*/ 378 w 1224"/>
                <a:gd name="T89" fmla="*/ 12 h 565"/>
                <a:gd name="T90" fmla="*/ 395 w 1224"/>
                <a:gd name="T91" fmla="*/ 1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4" h="565">
                  <a:moveTo>
                    <a:pt x="397" y="0"/>
                  </a:moveTo>
                  <a:lnTo>
                    <a:pt x="512" y="365"/>
                  </a:lnTo>
                  <a:lnTo>
                    <a:pt x="528" y="414"/>
                  </a:lnTo>
                  <a:lnTo>
                    <a:pt x="580" y="267"/>
                  </a:lnTo>
                  <a:lnTo>
                    <a:pt x="562" y="241"/>
                  </a:lnTo>
                  <a:lnTo>
                    <a:pt x="548" y="216"/>
                  </a:lnTo>
                  <a:lnTo>
                    <a:pt x="538" y="194"/>
                  </a:lnTo>
                  <a:lnTo>
                    <a:pt x="533" y="175"/>
                  </a:lnTo>
                  <a:lnTo>
                    <a:pt x="529" y="159"/>
                  </a:lnTo>
                  <a:lnTo>
                    <a:pt x="530" y="145"/>
                  </a:lnTo>
                  <a:lnTo>
                    <a:pt x="534" y="133"/>
                  </a:lnTo>
                  <a:lnTo>
                    <a:pt x="539" y="123"/>
                  </a:lnTo>
                  <a:lnTo>
                    <a:pt x="545" y="115"/>
                  </a:lnTo>
                  <a:lnTo>
                    <a:pt x="554" y="108"/>
                  </a:lnTo>
                  <a:lnTo>
                    <a:pt x="564" y="104"/>
                  </a:lnTo>
                  <a:lnTo>
                    <a:pt x="572" y="100"/>
                  </a:lnTo>
                  <a:lnTo>
                    <a:pt x="582" y="98"/>
                  </a:lnTo>
                  <a:lnTo>
                    <a:pt x="591" y="95"/>
                  </a:lnTo>
                  <a:lnTo>
                    <a:pt x="599" y="94"/>
                  </a:lnTo>
                  <a:lnTo>
                    <a:pt x="606" y="94"/>
                  </a:lnTo>
                  <a:lnTo>
                    <a:pt x="611" y="94"/>
                  </a:lnTo>
                  <a:lnTo>
                    <a:pt x="612" y="94"/>
                  </a:lnTo>
                  <a:lnTo>
                    <a:pt x="617" y="94"/>
                  </a:lnTo>
                  <a:lnTo>
                    <a:pt x="624" y="94"/>
                  </a:lnTo>
                  <a:lnTo>
                    <a:pt x="631" y="95"/>
                  </a:lnTo>
                  <a:lnTo>
                    <a:pt x="641" y="98"/>
                  </a:lnTo>
                  <a:lnTo>
                    <a:pt x="651" y="100"/>
                  </a:lnTo>
                  <a:lnTo>
                    <a:pt x="659" y="104"/>
                  </a:lnTo>
                  <a:lnTo>
                    <a:pt x="669" y="108"/>
                  </a:lnTo>
                  <a:lnTo>
                    <a:pt x="677" y="115"/>
                  </a:lnTo>
                  <a:lnTo>
                    <a:pt x="684" y="123"/>
                  </a:lnTo>
                  <a:lnTo>
                    <a:pt x="690" y="133"/>
                  </a:lnTo>
                  <a:lnTo>
                    <a:pt x="693" y="145"/>
                  </a:lnTo>
                  <a:lnTo>
                    <a:pt x="693" y="159"/>
                  </a:lnTo>
                  <a:lnTo>
                    <a:pt x="691" y="175"/>
                  </a:lnTo>
                  <a:lnTo>
                    <a:pt x="685" y="194"/>
                  </a:lnTo>
                  <a:lnTo>
                    <a:pt x="676" y="216"/>
                  </a:lnTo>
                  <a:lnTo>
                    <a:pt x="662" y="241"/>
                  </a:lnTo>
                  <a:lnTo>
                    <a:pt x="643" y="267"/>
                  </a:lnTo>
                  <a:lnTo>
                    <a:pt x="695" y="414"/>
                  </a:lnTo>
                  <a:lnTo>
                    <a:pt x="711" y="365"/>
                  </a:lnTo>
                  <a:lnTo>
                    <a:pt x="826" y="0"/>
                  </a:lnTo>
                  <a:lnTo>
                    <a:pt x="828" y="1"/>
                  </a:lnTo>
                  <a:lnTo>
                    <a:pt x="835" y="5"/>
                  </a:lnTo>
                  <a:lnTo>
                    <a:pt x="846" y="12"/>
                  </a:lnTo>
                  <a:lnTo>
                    <a:pt x="861" y="20"/>
                  </a:lnTo>
                  <a:lnTo>
                    <a:pt x="879" y="31"/>
                  </a:lnTo>
                  <a:lnTo>
                    <a:pt x="901" y="43"/>
                  </a:lnTo>
                  <a:lnTo>
                    <a:pt x="927" y="56"/>
                  </a:lnTo>
                  <a:lnTo>
                    <a:pt x="957" y="70"/>
                  </a:lnTo>
                  <a:lnTo>
                    <a:pt x="990" y="85"/>
                  </a:lnTo>
                  <a:lnTo>
                    <a:pt x="1026" y="100"/>
                  </a:lnTo>
                  <a:lnTo>
                    <a:pt x="1066" y="116"/>
                  </a:lnTo>
                  <a:lnTo>
                    <a:pt x="1098" y="130"/>
                  </a:lnTo>
                  <a:lnTo>
                    <a:pt x="1126" y="146"/>
                  </a:lnTo>
                  <a:lnTo>
                    <a:pt x="1150" y="165"/>
                  </a:lnTo>
                  <a:lnTo>
                    <a:pt x="1168" y="187"/>
                  </a:lnTo>
                  <a:lnTo>
                    <a:pt x="1184" y="210"/>
                  </a:lnTo>
                  <a:lnTo>
                    <a:pt x="1196" y="237"/>
                  </a:lnTo>
                  <a:lnTo>
                    <a:pt x="1206" y="267"/>
                  </a:lnTo>
                  <a:lnTo>
                    <a:pt x="1212" y="301"/>
                  </a:lnTo>
                  <a:lnTo>
                    <a:pt x="1217" y="336"/>
                  </a:lnTo>
                  <a:lnTo>
                    <a:pt x="1220" y="376"/>
                  </a:lnTo>
                  <a:lnTo>
                    <a:pt x="1222" y="418"/>
                  </a:lnTo>
                  <a:lnTo>
                    <a:pt x="1223" y="463"/>
                  </a:lnTo>
                  <a:lnTo>
                    <a:pt x="1224" y="513"/>
                  </a:lnTo>
                  <a:lnTo>
                    <a:pt x="1224" y="565"/>
                  </a:lnTo>
                  <a:lnTo>
                    <a:pt x="0" y="565"/>
                  </a:lnTo>
                  <a:lnTo>
                    <a:pt x="0" y="513"/>
                  </a:lnTo>
                  <a:lnTo>
                    <a:pt x="1" y="463"/>
                  </a:lnTo>
                  <a:lnTo>
                    <a:pt x="2" y="418"/>
                  </a:lnTo>
                  <a:lnTo>
                    <a:pt x="3" y="376"/>
                  </a:lnTo>
                  <a:lnTo>
                    <a:pt x="6" y="336"/>
                  </a:lnTo>
                  <a:lnTo>
                    <a:pt x="12" y="301"/>
                  </a:lnTo>
                  <a:lnTo>
                    <a:pt x="18" y="267"/>
                  </a:lnTo>
                  <a:lnTo>
                    <a:pt x="27" y="237"/>
                  </a:lnTo>
                  <a:lnTo>
                    <a:pt x="40" y="210"/>
                  </a:lnTo>
                  <a:lnTo>
                    <a:pt x="55" y="187"/>
                  </a:lnTo>
                  <a:lnTo>
                    <a:pt x="74" y="165"/>
                  </a:lnTo>
                  <a:lnTo>
                    <a:pt x="97" y="146"/>
                  </a:lnTo>
                  <a:lnTo>
                    <a:pt x="125" y="130"/>
                  </a:lnTo>
                  <a:lnTo>
                    <a:pt x="158" y="116"/>
                  </a:lnTo>
                  <a:lnTo>
                    <a:pt x="197" y="100"/>
                  </a:lnTo>
                  <a:lnTo>
                    <a:pt x="233" y="85"/>
                  </a:lnTo>
                  <a:lnTo>
                    <a:pt x="266" y="70"/>
                  </a:lnTo>
                  <a:lnTo>
                    <a:pt x="296" y="56"/>
                  </a:lnTo>
                  <a:lnTo>
                    <a:pt x="322" y="43"/>
                  </a:lnTo>
                  <a:lnTo>
                    <a:pt x="344" y="31"/>
                  </a:lnTo>
                  <a:lnTo>
                    <a:pt x="363" y="20"/>
                  </a:lnTo>
                  <a:lnTo>
                    <a:pt x="378" y="12"/>
                  </a:lnTo>
                  <a:lnTo>
                    <a:pt x="388" y="5"/>
                  </a:lnTo>
                  <a:lnTo>
                    <a:pt x="395" y="1"/>
                  </a:lnTo>
                  <a:lnTo>
                    <a:pt x="3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33" name="Freeform 598"/>
            <p:cNvSpPr>
              <a:spLocks/>
            </p:cNvSpPr>
            <p:nvPr/>
          </p:nvSpPr>
          <p:spPr bwMode="auto">
            <a:xfrm>
              <a:off x="5130" y="1565"/>
              <a:ext cx="130" cy="171"/>
            </a:xfrm>
            <a:custGeom>
              <a:avLst/>
              <a:gdLst>
                <a:gd name="T0" fmla="*/ 367 w 647"/>
                <a:gd name="T1" fmla="*/ 2 h 857"/>
                <a:gd name="T2" fmla="*/ 419 w 647"/>
                <a:gd name="T3" fmla="*/ 14 h 857"/>
                <a:gd name="T4" fmla="*/ 460 w 647"/>
                <a:gd name="T5" fmla="*/ 33 h 857"/>
                <a:gd name="T6" fmla="*/ 499 w 647"/>
                <a:gd name="T7" fmla="*/ 60 h 857"/>
                <a:gd name="T8" fmla="*/ 523 w 647"/>
                <a:gd name="T9" fmla="*/ 86 h 857"/>
                <a:gd name="T10" fmla="*/ 535 w 647"/>
                <a:gd name="T11" fmla="*/ 101 h 857"/>
                <a:gd name="T12" fmla="*/ 537 w 647"/>
                <a:gd name="T13" fmla="*/ 104 h 857"/>
                <a:gd name="T14" fmla="*/ 546 w 647"/>
                <a:gd name="T15" fmla="*/ 106 h 857"/>
                <a:gd name="T16" fmla="*/ 561 w 647"/>
                <a:gd name="T17" fmla="*/ 111 h 857"/>
                <a:gd name="T18" fmla="*/ 580 w 647"/>
                <a:gd name="T19" fmla="*/ 124 h 857"/>
                <a:gd name="T20" fmla="*/ 598 w 647"/>
                <a:gd name="T21" fmla="*/ 146 h 857"/>
                <a:gd name="T22" fmla="*/ 614 w 647"/>
                <a:gd name="T23" fmla="*/ 179 h 857"/>
                <a:gd name="T24" fmla="*/ 625 w 647"/>
                <a:gd name="T25" fmla="*/ 225 h 857"/>
                <a:gd name="T26" fmla="*/ 627 w 647"/>
                <a:gd name="T27" fmla="*/ 288 h 857"/>
                <a:gd name="T28" fmla="*/ 619 w 647"/>
                <a:gd name="T29" fmla="*/ 367 h 857"/>
                <a:gd name="T30" fmla="*/ 608 w 647"/>
                <a:gd name="T31" fmla="*/ 408 h 857"/>
                <a:gd name="T32" fmla="*/ 624 w 647"/>
                <a:gd name="T33" fmla="*/ 409 h 857"/>
                <a:gd name="T34" fmla="*/ 637 w 647"/>
                <a:gd name="T35" fmla="*/ 418 h 857"/>
                <a:gd name="T36" fmla="*/ 646 w 647"/>
                <a:gd name="T37" fmla="*/ 437 h 857"/>
                <a:gd name="T38" fmla="*/ 646 w 647"/>
                <a:gd name="T39" fmla="*/ 470 h 857"/>
                <a:gd name="T40" fmla="*/ 635 w 647"/>
                <a:gd name="T41" fmla="*/ 519 h 857"/>
                <a:gd name="T42" fmla="*/ 619 w 647"/>
                <a:gd name="T43" fmla="*/ 568 h 857"/>
                <a:gd name="T44" fmla="*/ 603 w 647"/>
                <a:gd name="T45" fmla="*/ 598 h 857"/>
                <a:gd name="T46" fmla="*/ 589 w 647"/>
                <a:gd name="T47" fmla="*/ 610 h 857"/>
                <a:gd name="T48" fmla="*/ 576 w 647"/>
                <a:gd name="T49" fmla="*/ 642 h 857"/>
                <a:gd name="T50" fmla="*/ 551 w 647"/>
                <a:gd name="T51" fmla="*/ 702 h 857"/>
                <a:gd name="T52" fmla="*/ 511 w 647"/>
                <a:gd name="T53" fmla="*/ 760 h 857"/>
                <a:gd name="T54" fmla="*/ 459 w 647"/>
                <a:gd name="T55" fmla="*/ 810 h 857"/>
                <a:gd name="T56" fmla="*/ 393 w 647"/>
                <a:gd name="T57" fmla="*/ 845 h 857"/>
                <a:gd name="T58" fmla="*/ 324 w 647"/>
                <a:gd name="T59" fmla="*/ 857 h 857"/>
                <a:gd name="T60" fmla="*/ 255 w 647"/>
                <a:gd name="T61" fmla="*/ 845 h 857"/>
                <a:gd name="T62" fmla="*/ 190 w 647"/>
                <a:gd name="T63" fmla="*/ 810 h 857"/>
                <a:gd name="T64" fmla="*/ 137 w 647"/>
                <a:gd name="T65" fmla="*/ 760 h 857"/>
                <a:gd name="T66" fmla="*/ 98 w 647"/>
                <a:gd name="T67" fmla="*/ 702 h 857"/>
                <a:gd name="T68" fmla="*/ 73 w 647"/>
                <a:gd name="T69" fmla="*/ 641 h 857"/>
                <a:gd name="T70" fmla="*/ 60 w 647"/>
                <a:gd name="T71" fmla="*/ 610 h 857"/>
                <a:gd name="T72" fmla="*/ 46 w 647"/>
                <a:gd name="T73" fmla="*/ 598 h 857"/>
                <a:gd name="T74" fmla="*/ 30 w 647"/>
                <a:gd name="T75" fmla="*/ 568 h 857"/>
                <a:gd name="T76" fmla="*/ 12 w 647"/>
                <a:gd name="T77" fmla="*/ 518 h 857"/>
                <a:gd name="T78" fmla="*/ 1 w 647"/>
                <a:gd name="T79" fmla="*/ 468 h 857"/>
                <a:gd name="T80" fmla="*/ 2 w 647"/>
                <a:gd name="T81" fmla="*/ 436 h 857"/>
                <a:gd name="T82" fmla="*/ 11 w 647"/>
                <a:gd name="T83" fmla="*/ 417 h 857"/>
                <a:gd name="T84" fmla="*/ 24 w 647"/>
                <a:gd name="T85" fmla="*/ 408 h 857"/>
                <a:gd name="T86" fmla="*/ 39 w 647"/>
                <a:gd name="T87" fmla="*/ 407 h 857"/>
                <a:gd name="T88" fmla="*/ 28 w 647"/>
                <a:gd name="T89" fmla="*/ 367 h 857"/>
                <a:gd name="T90" fmla="*/ 21 w 647"/>
                <a:gd name="T91" fmla="*/ 301 h 857"/>
                <a:gd name="T92" fmla="*/ 27 w 647"/>
                <a:gd name="T93" fmla="*/ 237 h 857"/>
                <a:gd name="T94" fmla="*/ 50 w 647"/>
                <a:gd name="T95" fmla="*/ 177 h 857"/>
                <a:gd name="T96" fmla="*/ 84 w 647"/>
                <a:gd name="T97" fmla="*/ 126 h 857"/>
                <a:gd name="T98" fmla="*/ 125 w 647"/>
                <a:gd name="T99" fmla="*/ 83 h 857"/>
                <a:gd name="T100" fmla="*/ 173 w 647"/>
                <a:gd name="T101" fmla="*/ 47 h 857"/>
                <a:gd name="T102" fmla="*/ 242 w 647"/>
                <a:gd name="T103" fmla="*/ 12 h 857"/>
                <a:gd name="T104" fmla="*/ 305 w 647"/>
                <a:gd name="T105" fmla="*/ 1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7" h="857">
                  <a:moveTo>
                    <a:pt x="337" y="0"/>
                  </a:moveTo>
                  <a:lnTo>
                    <a:pt x="367" y="2"/>
                  </a:lnTo>
                  <a:lnTo>
                    <a:pt x="394" y="6"/>
                  </a:lnTo>
                  <a:lnTo>
                    <a:pt x="419" y="14"/>
                  </a:lnTo>
                  <a:lnTo>
                    <a:pt x="440" y="23"/>
                  </a:lnTo>
                  <a:lnTo>
                    <a:pt x="460" y="33"/>
                  </a:lnTo>
                  <a:lnTo>
                    <a:pt x="481" y="47"/>
                  </a:lnTo>
                  <a:lnTo>
                    <a:pt x="499" y="60"/>
                  </a:lnTo>
                  <a:lnTo>
                    <a:pt x="513" y="74"/>
                  </a:lnTo>
                  <a:lnTo>
                    <a:pt x="523" y="86"/>
                  </a:lnTo>
                  <a:lnTo>
                    <a:pt x="531" y="94"/>
                  </a:lnTo>
                  <a:lnTo>
                    <a:pt x="535" y="101"/>
                  </a:lnTo>
                  <a:lnTo>
                    <a:pt x="536" y="104"/>
                  </a:lnTo>
                  <a:lnTo>
                    <a:pt x="537" y="104"/>
                  </a:lnTo>
                  <a:lnTo>
                    <a:pt x="540" y="104"/>
                  </a:lnTo>
                  <a:lnTo>
                    <a:pt x="546" y="106"/>
                  </a:lnTo>
                  <a:lnTo>
                    <a:pt x="553" y="108"/>
                  </a:lnTo>
                  <a:lnTo>
                    <a:pt x="561" y="111"/>
                  </a:lnTo>
                  <a:lnTo>
                    <a:pt x="570" y="117"/>
                  </a:lnTo>
                  <a:lnTo>
                    <a:pt x="580" y="124"/>
                  </a:lnTo>
                  <a:lnTo>
                    <a:pt x="589" y="134"/>
                  </a:lnTo>
                  <a:lnTo>
                    <a:pt x="598" y="146"/>
                  </a:lnTo>
                  <a:lnTo>
                    <a:pt x="607" y="161"/>
                  </a:lnTo>
                  <a:lnTo>
                    <a:pt x="614" y="179"/>
                  </a:lnTo>
                  <a:lnTo>
                    <a:pt x="621" y="201"/>
                  </a:lnTo>
                  <a:lnTo>
                    <a:pt x="625" y="225"/>
                  </a:lnTo>
                  <a:lnTo>
                    <a:pt x="627" y="254"/>
                  </a:lnTo>
                  <a:lnTo>
                    <a:pt x="627" y="288"/>
                  </a:lnTo>
                  <a:lnTo>
                    <a:pt x="625" y="325"/>
                  </a:lnTo>
                  <a:lnTo>
                    <a:pt x="619" y="367"/>
                  </a:lnTo>
                  <a:lnTo>
                    <a:pt x="614" y="388"/>
                  </a:lnTo>
                  <a:lnTo>
                    <a:pt x="608" y="408"/>
                  </a:lnTo>
                  <a:lnTo>
                    <a:pt x="617" y="408"/>
                  </a:lnTo>
                  <a:lnTo>
                    <a:pt x="624" y="409"/>
                  </a:lnTo>
                  <a:lnTo>
                    <a:pt x="631" y="413"/>
                  </a:lnTo>
                  <a:lnTo>
                    <a:pt x="637" y="418"/>
                  </a:lnTo>
                  <a:lnTo>
                    <a:pt x="642" y="425"/>
                  </a:lnTo>
                  <a:lnTo>
                    <a:pt x="646" y="437"/>
                  </a:lnTo>
                  <a:lnTo>
                    <a:pt x="647" y="451"/>
                  </a:lnTo>
                  <a:lnTo>
                    <a:pt x="646" y="470"/>
                  </a:lnTo>
                  <a:lnTo>
                    <a:pt x="642" y="492"/>
                  </a:lnTo>
                  <a:lnTo>
                    <a:pt x="635" y="519"/>
                  </a:lnTo>
                  <a:lnTo>
                    <a:pt x="626" y="547"/>
                  </a:lnTo>
                  <a:lnTo>
                    <a:pt x="619" y="568"/>
                  </a:lnTo>
                  <a:lnTo>
                    <a:pt x="610" y="586"/>
                  </a:lnTo>
                  <a:lnTo>
                    <a:pt x="603" y="598"/>
                  </a:lnTo>
                  <a:lnTo>
                    <a:pt x="595" y="606"/>
                  </a:lnTo>
                  <a:lnTo>
                    <a:pt x="589" y="610"/>
                  </a:lnTo>
                  <a:lnTo>
                    <a:pt x="582" y="613"/>
                  </a:lnTo>
                  <a:lnTo>
                    <a:pt x="576" y="642"/>
                  </a:lnTo>
                  <a:lnTo>
                    <a:pt x="565" y="672"/>
                  </a:lnTo>
                  <a:lnTo>
                    <a:pt x="551" y="702"/>
                  </a:lnTo>
                  <a:lnTo>
                    <a:pt x="533" y="732"/>
                  </a:lnTo>
                  <a:lnTo>
                    <a:pt x="511" y="760"/>
                  </a:lnTo>
                  <a:lnTo>
                    <a:pt x="486" y="787"/>
                  </a:lnTo>
                  <a:lnTo>
                    <a:pt x="459" y="810"/>
                  </a:lnTo>
                  <a:lnTo>
                    <a:pt x="427" y="830"/>
                  </a:lnTo>
                  <a:lnTo>
                    <a:pt x="393" y="845"/>
                  </a:lnTo>
                  <a:lnTo>
                    <a:pt x="360" y="853"/>
                  </a:lnTo>
                  <a:lnTo>
                    <a:pt x="324" y="857"/>
                  </a:lnTo>
                  <a:lnTo>
                    <a:pt x="290" y="853"/>
                  </a:lnTo>
                  <a:lnTo>
                    <a:pt x="255" y="845"/>
                  </a:lnTo>
                  <a:lnTo>
                    <a:pt x="221" y="830"/>
                  </a:lnTo>
                  <a:lnTo>
                    <a:pt x="190" y="810"/>
                  </a:lnTo>
                  <a:lnTo>
                    <a:pt x="162" y="787"/>
                  </a:lnTo>
                  <a:lnTo>
                    <a:pt x="137" y="760"/>
                  </a:lnTo>
                  <a:lnTo>
                    <a:pt x="115" y="732"/>
                  </a:lnTo>
                  <a:lnTo>
                    <a:pt x="98" y="702"/>
                  </a:lnTo>
                  <a:lnTo>
                    <a:pt x="84" y="672"/>
                  </a:lnTo>
                  <a:lnTo>
                    <a:pt x="73" y="641"/>
                  </a:lnTo>
                  <a:lnTo>
                    <a:pt x="67" y="611"/>
                  </a:lnTo>
                  <a:lnTo>
                    <a:pt x="60" y="610"/>
                  </a:lnTo>
                  <a:lnTo>
                    <a:pt x="54" y="605"/>
                  </a:lnTo>
                  <a:lnTo>
                    <a:pt x="46" y="598"/>
                  </a:lnTo>
                  <a:lnTo>
                    <a:pt x="39" y="585"/>
                  </a:lnTo>
                  <a:lnTo>
                    <a:pt x="30" y="568"/>
                  </a:lnTo>
                  <a:lnTo>
                    <a:pt x="22" y="546"/>
                  </a:lnTo>
                  <a:lnTo>
                    <a:pt x="12" y="518"/>
                  </a:lnTo>
                  <a:lnTo>
                    <a:pt x="6" y="491"/>
                  </a:lnTo>
                  <a:lnTo>
                    <a:pt x="1" y="468"/>
                  </a:lnTo>
                  <a:lnTo>
                    <a:pt x="0" y="450"/>
                  </a:lnTo>
                  <a:lnTo>
                    <a:pt x="2" y="436"/>
                  </a:lnTo>
                  <a:lnTo>
                    <a:pt x="6" y="425"/>
                  </a:lnTo>
                  <a:lnTo>
                    <a:pt x="11" y="417"/>
                  </a:lnTo>
                  <a:lnTo>
                    <a:pt x="16" y="411"/>
                  </a:lnTo>
                  <a:lnTo>
                    <a:pt x="24" y="408"/>
                  </a:lnTo>
                  <a:lnTo>
                    <a:pt x="31" y="407"/>
                  </a:lnTo>
                  <a:lnTo>
                    <a:pt x="39" y="407"/>
                  </a:lnTo>
                  <a:lnTo>
                    <a:pt x="33" y="387"/>
                  </a:lnTo>
                  <a:lnTo>
                    <a:pt x="28" y="367"/>
                  </a:lnTo>
                  <a:lnTo>
                    <a:pt x="23" y="333"/>
                  </a:lnTo>
                  <a:lnTo>
                    <a:pt x="21" y="301"/>
                  </a:lnTo>
                  <a:lnTo>
                    <a:pt x="22" y="268"/>
                  </a:lnTo>
                  <a:lnTo>
                    <a:pt x="27" y="237"/>
                  </a:lnTo>
                  <a:lnTo>
                    <a:pt x="37" y="206"/>
                  </a:lnTo>
                  <a:lnTo>
                    <a:pt x="50" y="177"/>
                  </a:lnTo>
                  <a:lnTo>
                    <a:pt x="66" y="150"/>
                  </a:lnTo>
                  <a:lnTo>
                    <a:pt x="84" y="126"/>
                  </a:lnTo>
                  <a:lnTo>
                    <a:pt x="104" y="105"/>
                  </a:lnTo>
                  <a:lnTo>
                    <a:pt x="125" y="83"/>
                  </a:lnTo>
                  <a:lnTo>
                    <a:pt x="149" y="64"/>
                  </a:lnTo>
                  <a:lnTo>
                    <a:pt x="173" y="47"/>
                  </a:lnTo>
                  <a:lnTo>
                    <a:pt x="206" y="28"/>
                  </a:lnTo>
                  <a:lnTo>
                    <a:pt x="242" y="12"/>
                  </a:lnTo>
                  <a:lnTo>
                    <a:pt x="272" y="4"/>
                  </a:lnTo>
                  <a:lnTo>
                    <a:pt x="305" y="1"/>
                  </a:lnTo>
                  <a:lnTo>
                    <a:pt x="3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grpSp>
      <p:sp>
        <p:nvSpPr>
          <p:cNvPr id="135" name="TextBox 134"/>
          <p:cNvSpPr txBox="1"/>
          <p:nvPr/>
        </p:nvSpPr>
        <p:spPr>
          <a:xfrm>
            <a:off x="1096329" y="5141353"/>
            <a:ext cx="2157031" cy="888256"/>
          </a:xfrm>
          <a:prstGeom prst="rect">
            <a:avLst/>
          </a:prstGeom>
          <a:noFill/>
        </p:spPr>
        <p:txBody>
          <a:bodyPr wrap="square" lIns="90000" tIns="46800" rIns="90000" bIns="46800" rtlCol="0">
            <a:spAutoFit/>
          </a:bodyPr>
          <a:lstStyle/>
          <a:p>
            <a:pPr algn="ctr">
              <a:lnSpc>
                <a:spcPct val="15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elit</a:t>
            </a:r>
            <a:endParaRPr lang="en-US" sz="1200" dirty="0">
              <a:solidFill>
                <a:schemeClr val="bg1">
                  <a:lumMod val="50000"/>
                </a:schemeClr>
              </a:solidFill>
            </a:endParaRPr>
          </a:p>
        </p:txBody>
      </p:sp>
      <p:sp>
        <p:nvSpPr>
          <p:cNvPr id="136" name="TextBox 135"/>
          <p:cNvSpPr txBox="1"/>
          <p:nvPr/>
        </p:nvSpPr>
        <p:spPr>
          <a:xfrm>
            <a:off x="1510165" y="4894051"/>
            <a:ext cx="1329359" cy="307777"/>
          </a:xfrm>
          <a:prstGeom prst="rect">
            <a:avLst/>
          </a:prstGeom>
          <a:noFill/>
        </p:spPr>
        <p:txBody>
          <a:bodyPr wrap="none" lIns="90000" tIns="46800" rIns="90000" bIns="46800" rtlCol="0">
            <a:spAutoFit/>
          </a:bodyPr>
          <a:lstStyle/>
          <a:p>
            <a:pPr algn="ctr"/>
            <a:r>
              <a:rPr lang="en-US" sz="1400" b="1" dirty="0">
                <a:solidFill>
                  <a:schemeClr val="bg1">
                    <a:lumMod val="50000"/>
                  </a:schemeClr>
                </a:solidFill>
              </a:rPr>
              <a:t>SUBTITLE HERE</a:t>
            </a:r>
          </a:p>
        </p:txBody>
      </p:sp>
      <p:grpSp>
        <p:nvGrpSpPr>
          <p:cNvPr id="137" name="Group 853"/>
          <p:cNvGrpSpPr>
            <a:grpSpLocks noChangeAspect="1"/>
          </p:cNvGrpSpPr>
          <p:nvPr/>
        </p:nvGrpSpPr>
        <p:grpSpPr bwMode="auto">
          <a:xfrm>
            <a:off x="9690198" y="4333732"/>
            <a:ext cx="653915" cy="555444"/>
            <a:chOff x="518" y="2848"/>
            <a:chExt cx="1109" cy="942"/>
          </a:xfrm>
          <a:solidFill>
            <a:schemeClr val="accent6"/>
          </a:solidFill>
        </p:grpSpPr>
        <p:sp>
          <p:nvSpPr>
            <p:cNvPr id="138" name="Freeform 855"/>
            <p:cNvSpPr>
              <a:spLocks/>
            </p:cNvSpPr>
            <p:nvPr/>
          </p:nvSpPr>
          <p:spPr bwMode="auto">
            <a:xfrm>
              <a:off x="593" y="3454"/>
              <a:ext cx="179" cy="336"/>
            </a:xfrm>
            <a:custGeom>
              <a:avLst/>
              <a:gdLst>
                <a:gd name="T0" fmla="*/ 538 w 538"/>
                <a:gd name="T1" fmla="*/ 0 h 1009"/>
                <a:gd name="T2" fmla="*/ 538 w 538"/>
                <a:gd name="T3" fmla="*/ 949 h 1009"/>
                <a:gd name="T4" fmla="*/ 536 w 538"/>
                <a:gd name="T5" fmla="*/ 965 h 1009"/>
                <a:gd name="T6" fmla="*/ 529 w 538"/>
                <a:gd name="T7" fmla="*/ 980 h 1009"/>
                <a:gd name="T8" fmla="*/ 520 w 538"/>
                <a:gd name="T9" fmla="*/ 992 h 1009"/>
                <a:gd name="T10" fmla="*/ 508 w 538"/>
                <a:gd name="T11" fmla="*/ 1001 h 1009"/>
                <a:gd name="T12" fmla="*/ 494 w 538"/>
                <a:gd name="T13" fmla="*/ 1007 h 1009"/>
                <a:gd name="T14" fmla="*/ 478 w 538"/>
                <a:gd name="T15" fmla="*/ 1009 h 1009"/>
                <a:gd name="T16" fmla="*/ 61 w 538"/>
                <a:gd name="T17" fmla="*/ 1009 h 1009"/>
                <a:gd name="T18" fmla="*/ 45 w 538"/>
                <a:gd name="T19" fmla="*/ 1007 h 1009"/>
                <a:gd name="T20" fmla="*/ 31 w 538"/>
                <a:gd name="T21" fmla="*/ 1001 h 1009"/>
                <a:gd name="T22" fmla="*/ 18 w 538"/>
                <a:gd name="T23" fmla="*/ 992 h 1009"/>
                <a:gd name="T24" fmla="*/ 8 w 538"/>
                <a:gd name="T25" fmla="*/ 979 h 1009"/>
                <a:gd name="T26" fmla="*/ 2 w 538"/>
                <a:gd name="T27" fmla="*/ 964 h 1009"/>
                <a:gd name="T28" fmla="*/ 0 w 538"/>
                <a:gd name="T29" fmla="*/ 949 h 1009"/>
                <a:gd name="T30" fmla="*/ 0 w 538"/>
                <a:gd name="T31" fmla="*/ 409 h 1009"/>
                <a:gd name="T32" fmla="*/ 44 w 538"/>
                <a:gd name="T33" fmla="*/ 404 h 1009"/>
                <a:gd name="T34" fmla="*/ 86 w 538"/>
                <a:gd name="T35" fmla="*/ 393 h 1009"/>
                <a:gd name="T36" fmla="*/ 126 w 538"/>
                <a:gd name="T37" fmla="*/ 377 h 1009"/>
                <a:gd name="T38" fmla="*/ 165 w 538"/>
                <a:gd name="T39" fmla="*/ 357 h 1009"/>
                <a:gd name="T40" fmla="*/ 201 w 538"/>
                <a:gd name="T41" fmla="*/ 332 h 1009"/>
                <a:gd name="T42" fmla="*/ 236 w 538"/>
                <a:gd name="T43" fmla="*/ 303 h 1009"/>
                <a:gd name="T44" fmla="*/ 538 w 538"/>
                <a:gd name="T45" fmla="*/ 0 h 1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8" h="1009">
                  <a:moveTo>
                    <a:pt x="538" y="0"/>
                  </a:moveTo>
                  <a:lnTo>
                    <a:pt x="538" y="949"/>
                  </a:lnTo>
                  <a:lnTo>
                    <a:pt x="536" y="965"/>
                  </a:lnTo>
                  <a:lnTo>
                    <a:pt x="529" y="980"/>
                  </a:lnTo>
                  <a:lnTo>
                    <a:pt x="520" y="992"/>
                  </a:lnTo>
                  <a:lnTo>
                    <a:pt x="508" y="1001"/>
                  </a:lnTo>
                  <a:lnTo>
                    <a:pt x="494" y="1007"/>
                  </a:lnTo>
                  <a:lnTo>
                    <a:pt x="478" y="1009"/>
                  </a:lnTo>
                  <a:lnTo>
                    <a:pt x="61" y="1009"/>
                  </a:lnTo>
                  <a:lnTo>
                    <a:pt x="45" y="1007"/>
                  </a:lnTo>
                  <a:lnTo>
                    <a:pt x="31" y="1001"/>
                  </a:lnTo>
                  <a:lnTo>
                    <a:pt x="18" y="992"/>
                  </a:lnTo>
                  <a:lnTo>
                    <a:pt x="8" y="979"/>
                  </a:lnTo>
                  <a:lnTo>
                    <a:pt x="2" y="964"/>
                  </a:lnTo>
                  <a:lnTo>
                    <a:pt x="0" y="949"/>
                  </a:lnTo>
                  <a:lnTo>
                    <a:pt x="0" y="409"/>
                  </a:lnTo>
                  <a:lnTo>
                    <a:pt x="44" y="404"/>
                  </a:lnTo>
                  <a:lnTo>
                    <a:pt x="86" y="393"/>
                  </a:lnTo>
                  <a:lnTo>
                    <a:pt x="126" y="377"/>
                  </a:lnTo>
                  <a:lnTo>
                    <a:pt x="165" y="357"/>
                  </a:lnTo>
                  <a:lnTo>
                    <a:pt x="201" y="332"/>
                  </a:lnTo>
                  <a:lnTo>
                    <a:pt x="236" y="303"/>
                  </a:lnTo>
                  <a:lnTo>
                    <a:pt x="5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39" name="Freeform 856"/>
            <p:cNvSpPr>
              <a:spLocks/>
            </p:cNvSpPr>
            <p:nvPr/>
          </p:nvSpPr>
          <p:spPr bwMode="auto">
            <a:xfrm>
              <a:off x="842" y="3451"/>
              <a:ext cx="179" cy="339"/>
            </a:xfrm>
            <a:custGeom>
              <a:avLst/>
              <a:gdLst>
                <a:gd name="T0" fmla="*/ 0 w 537"/>
                <a:gd name="T1" fmla="*/ 0 h 1016"/>
                <a:gd name="T2" fmla="*/ 286 w 537"/>
                <a:gd name="T3" fmla="*/ 286 h 1016"/>
                <a:gd name="T4" fmla="*/ 317 w 537"/>
                <a:gd name="T5" fmla="*/ 314 h 1016"/>
                <a:gd name="T6" fmla="*/ 349 w 537"/>
                <a:gd name="T7" fmla="*/ 336 h 1016"/>
                <a:gd name="T8" fmla="*/ 383 w 537"/>
                <a:gd name="T9" fmla="*/ 356 h 1016"/>
                <a:gd name="T10" fmla="*/ 420 w 537"/>
                <a:gd name="T11" fmla="*/ 371 h 1016"/>
                <a:gd name="T12" fmla="*/ 457 w 537"/>
                <a:gd name="T13" fmla="*/ 382 h 1016"/>
                <a:gd name="T14" fmla="*/ 497 w 537"/>
                <a:gd name="T15" fmla="*/ 390 h 1016"/>
                <a:gd name="T16" fmla="*/ 537 w 537"/>
                <a:gd name="T17" fmla="*/ 393 h 1016"/>
                <a:gd name="T18" fmla="*/ 537 w 537"/>
                <a:gd name="T19" fmla="*/ 956 h 1016"/>
                <a:gd name="T20" fmla="*/ 535 w 537"/>
                <a:gd name="T21" fmla="*/ 972 h 1016"/>
                <a:gd name="T22" fmla="*/ 529 w 537"/>
                <a:gd name="T23" fmla="*/ 987 h 1016"/>
                <a:gd name="T24" fmla="*/ 520 w 537"/>
                <a:gd name="T25" fmla="*/ 999 h 1016"/>
                <a:gd name="T26" fmla="*/ 508 w 537"/>
                <a:gd name="T27" fmla="*/ 1008 h 1016"/>
                <a:gd name="T28" fmla="*/ 492 w 537"/>
                <a:gd name="T29" fmla="*/ 1014 h 1016"/>
                <a:gd name="T30" fmla="*/ 477 w 537"/>
                <a:gd name="T31" fmla="*/ 1016 h 1016"/>
                <a:gd name="T32" fmla="*/ 60 w 537"/>
                <a:gd name="T33" fmla="*/ 1016 h 1016"/>
                <a:gd name="T34" fmla="*/ 44 w 537"/>
                <a:gd name="T35" fmla="*/ 1014 h 1016"/>
                <a:gd name="T36" fmla="*/ 30 w 537"/>
                <a:gd name="T37" fmla="*/ 1008 h 1016"/>
                <a:gd name="T38" fmla="*/ 18 w 537"/>
                <a:gd name="T39" fmla="*/ 999 h 1016"/>
                <a:gd name="T40" fmla="*/ 8 w 537"/>
                <a:gd name="T41" fmla="*/ 986 h 1016"/>
                <a:gd name="T42" fmla="*/ 2 w 537"/>
                <a:gd name="T43" fmla="*/ 971 h 1016"/>
                <a:gd name="T44" fmla="*/ 0 w 537"/>
                <a:gd name="T45" fmla="*/ 956 h 1016"/>
                <a:gd name="T46" fmla="*/ 0 w 537"/>
                <a:gd name="T47" fmla="*/ 0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7" h="1016">
                  <a:moveTo>
                    <a:pt x="0" y="0"/>
                  </a:moveTo>
                  <a:lnTo>
                    <a:pt x="286" y="286"/>
                  </a:lnTo>
                  <a:lnTo>
                    <a:pt x="317" y="314"/>
                  </a:lnTo>
                  <a:lnTo>
                    <a:pt x="349" y="336"/>
                  </a:lnTo>
                  <a:lnTo>
                    <a:pt x="383" y="356"/>
                  </a:lnTo>
                  <a:lnTo>
                    <a:pt x="420" y="371"/>
                  </a:lnTo>
                  <a:lnTo>
                    <a:pt x="457" y="382"/>
                  </a:lnTo>
                  <a:lnTo>
                    <a:pt x="497" y="390"/>
                  </a:lnTo>
                  <a:lnTo>
                    <a:pt x="537" y="393"/>
                  </a:lnTo>
                  <a:lnTo>
                    <a:pt x="537" y="956"/>
                  </a:lnTo>
                  <a:lnTo>
                    <a:pt x="535" y="972"/>
                  </a:lnTo>
                  <a:lnTo>
                    <a:pt x="529" y="987"/>
                  </a:lnTo>
                  <a:lnTo>
                    <a:pt x="520" y="999"/>
                  </a:lnTo>
                  <a:lnTo>
                    <a:pt x="508" y="1008"/>
                  </a:lnTo>
                  <a:lnTo>
                    <a:pt x="492" y="1014"/>
                  </a:lnTo>
                  <a:lnTo>
                    <a:pt x="477" y="1016"/>
                  </a:lnTo>
                  <a:lnTo>
                    <a:pt x="60" y="1016"/>
                  </a:lnTo>
                  <a:lnTo>
                    <a:pt x="44" y="1014"/>
                  </a:lnTo>
                  <a:lnTo>
                    <a:pt x="30" y="1008"/>
                  </a:lnTo>
                  <a:lnTo>
                    <a:pt x="18" y="999"/>
                  </a:lnTo>
                  <a:lnTo>
                    <a:pt x="8" y="986"/>
                  </a:lnTo>
                  <a:lnTo>
                    <a:pt x="2" y="971"/>
                  </a:lnTo>
                  <a:lnTo>
                    <a:pt x="0" y="95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40" name="Freeform 857"/>
            <p:cNvSpPr>
              <a:spLocks/>
            </p:cNvSpPr>
            <p:nvPr/>
          </p:nvSpPr>
          <p:spPr bwMode="auto">
            <a:xfrm>
              <a:off x="1090" y="3387"/>
              <a:ext cx="179" cy="403"/>
            </a:xfrm>
            <a:custGeom>
              <a:avLst/>
              <a:gdLst>
                <a:gd name="T0" fmla="*/ 537 w 537"/>
                <a:gd name="T1" fmla="*/ 0 h 1208"/>
                <a:gd name="T2" fmla="*/ 537 w 537"/>
                <a:gd name="T3" fmla="*/ 1148 h 1208"/>
                <a:gd name="T4" fmla="*/ 535 w 537"/>
                <a:gd name="T5" fmla="*/ 1164 h 1208"/>
                <a:gd name="T6" fmla="*/ 529 w 537"/>
                <a:gd name="T7" fmla="*/ 1179 h 1208"/>
                <a:gd name="T8" fmla="*/ 520 w 537"/>
                <a:gd name="T9" fmla="*/ 1191 h 1208"/>
                <a:gd name="T10" fmla="*/ 507 w 537"/>
                <a:gd name="T11" fmla="*/ 1200 h 1208"/>
                <a:gd name="T12" fmla="*/ 493 w 537"/>
                <a:gd name="T13" fmla="*/ 1206 h 1208"/>
                <a:gd name="T14" fmla="*/ 478 w 537"/>
                <a:gd name="T15" fmla="*/ 1208 h 1208"/>
                <a:gd name="T16" fmla="*/ 61 w 537"/>
                <a:gd name="T17" fmla="*/ 1208 h 1208"/>
                <a:gd name="T18" fmla="*/ 44 w 537"/>
                <a:gd name="T19" fmla="*/ 1206 h 1208"/>
                <a:gd name="T20" fmla="*/ 29 w 537"/>
                <a:gd name="T21" fmla="*/ 1200 h 1208"/>
                <a:gd name="T22" fmla="*/ 17 w 537"/>
                <a:gd name="T23" fmla="*/ 1191 h 1208"/>
                <a:gd name="T24" fmla="*/ 8 w 537"/>
                <a:gd name="T25" fmla="*/ 1178 h 1208"/>
                <a:gd name="T26" fmla="*/ 2 w 537"/>
                <a:gd name="T27" fmla="*/ 1163 h 1208"/>
                <a:gd name="T28" fmla="*/ 0 w 537"/>
                <a:gd name="T29" fmla="*/ 1148 h 1208"/>
                <a:gd name="T30" fmla="*/ 0 w 537"/>
                <a:gd name="T31" fmla="*/ 526 h 1208"/>
                <a:gd name="T32" fmla="*/ 31 w 537"/>
                <a:gd name="T33" fmla="*/ 504 h 1208"/>
                <a:gd name="T34" fmla="*/ 60 w 537"/>
                <a:gd name="T35" fmla="*/ 477 h 1208"/>
                <a:gd name="T36" fmla="*/ 537 w 537"/>
                <a:gd name="T37" fmla="*/ 0 h 1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7" h="1208">
                  <a:moveTo>
                    <a:pt x="537" y="0"/>
                  </a:moveTo>
                  <a:lnTo>
                    <a:pt x="537" y="1148"/>
                  </a:lnTo>
                  <a:lnTo>
                    <a:pt x="535" y="1164"/>
                  </a:lnTo>
                  <a:lnTo>
                    <a:pt x="529" y="1179"/>
                  </a:lnTo>
                  <a:lnTo>
                    <a:pt x="520" y="1191"/>
                  </a:lnTo>
                  <a:lnTo>
                    <a:pt x="507" y="1200"/>
                  </a:lnTo>
                  <a:lnTo>
                    <a:pt x="493" y="1206"/>
                  </a:lnTo>
                  <a:lnTo>
                    <a:pt x="478" y="1208"/>
                  </a:lnTo>
                  <a:lnTo>
                    <a:pt x="61" y="1208"/>
                  </a:lnTo>
                  <a:lnTo>
                    <a:pt x="44" y="1206"/>
                  </a:lnTo>
                  <a:lnTo>
                    <a:pt x="29" y="1200"/>
                  </a:lnTo>
                  <a:lnTo>
                    <a:pt x="17" y="1191"/>
                  </a:lnTo>
                  <a:lnTo>
                    <a:pt x="8" y="1178"/>
                  </a:lnTo>
                  <a:lnTo>
                    <a:pt x="2" y="1163"/>
                  </a:lnTo>
                  <a:lnTo>
                    <a:pt x="0" y="1148"/>
                  </a:lnTo>
                  <a:lnTo>
                    <a:pt x="0" y="526"/>
                  </a:lnTo>
                  <a:lnTo>
                    <a:pt x="31" y="504"/>
                  </a:lnTo>
                  <a:lnTo>
                    <a:pt x="60" y="477"/>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41" name="Freeform 858"/>
            <p:cNvSpPr>
              <a:spLocks/>
            </p:cNvSpPr>
            <p:nvPr/>
          </p:nvSpPr>
          <p:spPr bwMode="auto">
            <a:xfrm>
              <a:off x="1338" y="3152"/>
              <a:ext cx="180" cy="638"/>
            </a:xfrm>
            <a:custGeom>
              <a:avLst/>
              <a:gdLst>
                <a:gd name="T0" fmla="*/ 497 w 538"/>
                <a:gd name="T1" fmla="*/ 0 h 1915"/>
                <a:gd name="T2" fmla="*/ 506 w 538"/>
                <a:gd name="T3" fmla="*/ 9 h 1915"/>
                <a:gd name="T4" fmla="*/ 514 w 538"/>
                <a:gd name="T5" fmla="*/ 18 h 1915"/>
                <a:gd name="T6" fmla="*/ 526 w 538"/>
                <a:gd name="T7" fmla="*/ 28 h 1915"/>
                <a:gd name="T8" fmla="*/ 538 w 538"/>
                <a:gd name="T9" fmla="*/ 39 h 1915"/>
                <a:gd name="T10" fmla="*/ 538 w 538"/>
                <a:gd name="T11" fmla="*/ 1855 h 1915"/>
                <a:gd name="T12" fmla="*/ 536 w 538"/>
                <a:gd name="T13" fmla="*/ 1871 h 1915"/>
                <a:gd name="T14" fmla="*/ 530 w 538"/>
                <a:gd name="T15" fmla="*/ 1886 h 1915"/>
                <a:gd name="T16" fmla="*/ 520 w 538"/>
                <a:gd name="T17" fmla="*/ 1898 h 1915"/>
                <a:gd name="T18" fmla="*/ 507 w 538"/>
                <a:gd name="T19" fmla="*/ 1907 h 1915"/>
                <a:gd name="T20" fmla="*/ 493 w 538"/>
                <a:gd name="T21" fmla="*/ 1913 h 1915"/>
                <a:gd name="T22" fmla="*/ 477 w 538"/>
                <a:gd name="T23" fmla="*/ 1915 h 1915"/>
                <a:gd name="T24" fmla="*/ 60 w 538"/>
                <a:gd name="T25" fmla="*/ 1915 h 1915"/>
                <a:gd name="T26" fmla="*/ 45 w 538"/>
                <a:gd name="T27" fmla="*/ 1913 h 1915"/>
                <a:gd name="T28" fmla="*/ 30 w 538"/>
                <a:gd name="T29" fmla="*/ 1907 h 1915"/>
                <a:gd name="T30" fmla="*/ 18 w 538"/>
                <a:gd name="T31" fmla="*/ 1898 h 1915"/>
                <a:gd name="T32" fmla="*/ 8 w 538"/>
                <a:gd name="T33" fmla="*/ 1885 h 1915"/>
                <a:gd name="T34" fmla="*/ 2 w 538"/>
                <a:gd name="T35" fmla="*/ 1870 h 1915"/>
                <a:gd name="T36" fmla="*/ 0 w 538"/>
                <a:gd name="T37" fmla="*/ 1855 h 1915"/>
                <a:gd name="T38" fmla="*/ 0 w 538"/>
                <a:gd name="T39" fmla="*/ 498 h 1915"/>
                <a:gd name="T40" fmla="*/ 497 w 538"/>
                <a:gd name="T41" fmla="*/ 0 h 1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8" h="1915">
                  <a:moveTo>
                    <a:pt x="497" y="0"/>
                  </a:moveTo>
                  <a:lnTo>
                    <a:pt x="506" y="9"/>
                  </a:lnTo>
                  <a:lnTo>
                    <a:pt x="514" y="18"/>
                  </a:lnTo>
                  <a:lnTo>
                    <a:pt x="526" y="28"/>
                  </a:lnTo>
                  <a:lnTo>
                    <a:pt x="538" y="39"/>
                  </a:lnTo>
                  <a:lnTo>
                    <a:pt x="538" y="1855"/>
                  </a:lnTo>
                  <a:lnTo>
                    <a:pt x="536" y="1871"/>
                  </a:lnTo>
                  <a:lnTo>
                    <a:pt x="530" y="1886"/>
                  </a:lnTo>
                  <a:lnTo>
                    <a:pt x="520" y="1898"/>
                  </a:lnTo>
                  <a:lnTo>
                    <a:pt x="507" y="1907"/>
                  </a:lnTo>
                  <a:lnTo>
                    <a:pt x="493" y="1913"/>
                  </a:lnTo>
                  <a:lnTo>
                    <a:pt x="477" y="1915"/>
                  </a:lnTo>
                  <a:lnTo>
                    <a:pt x="60" y="1915"/>
                  </a:lnTo>
                  <a:lnTo>
                    <a:pt x="45" y="1913"/>
                  </a:lnTo>
                  <a:lnTo>
                    <a:pt x="30" y="1907"/>
                  </a:lnTo>
                  <a:lnTo>
                    <a:pt x="18" y="1898"/>
                  </a:lnTo>
                  <a:lnTo>
                    <a:pt x="8" y="1885"/>
                  </a:lnTo>
                  <a:lnTo>
                    <a:pt x="2" y="1870"/>
                  </a:lnTo>
                  <a:lnTo>
                    <a:pt x="0" y="1855"/>
                  </a:lnTo>
                  <a:lnTo>
                    <a:pt x="0" y="498"/>
                  </a:lnTo>
                  <a:lnTo>
                    <a:pt x="4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42" name="Freeform 859"/>
            <p:cNvSpPr>
              <a:spLocks/>
            </p:cNvSpPr>
            <p:nvPr/>
          </p:nvSpPr>
          <p:spPr bwMode="auto">
            <a:xfrm>
              <a:off x="518" y="2848"/>
              <a:ext cx="1109" cy="676"/>
            </a:xfrm>
            <a:custGeom>
              <a:avLst/>
              <a:gdLst>
                <a:gd name="T0" fmla="*/ 3211 w 3327"/>
                <a:gd name="T1" fmla="*/ 0 h 2029"/>
                <a:gd name="T2" fmla="*/ 3261 w 3327"/>
                <a:gd name="T3" fmla="*/ 8 h 2029"/>
                <a:gd name="T4" fmla="*/ 3299 w 3327"/>
                <a:gd name="T5" fmla="*/ 32 h 2029"/>
                <a:gd name="T6" fmla="*/ 3321 w 3327"/>
                <a:gd name="T7" fmla="*/ 72 h 2029"/>
                <a:gd name="T8" fmla="*/ 3327 w 3327"/>
                <a:gd name="T9" fmla="*/ 124 h 2029"/>
                <a:gd name="T10" fmla="*/ 3300 w 3327"/>
                <a:gd name="T11" fmla="*/ 692 h 2029"/>
                <a:gd name="T12" fmla="*/ 3295 w 3327"/>
                <a:gd name="T13" fmla="*/ 730 h 2029"/>
                <a:gd name="T14" fmla="*/ 3278 w 3327"/>
                <a:gd name="T15" fmla="*/ 770 h 2029"/>
                <a:gd name="T16" fmla="*/ 3250 w 3327"/>
                <a:gd name="T17" fmla="*/ 799 h 2029"/>
                <a:gd name="T18" fmla="*/ 3219 w 3327"/>
                <a:gd name="T19" fmla="*/ 816 h 2029"/>
                <a:gd name="T20" fmla="*/ 3187 w 3327"/>
                <a:gd name="T21" fmla="*/ 822 h 2029"/>
                <a:gd name="T22" fmla="*/ 3153 w 3327"/>
                <a:gd name="T23" fmla="*/ 815 h 2029"/>
                <a:gd name="T24" fmla="*/ 3127 w 3327"/>
                <a:gd name="T25" fmla="*/ 799 h 2029"/>
                <a:gd name="T26" fmla="*/ 3107 w 3327"/>
                <a:gd name="T27" fmla="*/ 780 h 2029"/>
                <a:gd name="T28" fmla="*/ 1634 w 3327"/>
                <a:gd name="T29" fmla="*/ 1955 h 2029"/>
                <a:gd name="T30" fmla="*/ 1591 w 3327"/>
                <a:gd name="T31" fmla="*/ 1986 h 2029"/>
                <a:gd name="T32" fmla="*/ 1541 w 3327"/>
                <a:gd name="T33" fmla="*/ 2002 h 2029"/>
                <a:gd name="T34" fmla="*/ 1488 w 3327"/>
                <a:gd name="T35" fmla="*/ 2002 h 2029"/>
                <a:gd name="T36" fmla="*/ 1438 w 3327"/>
                <a:gd name="T37" fmla="*/ 1986 h 2029"/>
                <a:gd name="T38" fmla="*/ 1396 w 3327"/>
                <a:gd name="T39" fmla="*/ 1955 h 2029"/>
                <a:gd name="T40" fmla="*/ 317 w 3327"/>
                <a:gd name="T41" fmla="*/ 1979 h 2029"/>
                <a:gd name="T42" fmla="*/ 275 w 3327"/>
                <a:gd name="T43" fmla="*/ 2011 h 2029"/>
                <a:gd name="T44" fmla="*/ 225 w 3327"/>
                <a:gd name="T45" fmla="*/ 2027 h 2029"/>
                <a:gd name="T46" fmla="*/ 172 w 3327"/>
                <a:gd name="T47" fmla="*/ 2027 h 2029"/>
                <a:gd name="T48" fmla="*/ 122 w 3327"/>
                <a:gd name="T49" fmla="*/ 2011 h 2029"/>
                <a:gd name="T50" fmla="*/ 80 w 3327"/>
                <a:gd name="T51" fmla="*/ 1979 h 2029"/>
                <a:gd name="T52" fmla="*/ 28 w 3327"/>
                <a:gd name="T53" fmla="*/ 1925 h 2029"/>
                <a:gd name="T54" fmla="*/ 4 w 3327"/>
                <a:gd name="T55" fmla="*/ 1872 h 2029"/>
                <a:gd name="T56" fmla="*/ 0 w 3327"/>
                <a:gd name="T57" fmla="*/ 1816 h 2029"/>
                <a:gd name="T58" fmla="*/ 14 w 3327"/>
                <a:gd name="T59" fmla="*/ 1760 h 2029"/>
                <a:gd name="T60" fmla="*/ 48 w 3327"/>
                <a:gd name="T61" fmla="*/ 1710 h 2029"/>
                <a:gd name="T62" fmla="*/ 771 w 3327"/>
                <a:gd name="T63" fmla="*/ 992 h 2029"/>
                <a:gd name="T64" fmla="*/ 817 w 3327"/>
                <a:gd name="T65" fmla="*/ 968 h 2029"/>
                <a:gd name="T66" fmla="*/ 869 w 3327"/>
                <a:gd name="T67" fmla="*/ 960 h 2029"/>
                <a:gd name="T68" fmla="*/ 921 w 3327"/>
                <a:gd name="T69" fmla="*/ 968 h 2029"/>
                <a:gd name="T70" fmla="*/ 968 w 3327"/>
                <a:gd name="T71" fmla="*/ 992 h 2029"/>
                <a:gd name="T72" fmla="*/ 1515 w 3327"/>
                <a:gd name="T73" fmla="*/ 1537 h 2029"/>
                <a:gd name="T74" fmla="*/ 2586 w 3327"/>
                <a:gd name="T75" fmla="*/ 261 h 2029"/>
                <a:gd name="T76" fmla="*/ 2530 w 3327"/>
                <a:gd name="T77" fmla="*/ 204 h 2029"/>
                <a:gd name="T78" fmla="*/ 2515 w 3327"/>
                <a:gd name="T79" fmla="*/ 185 h 2029"/>
                <a:gd name="T80" fmla="*/ 2502 w 3327"/>
                <a:gd name="T81" fmla="*/ 160 h 2029"/>
                <a:gd name="T82" fmla="*/ 2497 w 3327"/>
                <a:gd name="T83" fmla="*/ 127 h 2029"/>
                <a:gd name="T84" fmla="*/ 2507 w 3327"/>
                <a:gd name="T85" fmla="*/ 89 h 2029"/>
                <a:gd name="T86" fmla="*/ 2528 w 3327"/>
                <a:gd name="T87" fmla="*/ 58 h 2029"/>
                <a:gd name="T88" fmla="*/ 2558 w 3327"/>
                <a:gd name="T89" fmla="*/ 37 h 2029"/>
                <a:gd name="T90" fmla="*/ 2589 w 3327"/>
                <a:gd name="T91" fmla="*/ 29 h 2029"/>
                <a:gd name="T92" fmla="*/ 2618 w 3327"/>
                <a:gd name="T93" fmla="*/ 27 h 2029"/>
                <a:gd name="T94" fmla="*/ 3200 w 3327"/>
                <a:gd name="T95" fmla="*/ 0 h 2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327" h="2029">
                  <a:moveTo>
                    <a:pt x="3200" y="0"/>
                  </a:moveTo>
                  <a:lnTo>
                    <a:pt x="3211" y="0"/>
                  </a:lnTo>
                  <a:lnTo>
                    <a:pt x="3237" y="2"/>
                  </a:lnTo>
                  <a:lnTo>
                    <a:pt x="3261" y="8"/>
                  </a:lnTo>
                  <a:lnTo>
                    <a:pt x="3282" y="18"/>
                  </a:lnTo>
                  <a:lnTo>
                    <a:pt x="3299" y="32"/>
                  </a:lnTo>
                  <a:lnTo>
                    <a:pt x="3312" y="50"/>
                  </a:lnTo>
                  <a:lnTo>
                    <a:pt x="3321" y="72"/>
                  </a:lnTo>
                  <a:lnTo>
                    <a:pt x="3326" y="96"/>
                  </a:lnTo>
                  <a:lnTo>
                    <a:pt x="3327" y="124"/>
                  </a:lnTo>
                  <a:lnTo>
                    <a:pt x="3318" y="313"/>
                  </a:lnTo>
                  <a:lnTo>
                    <a:pt x="3300" y="692"/>
                  </a:lnTo>
                  <a:lnTo>
                    <a:pt x="3299" y="710"/>
                  </a:lnTo>
                  <a:lnTo>
                    <a:pt x="3295" y="730"/>
                  </a:lnTo>
                  <a:lnTo>
                    <a:pt x="3289" y="750"/>
                  </a:lnTo>
                  <a:lnTo>
                    <a:pt x="3278" y="770"/>
                  </a:lnTo>
                  <a:lnTo>
                    <a:pt x="3263" y="788"/>
                  </a:lnTo>
                  <a:lnTo>
                    <a:pt x="3250" y="799"/>
                  </a:lnTo>
                  <a:lnTo>
                    <a:pt x="3235" y="809"/>
                  </a:lnTo>
                  <a:lnTo>
                    <a:pt x="3219" y="816"/>
                  </a:lnTo>
                  <a:lnTo>
                    <a:pt x="3203" y="821"/>
                  </a:lnTo>
                  <a:lnTo>
                    <a:pt x="3187" y="822"/>
                  </a:lnTo>
                  <a:lnTo>
                    <a:pt x="3169" y="820"/>
                  </a:lnTo>
                  <a:lnTo>
                    <a:pt x="3153" y="815"/>
                  </a:lnTo>
                  <a:lnTo>
                    <a:pt x="3140" y="808"/>
                  </a:lnTo>
                  <a:lnTo>
                    <a:pt x="3127" y="799"/>
                  </a:lnTo>
                  <a:lnTo>
                    <a:pt x="3117" y="789"/>
                  </a:lnTo>
                  <a:lnTo>
                    <a:pt x="3107" y="780"/>
                  </a:lnTo>
                  <a:lnTo>
                    <a:pt x="2957" y="631"/>
                  </a:lnTo>
                  <a:lnTo>
                    <a:pt x="1634" y="1955"/>
                  </a:lnTo>
                  <a:lnTo>
                    <a:pt x="1613" y="1972"/>
                  </a:lnTo>
                  <a:lnTo>
                    <a:pt x="1591" y="1986"/>
                  </a:lnTo>
                  <a:lnTo>
                    <a:pt x="1567" y="1996"/>
                  </a:lnTo>
                  <a:lnTo>
                    <a:pt x="1541" y="2002"/>
                  </a:lnTo>
                  <a:lnTo>
                    <a:pt x="1515" y="2005"/>
                  </a:lnTo>
                  <a:lnTo>
                    <a:pt x="1488" y="2002"/>
                  </a:lnTo>
                  <a:lnTo>
                    <a:pt x="1462" y="1996"/>
                  </a:lnTo>
                  <a:lnTo>
                    <a:pt x="1438" y="1986"/>
                  </a:lnTo>
                  <a:lnTo>
                    <a:pt x="1416" y="1972"/>
                  </a:lnTo>
                  <a:lnTo>
                    <a:pt x="1396" y="1955"/>
                  </a:lnTo>
                  <a:lnTo>
                    <a:pt x="869" y="1428"/>
                  </a:lnTo>
                  <a:lnTo>
                    <a:pt x="317" y="1979"/>
                  </a:lnTo>
                  <a:lnTo>
                    <a:pt x="297" y="1996"/>
                  </a:lnTo>
                  <a:lnTo>
                    <a:pt x="275" y="2011"/>
                  </a:lnTo>
                  <a:lnTo>
                    <a:pt x="250" y="2021"/>
                  </a:lnTo>
                  <a:lnTo>
                    <a:pt x="225" y="2027"/>
                  </a:lnTo>
                  <a:lnTo>
                    <a:pt x="199" y="2029"/>
                  </a:lnTo>
                  <a:lnTo>
                    <a:pt x="172" y="2027"/>
                  </a:lnTo>
                  <a:lnTo>
                    <a:pt x="146" y="2021"/>
                  </a:lnTo>
                  <a:lnTo>
                    <a:pt x="122" y="2011"/>
                  </a:lnTo>
                  <a:lnTo>
                    <a:pt x="100" y="1996"/>
                  </a:lnTo>
                  <a:lnTo>
                    <a:pt x="80" y="1979"/>
                  </a:lnTo>
                  <a:lnTo>
                    <a:pt x="48" y="1948"/>
                  </a:lnTo>
                  <a:lnTo>
                    <a:pt x="28" y="1925"/>
                  </a:lnTo>
                  <a:lnTo>
                    <a:pt x="14" y="1899"/>
                  </a:lnTo>
                  <a:lnTo>
                    <a:pt x="4" y="1872"/>
                  </a:lnTo>
                  <a:lnTo>
                    <a:pt x="0" y="1844"/>
                  </a:lnTo>
                  <a:lnTo>
                    <a:pt x="0" y="1816"/>
                  </a:lnTo>
                  <a:lnTo>
                    <a:pt x="4" y="1787"/>
                  </a:lnTo>
                  <a:lnTo>
                    <a:pt x="14" y="1760"/>
                  </a:lnTo>
                  <a:lnTo>
                    <a:pt x="28" y="1734"/>
                  </a:lnTo>
                  <a:lnTo>
                    <a:pt x="48" y="1710"/>
                  </a:lnTo>
                  <a:lnTo>
                    <a:pt x="750" y="1009"/>
                  </a:lnTo>
                  <a:lnTo>
                    <a:pt x="771" y="992"/>
                  </a:lnTo>
                  <a:lnTo>
                    <a:pt x="793" y="978"/>
                  </a:lnTo>
                  <a:lnTo>
                    <a:pt x="817" y="968"/>
                  </a:lnTo>
                  <a:lnTo>
                    <a:pt x="842" y="962"/>
                  </a:lnTo>
                  <a:lnTo>
                    <a:pt x="869" y="960"/>
                  </a:lnTo>
                  <a:lnTo>
                    <a:pt x="895" y="962"/>
                  </a:lnTo>
                  <a:lnTo>
                    <a:pt x="921" y="968"/>
                  </a:lnTo>
                  <a:lnTo>
                    <a:pt x="945" y="978"/>
                  </a:lnTo>
                  <a:lnTo>
                    <a:pt x="968" y="992"/>
                  </a:lnTo>
                  <a:lnTo>
                    <a:pt x="988" y="1009"/>
                  </a:lnTo>
                  <a:lnTo>
                    <a:pt x="1515" y="1537"/>
                  </a:lnTo>
                  <a:lnTo>
                    <a:pt x="2688" y="363"/>
                  </a:lnTo>
                  <a:lnTo>
                    <a:pt x="2586" y="261"/>
                  </a:lnTo>
                  <a:lnTo>
                    <a:pt x="2537" y="211"/>
                  </a:lnTo>
                  <a:lnTo>
                    <a:pt x="2530" y="204"/>
                  </a:lnTo>
                  <a:lnTo>
                    <a:pt x="2523" y="195"/>
                  </a:lnTo>
                  <a:lnTo>
                    <a:pt x="2515" y="185"/>
                  </a:lnTo>
                  <a:lnTo>
                    <a:pt x="2508" y="173"/>
                  </a:lnTo>
                  <a:lnTo>
                    <a:pt x="2502" y="160"/>
                  </a:lnTo>
                  <a:lnTo>
                    <a:pt x="2498" y="144"/>
                  </a:lnTo>
                  <a:lnTo>
                    <a:pt x="2497" y="127"/>
                  </a:lnTo>
                  <a:lnTo>
                    <a:pt x="2500" y="109"/>
                  </a:lnTo>
                  <a:lnTo>
                    <a:pt x="2507" y="89"/>
                  </a:lnTo>
                  <a:lnTo>
                    <a:pt x="2516" y="73"/>
                  </a:lnTo>
                  <a:lnTo>
                    <a:pt x="2528" y="58"/>
                  </a:lnTo>
                  <a:lnTo>
                    <a:pt x="2542" y="45"/>
                  </a:lnTo>
                  <a:lnTo>
                    <a:pt x="2558" y="37"/>
                  </a:lnTo>
                  <a:lnTo>
                    <a:pt x="2573" y="32"/>
                  </a:lnTo>
                  <a:lnTo>
                    <a:pt x="2589" y="29"/>
                  </a:lnTo>
                  <a:lnTo>
                    <a:pt x="2604" y="28"/>
                  </a:lnTo>
                  <a:lnTo>
                    <a:pt x="2618" y="27"/>
                  </a:lnTo>
                  <a:lnTo>
                    <a:pt x="2909" y="13"/>
                  </a:lnTo>
                  <a:lnTo>
                    <a:pt x="320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grpSp>
      <p:grpSp>
        <p:nvGrpSpPr>
          <p:cNvPr id="143" name="Group 1021"/>
          <p:cNvGrpSpPr>
            <a:grpSpLocks noChangeAspect="1"/>
          </p:cNvGrpSpPr>
          <p:nvPr/>
        </p:nvGrpSpPr>
        <p:grpSpPr bwMode="auto">
          <a:xfrm>
            <a:off x="9744446" y="2493308"/>
            <a:ext cx="545421" cy="584117"/>
            <a:chOff x="2595" y="883"/>
            <a:chExt cx="1776" cy="1902"/>
          </a:xfrm>
          <a:solidFill>
            <a:schemeClr val="accent5"/>
          </a:solidFill>
        </p:grpSpPr>
        <p:sp>
          <p:nvSpPr>
            <p:cNvPr id="144" name="Freeform 1023"/>
            <p:cNvSpPr>
              <a:spLocks noEditPoints="1"/>
            </p:cNvSpPr>
            <p:nvPr/>
          </p:nvSpPr>
          <p:spPr bwMode="auto">
            <a:xfrm>
              <a:off x="2595" y="1738"/>
              <a:ext cx="722" cy="726"/>
            </a:xfrm>
            <a:custGeom>
              <a:avLst/>
              <a:gdLst>
                <a:gd name="T0" fmla="*/ 643 w 1443"/>
                <a:gd name="T1" fmla="*/ 517 h 1452"/>
                <a:gd name="T2" fmla="*/ 552 w 1443"/>
                <a:gd name="T3" fmla="*/ 582 h 1452"/>
                <a:gd name="T4" fmla="*/ 503 w 1443"/>
                <a:gd name="T5" fmla="*/ 685 h 1452"/>
                <a:gd name="T6" fmla="*/ 513 w 1443"/>
                <a:gd name="T7" fmla="*/ 804 h 1452"/>
                <a:gd name="T8" fmla="*/ 579 w 1443"/>
                <a:gd name="T9" fmla="*/ 896 h 1452"/>
                <a:gd name="T10" fmla="*/ 682 w 1443"/>
                <a:gd name="T11" fmla="*/ 945 h 1452"/>
                <a:gd name="T12" fmla="*/ 800 w 1443"/>
                <a:gd name="T13" fmla="*/ 935 h 1452"/>
                <a:gd name="T14" fmla="*/ 892 w 1443"/>
                <a:gd name="T15" fmla="*/ 870 h 1452"/>
                <a:gd name="T16" fmla="*/ 941 w 1443"/>
                <a:gd name="T17" fmla="*/ 765 h 1452"/>
                <a:gd name="T18" fmla="*/ 930 w 1443"/>
                <a:gd name="T19" fmla="*/ 648 h 1452"/>
                <a:gd name="T20" fmla="*/ 865 w 1443"/>
                <a:gd name="T21" fmla="*/ 555 h 1452"/>
                <a:gd name="T22" fmla="*/ 761 w 1443"/>
                <a:gd name="T23" fmla="*/ 507 h 1452"/>
                <a:gd name="T24" fmla="*/ 889 w 1443"/>
                <a:gd name="T25" fmla="*/ 0 h 1452"/>
                <a:gd name="T26" fmla="*/ 941 w 1443"/>
                <a:gd name="T27" fmla="*/ 22 h 1452"/>
                <a:gd name="T28" fmla="*/ 963 w 1443"/>
                <a:gd name="T29" fmla="*/ 74 h 1452"/>
                <a:gd name="T30" fmla="*/ 974 w 1443"/>
                <a:gd name="T31" fmla="*/ 215 h 1452"/>
                <a:gd name="T32" fmla="*/ 1020 w 1443"/>
                <a:gd name="T33" fmla="*/ 249 h 1452"/>
                <a:gd name="T34" fmla="*/ 1075 w 1443"/>
                <a:gd name="T35" fmla="*/ 241 h 1452"/>
                <a:gd name="T36" fmla="*/ 1201 w 1443"/>
                <a:gd name="T37" fmla="*/ 181 h 1452"/>
                <a:gd name="T38" fmla="*/ 1253 w 1443"/>
                <a:gd name="T39" fmla="*/ 201 h 1452"/>
                <a:gd name="T40" fmla="*/ 1441 w 1443"/>
                <a:gd name="T41" fmla="*/ 526 h 1452"/>
                <a:gd name="T42" fmla="*/ 1433 w 1443"/>
                <a:gd name="T43" fmla="*/ 582 h 1452"/>
                <a:gd name="T44" fmla="*/ 1317 w 1443"/>
                <a:gd name="T45" fmla="*/ 661 h 1452"/>
                <a:gd name="T46" fmla="*/ 1282 w 1443"/>
                <a:gd name="T47" fmla="*/ 707 h 1452"/>
                <a:gd name="T48" fmla="*/ 1289 w 1443"/>
                <a:gd name="T49" fmla="*/ 762 h 1452"/>
                <a:gd name="T50" fmla="*/ 1405 w 1443"/>
                <a:gd name="T51" fmla="*/ 842 h 1452"/>
                <a:gd name="T52" fmla="*/ 1440 w 1443"/>
                <a:gd name="T53" fmla="*/ 887 h 1452"/>
                <a:gd name="T54" fmla="*/ 1433 w 1443"/>
                <a:gd name="T55" fmla="*/ 944 h 1452"/>
                <a:gd name="T56" fmla="*/ 1238 w 1443"/>
                <a:gd name="T57" fmla="*/ 1262 h 1452"/>
                <a:gd name="T58" fmla="*/ 1182 w 1443"/>
                <a:gd name="T59" fmla="*/ 1269 h 1452"/>
                <a:gd name="T60" fmla="*/ 1057 w 1443"/>
                <a:gd name="T61" fmla="*/ 1203 h 1452"/>
                <a:gd name="T62" fmla="*/ 1001 w 1443"/>
                <a:gd name="T63" fmla="*/ 1210 h 1452"/>
                <a:gd name="T64" fmla="*/ 966 w 1443"/>
                <a:gd name="T65" fmla="*/ 1255 h 1452"/>
                <a:gd name="T66" fmla="*/ 961 w 1443"/>
                <a:gd name="T67" fmla="*/ 1397 h 1452"/>
                <a:gd name="T68" fmla="*/ 926 w 1443"/>
                <a:gd name="T69" fmla="*/ 1442 h 1452"/>
                <a:gd name="T70" fmla="*/ 555 w 1443"/>
                <a:gd name="T71" fmla="*/ 1452 h 1452"/>
                <a:gd name="T72" fmla="*/ 502 w 1443"/>
                <a:gd name="T73" fmla="*/ 1430 h 1452"/>
                <a:gd name="T74" fmla="*/ 480 w 1443"/>
                <a:gd name="T75" fmla="*/ 1377 h 1452"/>
                <a:gd name="T76" fmla="*/ 469 w 1443"/>
                <a:gd name="T77" fmla="*/ 1236 h 1452"/>
                <a:gd name="T78" fmla="*/ 423 w 1443"/>
                <a:gd name="T79" fmla="*/ 1203 h 1452"/>
                <a:gd name="T80" fmla="*/ 368 w 1443"/>
                <a:gd name="T81" fmla="*/ 1211 h 1452"/>
                <a:gd name="T82" fmla="*/ 242 w 1443"/>
                <a:gd name="T83" fmla="*/ 1271 h 1452"/>
                <a:gd name="T84" fmla="*/ 190 w 1443"/>
                <a:gd name="T85" fmla="*/ 1250 h 1452"/>
                <a:gd name="T86" fmla="*/ 3 w 1443"/>
                <a:gd name="T87" fmla="*/ 925 h 1452"/>
                <a:gd name="T88" fmla="*/ 10 w 1443"/>
                <a:gd name="T89" fmla="*/ 870 h 1452"/>
                <a:gd name="T90" fmla="*/ 126 w 1443"/>
                <a:gd name="T91" fmla="*/ 791 h 1452"/>
                <a:gd name="T92" fmla="*/ 161 w 1443"/>
                <a:gd name="T93" fmla="*/ 744 h 1452"/>
                <a:gd name="T94" fmla="*/ 154 w 1443"/>
                <a:gd name="T95" fmla="*/ 689 h 1452"/>
                <a:gd name="T96" fmla="*/ 38 w 1443"/>
                <a:gd name="T97" fmla="*/ 610 h 1452"/>
                <a:gd name="T98" fmla="*/ 3 w 1443"/>
                <a:gd name="T99" fmla="*/ 565 h 1452"/>
                <a:gd name="T100" fmla="*/ 10 w 1443"/>
                <a:gd name="T101" fmla="*/ 507 h 1452"/>
                <a:gd name="T102" fmla="*/ 205 w 1443"/>
                <a:gd name="T103" fmla="*/ 190 h 1452"/>
                <a:gd name="T104" fmla="*/ 261 w 1443"/>
                <a:gd name="T105" fmla="*/ 183 h 1452"/>
                <a:gd name="T106" fmla="*/ 386 w 1443"/>
                <a:gd name="T107" fmla="*/ 249 h 1452"/>
                <a:gd name="T108" fmla="*/ 442 w 1443"/>
                <a:gd name="T109" fmla="*/ 242 h 1452"/>
                <a:gd name="T110" fmla="*/ 477 w 1443"/>
                <a:gd name="T111" fmla="*/ 197 h 1452"/>
                <a:gd name="T112" fmla="*/ 483 w 1443"/>
                <a:gd name="T113" fmla="*/ 54 h 1452"/>
                <a:gd name="T114" fmla="*/ 517 w 1443"/>
                <a:gd name="T115" fmla="*/ 9 h 1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43" h="1452">
                  <a:moveTo>
                    <a:pt x="722" y="503"/>
                  </a:moveTo>
                  <a:lnTo>
                    <a:pt x="682" y="507"/>
                  </a:lnTo>
                  <a:lnTo>
                    <a:pt x="643" y="517"/>
                  </a:lnTo>
                  <a:lnTo>
                    <a:pt x="610" y="533"/>
                  </a:lnTo>
                  <a:lnTo>
                    <a:pt x="579" y="555"/>
                  </a:lnTo>
                  <a:lnTo>
                    <a:pt x="552" y="582"/>
                  </a:lnTo>
                  <a:lnTo>
                    <a:pt x="530" y="613"/>
                  </a:lnTo>
                  <a:lnTo>
                    <a:pt x="513" y="648"/>
                  </a:lnTo>
                  <a:lnTo>
                    <a:pt x="503" y="685"/>
                  </a:lnTo>
                  <a:lnTo>
                    <a:pt x="499" y="726"/>
                  </a:lnTo>
                  <a:lnTo>
                    <a:pt x="503" y="765"/>
                  </a:lnTo>
                  <a:lnTo>
                    <a:pt x="513" y="804"/>
                  </a:lnTo>
                  <a:lnTo>
                    <a:pt x="530" y="838"/>
                  </a:lnTo>
                  <a:lnTo>
                    <a:pt x="552" y="870"/>
                  </a:lnTo>
                  <a:lnTo>
                    <a:pt x="579" y="896"/>
                  </a:lnTo>
                  <a:lnTo>
                    <a:pt x="610" y="918"/>
                  </a:lnTo>
                  <a:lnTo>
                    <a:pt x="643" y="935"/>
                  </a:lnTo>
                  <a:lnTo>
                    <a:pt x="682" y="945"/>
                  </a:lnTo>
                  <a:lnTo>
                    <a:pt x="722" y="949"/>
                  </a:lnTo>
                  <a:lnTo>
                    <a:pt x="761" y="945"/>
                  </a:lnTo>
                  <a:lnTo>
                    <a:pt x="800" y="935"/>
                  </a:lnTo>
                  <a:lnTo>
                    <a:pt x="834" y="918"/>
                  </a:lnTo>
                  <a:lnTo>
                    <a:pt x="865" y="896"/>
                  </a:lnTo>
                  <a:lnTo>
                    <a:pt x="892" y="870"/>
                  </a:lnTo>
                  <a:lnTo>
                    <a:pt x="913" y="838"/>
                  </a:lnTo>
                  <a:lnTo>
                    <a:pt x="930" y="804"/>
                  </a:lnTo>
                  <a:lnTo>
                    <a:pt x="941" y="765"/>
                  </a:lnTo>
                  <a:lnTo>
                    <a:pt x="944" y="726"/>
                  </a:lnTo>
                  <a:lnTo>
                    <a:pt x="941" y="685"/>
                  </a:lnTo>
                  <a:lnTo>
                    <a:pt x="930" y="648"/>
                  </a:lnTo>
                  <a:lnTo>
                    <a:pt x="913" y="613"/>
                  </a:lnTo>
                  <a:lnTo>
                    <a:pt x="892" y="582"/>
                  </a:lnTo>
                  <a:lnTo>
                    <a:pt x="865" y="555"/>
                  </a:lnTo>
                  <a:lnTo>
                    <a:pt x="834" y="533"/>
                  </a:lnTo>
                  <a:lnTo>
                    <a:pt x="800" y="517"/>
                  </a:lnTo>
                  <a:lnTo>
                    <a:pt x="761" y="507"/>
                  </a:lnTo>
                  <a:lnTo>
                    <a:pt x="722" y="503"/>
                  </a:lnTo>
                  <a:close/>
                  <a:moveTo>
                    <a:pt x="555" y="0"/>
                  </a:moveTo>
                  <a:lnTo>
                    <a:pt x="889" y="0"/>
                  </a:lnTo>
                  <a:lnTo>
                    <a:pt x="908" y="2"/>
                  </a:lnTo>
                  <a:lnTo>
                    <a:pt x="926" y="9"/>
                  </a:lnTo>
                  <a:lnTo>
                    <a:pt x="941" y="22"/>
                  </a:lnTo>
                  <a:lnTo>
                    <a:pt x="952" y="37"/>
                  </a:lnTo>
                  <a:lnTo>
                    <a:pt x="961" y="54"/>
                  </a:lnTo>
                  <a:lnTo>
                    <a:pt x="963" y="74"/>
                  </a:lnTo>
                  <a:lnTo>
                    <a:pt x="963" y="176"/>
                  </a:lnTo>
                  <a:lnTo>
                    <a:pt x="966" y="197"/>
                  </a:lnTo>
                  <a:lnTo>
                    <a:pt x="974" y="215"/>
                  </a:lnTo>
                  <a:lnTo>
                    <a:pt x="986" y="230"/>
                  </a:lnTo>
                  <a:lnTo>
                    <a:pt x="1001" y="242"/>
                  </a:lnTo>
                  <a:lnTo>
                    <a:pt x="1020" y="249"/>
                  </a:lnTo>
                  <a:lnTo>
                    <a:pt x="1038" y="251"/>
                  </a:lnTo>
                  <a:lnTo>
                    <a:pt x="1057" y="249"/>
                  </a:lnTo>
                  <a:lnTo>
                    <a:pt x="1075" y="241"/>
                  </a:lnTo>
                  <a:lnTo>
                    <a:pt x="1163" y="190"/>
                  </a:lnTo>
                  <a:lnTo>
                    <a:pt x="1182" y="183"/>
                  </a:lnTo>
                  <a:lnTo>
                    <a:pt x="1201" y="181"/>
                  </a:lnTo>
                  <a:lnTo>
                    <a:pt x="1220" y="183"/>
                  </a:lnTo>
                  <a:lnTo>
                    <a:pt x="1238" y="190"/>
                  </a:lnTo>
                  <a:lnTo>
                    <a:pt x="1253" y="201"/>
                  </a:lnTo>
                  <a:lnTo>
                    <a:pt x="1266" y="218"/>
                  </a:lnTo>
                  <a:lnTo>
                    <a:pt x="1433" y="507"/>
                  </a:lnTo>
                  <a:lnTo>
                    <a:pt x="1441" y="526"/>
                  </a:lnTo>
                  <a:lnTo>
                    <a:pt x="1443" y="545"/>
                  </a:lnTo>
                  <a:lnTo>
                    <a:pt x="1440" y="565"/>
                  </a:lnTo>
                  <a:lnTo>
                    <a:pt x="1433" y="582"/>
                  </a:lnTo>
                  <a:lnTo>
                    <a:pt x="1421" y="597"/>
                  </a:lnTo>
                  <a:lnTo>
                    <a:pt x="1405" y="610"/>
                  </a:lnTo>
                  <a:lnTo>
                    <a:pt x="1317" y="661"/>
                  </a:lnTo>
                  <a:lnTo>
                    <a:pt x="1301" y="674"/>
                  </a:lnTo>
                  <a:lnTo>
                    <a:pt x="1289" y="689"/>
                  </a:lnTo>
                  <a:lnTo>
                    <a:pt x="1282" y="707"/>
                  </a:lnTo>
                  <a:lnTo>
                    <a:pt x="1280" y="726"/>
                  </a:lnTo>
                  <a:lnTo>
                    <a:pt x="1282" y="744"/>
                  </a:lnTo>
                  <a:lnTo>
                    <a:pt x="1289" y="762"/>
                  </a:lnTo>
                  <a:lnTo>
                    <a:pt x="1301" y="778"/>
                  </a:lnTo>
                  <a:lnTo>
                    <a:pt x="1317" y="791"/>
                  </a:lnTo>
                  <a:lnTo>
                    <a:pt x="1405" y="842"/>
                  </a:lnTo>
                  <a:lnTo>
                    <a:pt x="1421" y="855"/>
                  </a:lnTo>
                  <a:lnTo>
                    <a:pt x="1433" y="870"/>
                  </a:lnTo>
                  <a:lnTo>
                    <a:pt x="1440" y="887"/>
                  </a:lnTo>
                  <a:lnTo>
                    <a:pt x="1443" y="907"/>
                  </a:lnTo>
                  <a:lnTo>
                    <a:pt x="1441" y="925"/>
                  </a:lnTo>
                  <a:lnTo>
                    <a:pt x="1433" y="944"/>
                  </a:lnTo>
                  <a:lnTo>
                    <a:pt x="1266" y="1234"/>
                  </a:lnTo>
                  <a:lnTo>
                    <a:pt x="1253" y="1250"/>
                  </a:lnTo>
                  <a:lnTo>
                    <a:pt x="1238" y="1262"/>
                  </a:lnTo>
                  <a:lnTo>
                    <a:pt x="1220" y="1269"/>
                  </a:lnTo>
                  <a:lnTo>
                    <a:pt x="1201" y="1271"/>
                  </a:lnTo>
                  <a:lnTo>
                    <a:pt x="1182" y="1269"/>
                  </a:lnTo>
                  <a:lnTo>
                    <a:pt x="1163" y="1262"/>
                  </a:lnTo>
                  <a:lnTo>
                    <a:pt x="1075" y="1211"/>
                  </a:lnTo>
                  <a:lnTo>
                    <a:pt x="1057" y="1203"/>
                  </a:lnTo>
                  <a:lnTo>
                    <a:pt x="1038" y="1200"/>
                  </a:lnTo>
                  <a:lnTo>
                    <a:pt x="1020" y="1203"/>
                  </a:lnTo>
                  <a:lnTo>
                    <a:pt x="1001" y="1210"/>
                  </a:lnTo>
                  <a:lnTo>
                    <a:pt x="986" y="1221"/>
                  </a:lnTo>
                  <a:lnTo>
                    <a:pt x="974" y="1236"/>
                  </a:lnTo>
                  <a:lnTo>
                    <a:pt x="966" y="1255"/>
                  </a:lnTo>
                  <a:lnTo>
                    <a:pt x="963" y="1276"/>
                  </a:lnTo>
                  <a:lnTo>
                    <a:pt x="963" y="1377"/>
                  </a:lnTo>
                  <a:lnTo>
                    <a:pt x="961" y="1397"/>
                  </a:lnTo>
                  <a:lnTo>
                    <a:pt x="952" y="1415"/>
                  </a:lnTo>
                  <a:lnTo>
                    <a:pt x="941" y="1430"/>
                  </a:lnTo>
                  <a:lnTo>
                    <a:pt x="926" y="1442"/>
                  </a:lnTo>
                  <a:lnTo>
                    <a:pt x="908" y="1450"/>
                  </a:lnTo>
                  <a:lnTo>
                    <a:pt x="889" y="1452"/>
                  </a:lnTo>
                  <a:lnTo>
                    <a:pt x="555" y="1452"/>
                  </a:lnTo>
                  <a:lnTo>
                    <a:pt x="535" y="1450"/>
                  </a:lnTo>
                  <a:lnTo>
                    <a:pt x="517" y="1442"/>
                  </a:lnTo>
                  <a:lnTo>
                    <a:pt x="502" y="1430"/>
                  </a:lnTo>
                  <a:lnTo>
                    <a:pt x="491" y="1415"/>
                  </a:lnTo>
                  <a:lnTo>
                    <a:pt x="483" y="1397"/>
                  </a:lnTo>
                  <a:lnTo>
                    <a:pt x="480" y="1377"/>
                  </a:lnTo>
                  <a:lnTo>
                    <a:pt x="480" y="1276"/>
                  </a:lnTo>
                  <a:lnTo>
                    <a:pt x="477" y="1255"/>
                  </a:lnTo>
                  <a:lnTo>
                    <a:pt x="469" y="1236"/>
                  </a:lnTo>
                  <a:lnTo>
                    <a:pt x="457" y="1221"/>
                  </a:lnTo>
                  <a:lnTo>
                    <a:pt x="442" y="1210"/>
                  </a:lnTo>
                  <a:lnTo>
                    <a:pt x="423" y="1203"/>
                  </a:lnTo>
                  <a:lnTo>
                    <a:pt x="405" y="1200"/>
                  </a:lnTo>
                  <a:lnTo>
                    <a:pt x="386" y="1203"/>
                  </a:lnTo>
                  <a:lnTo>
                    <a:pt x="368" y="1211"/>
                  </a:lnTo>
                  <a:lnTo>
                    <a:pt x="280" y="1262"/>
                  </a:lnTo>
                  <a:lnTo>
                    <a:pt x="261" y="1269"/>
                  </a:lnTo>
                  <a:lnTo>
                    <a:pt x="242" y="1271"/>
                  </a:lnTo>
                  <a:lnTo>
                    <a:pt x="223" y="1269"/>
                  </a:lnTo>
                  <a:lnTo>
                    <a:pt x="205" y="1262"/>
                  </a:lnTo>
                  <a:lnTo>
                    <a:pt x="190" y="1250"/>
                  </a:lnTo>
                  <a:lnTo>
                    <a:pt x="177" y="1234"/>
                  </a:lnTo>
                  <a:lnTo>
                    <a:pt x="10" y="944"/>
                  </a:lnTo>
                  <a:lnTo>
                    <a:pt x="3" y="925"/>
                  </a:lnTo>
                  <a:lnTo>
                    <a:pt x="0" y="907"/>
                  </a:lnTo>
                  <a:lnTo>
                    <a:pt x="3" y="887"/>
                  </a:lnTo>
                  <a:lnTo>
                    <a:pt x="10" y="870"/>
                  </a:lnTo>
                  <a:lnTo>
                    <a:pt x="22" y="855"/>
                  </a:lnTo>
                  <a:lnTo>
                    <a:pt x="38" y="842"/>
                  </a:lnTo>
                  <a:lnTo>
                    <a:pt x="126" y="791"/>
                  </a:lnTo>
                  <a:lnTo>
                    <a:pt x="142" y="778"/>
                  </a:lnTo>
                  <a:lnTo>
                    <a:pt x="154" y="762"/>
                  </a:lnTo>
                  <a:lnTo>
                    <a:pt x="161" y="744"/>
                  </a:lnTo>
                  <a:lnTo>
                    <a:pt x="163" y="726"/>
                  </a:lnTo>
                  <a:lnTo>
                    <a:pt x="161" y="707"/>
                  </a:lnTo>
                  <a:lnTo>
                    <a:pt x="154" y="689"/>
                  </a:lnTo>
                  <a:lnTo>
                    <a:pt x="142" y="674"/>
                  </a:lnTo>
                  <a:lnTo>
                    <a:pt x="126" y="661"/>
                  </a:lnTo>
                  <a:lnTo>
                    <a:pt x="38" y="610"/>
                  </a:lnTo>
                  <a:lnTo>
                    <a:pt x="22" y="597"/>
                  </a:lnTo>
                  <a:lnTo>
                    <a:pt x="10" y="582"/>
                  </a:lnTo>
                  <a:lnTo>
                    <a:pt x="3" y="565"/>
                  </a:lnTo>
                  <a:lnTo>
                    <a:pt x="0" y="545"/>
                  </a:lnTo>
                  <a:lnTo>
                    <a:pt x="3" y="526"/>
                  </a:lnTo>
                  <a:lnTo>
                    <a:pt x="10" y="507"/>
                  </a:lnTo>
                  <a:lnTo>
                    <a:pt x="177" y="218"/>
                  </a:lnTo>
                  <a:lnTo>
                    <a:pt x="190" y="201"/>
                  </a:lnTo>
                  <a:lnTo>
                    <a:pt x="205" y="190"/>
                  </a:lnTo>
                  <a:lnTo>
                    <a:pt x="223" y="183"/>
                  </a:lnTo>
                  <a:lnTo>
                    <a:pt x="242" y="181"/>
                  </a:lnTo>
                  <a:lnTo>
                    <a:pt x="261" y="183"/>
                  </a:lnTo>
                  <a:lnTo>
                    <a:pt x="280" y="190"/>
                  </a:lnTo>
                  <a:lnTo>
                    <a:pt x="368" y="241"/>
                  </a:lnTo>
                  <a:lnTo>
                    <a:pt x="386" y="249"/>
                  </a:lnTo>
                  <a:lnTo>
                    <a:pt x="405" y="251"/>
                  </a:lnTo>
                  <a:lnTo>
                    <a:pt x="423" y="249"/>
                  </a:lnTo>
                  <a:lnTo>
                    <a:pt x="442" y="242"/>
                  </a:lnTo>
                  <a:lnTo>
                    <a:pt x="457" y="230"/>
                  </a:lnTo>
                  <a:lnTo>
                    <a:pt x="469" y="215"/>
                  </a:lnTo>
                  <a:lnTo>
                    <a:pt x="477" y="197"/>
                  </a:lnTo>
                  <a:lnTo>
                    <a:pt x="480" y="176"/>
                  </a:lnTo>
                  <a:lnTo>
                    <a:pt x="480" y="74"/>
                  </a:lnTo>
                  <a:lnTo>
                    <a:pt x="483" y="54"/>
                  </a:lnTo>
                  <a:lnTo>
                    <a:pt x="491" y="37"/>
                  </a:lnTo>
                  <a:lnTo>
                    <a:pt x="502" y="22"/>
                  </a:lnTo>
                  <a:lnTo>
                    <a:pt x="517" y="9"/>
                  </a:lnTo>
                  <a:lnTo>
                    <a:pt x="535" y="2"/>
                  </a:lnTo>
                  <a:lnTo>
                    <a:pt x="55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45" name="Freeform 1024"/>
            <p:cNvSpPr>
              <a:spLocks/>
            </p:cNvSpPr>
            <p:nvPr/>
          </p:nvSpPr>
          <p:spPr bwMode="auto">
            <a:xfrm>
              <a:off x="2603" y="1019"/>
              <a:ext cx="817" cy="799"/>
            </a:xfrm>
            <a:custGeom>
              <a:avLst/>
              <a:gdLst>
                <a:gd name="T0" fmla="*/ 1183 w 1633"/>
                <a:gd name="T1" fmla="*/ 0 h 1598"/>
                <a:gd name="T2" fmla="*/ 1226 w 1633"/>
                <a:gd name="T3" fmla="*/ 15 h 1598"/>
                <a:gd name="T4" fmla="*/ 1603 w 1633"/>
                <a:gd name="T5" fmla="*/ 389 h 1598"/>
                <a:gd name="T6" fmla="*/ 1625 w 1633"/>
                <a:gd name="T7" fmla="*/ 423 h 1598"/>
                <a:gd name="T8" fmla="*/ 1633 w 1633"/>
                <a:gd name="T9" fmla="*/ 462 h 1598"/>
                <a:gd name="T10" fmla="*/ 1625 w 1633"/>
                <a:gd name="T11" fmla="*/ 502 h 1598"/>
                <a:gd name="T12" fmla="*/ 1603 w 1633"/>
                <a:gd name="T13" fmla="*/ 535 h 1598"/>
                <a:gd name="T14" fmla="*/ 1228 w 1633"/>
                <a:gd name="T15" fmla="*/ 908 h 1598"/>
                <a:gd name="T16" fmla="*/ 1191 w 1633"/>
                <a:gd name="T17" fmla="*/ 923 h 1598"/>
                <a:gd name="T18" fmla="*/ 1152 w 1633"/>
                <a:gd name="T19" fmla="*/ 923 h 1598"/>
                <a:gd name="T20" fmla="*/ 1115 w 1633"/>
                <a:gd name="T21" fmla="*/ 908 h 1598"/>
                <a:gd name="T22" fmla="*/ 1084 w 1633"/>
                <a:gd name="T23" fmla="*/ 875 h 1598"/>
                <a:gd name="T24" fmla="*/ 1069 w 1633"/>
                <a:gd name="T25" fmla="*/ 832 h 1598"/>
                <a:gd name="T26" fmla="*/ 1074 w 1633"/>
                <a:gd name="T27" fmla="*/ 788 h 1598"/>
                <a:gd name="T28" fmla="*/ 1098 w 1633"/>
                <a:gd name="T29" fmla="*/ 749 h 1598"/>
                <a:gd name="T30" fmla="*/ 1190 w 1633"/>
                <a:gd name="T31" fmla="*/ 577 h 1598"/>
                <a:gd name="T32" fmla="*/ 1019 w 1633"/>
                <a:gd name="T33" fmla="*/ 615 h 1598"/>
                <a:gd name="T34" fmla="*/ 858 w 1633"/>
                <a:gd name="T35" fmla="*/ 677 h 1598"/>
                <a:gd name="T36" fmla="*/ 709 w 1633"/>
                <a:gd name="T37" fmla="*/ 761 h 1598"/>
                <a:gd name="T38" fmla="*/ 576 w 1633"/>
                <a:gd name="T39" fmla="*/ 867 h 1598"/>
                <a:gd name="T40" fmla="*/ 459 w 1633"/>
                <a:gd name="T41" fmla="*/ 990 h 1598"/>
                <a:gd name="T42" fmla="*/ 362 w 1633"/>
                <a:gd name="T43" fmla="*/ 1130 h 1598"/>
                <a:gd name="T44" fmla="*/ 286 w 1633"/>
                <a:gd name="T45" fmla="*/ 1283 h 1598"/>
                <a:gd name="T46" fmla="*/ 233 w 1633"/>
                <a:gd name="T47" fmla="*/ 1448 h 1598"/>
                <a:gd name="T48" fmla="*/ 190 w 1633"/>
                <a:gd name="T49" fmla="*/ 1452 h 1598"/>
                <a:gd name="T50" fmla="*/ 120 w 1633"/>
                <a:gd name="T51" fmla="*/ 1472 h 1598"/>
                <a:gd name="T52" fmla="*/ 61 w 1633"/>
                <a:gd name="T53" fmla="*/ 1513 h 1598"/>
                <a:gd name="T54" fmla="*/ 15 w 1633"/>
                <a:gd name="T55" fmla="*/ 1571 h 1598"/>
                <a:gd name="T56" fmla="*/ 11 w 1633"/>
                <a:gd name="T57" fmla="*/ 1503 h 1598"/>
                <a:gd name="T58" fmla="*/ 54 w 1633"/>
                <a:gd name="T59" fmla="*/ 1319 h 1598"/>
                <a:gd name="T60" fmla="*/ 120 w 1633"/>
                <a:gd name="T61" fmla="*/ 1146 h 1598"/>
                <a:gd name="T62" fmla="*/ 208 w 1633"/>
                <a:gd name="T63" fmla="*/ 986 h 1598"/>
                <a:gd name="T64" fmla="*/ 317 w 1633"/>
                <a:gd name="T65" fmla="*/ 839 h 1598"/>
                <a:gd name="T66" fmla="*/ 443 w 1633"/>
                <a:gd name="T67" fmla="*/ 709 h 1598"/>
                <a:gd name="T68" fmla="*/ 586 w 1633"/>
                <a:gd name="T69" fmla="*/ 597 h 1598"/>
                <a:gd name="T70" fmla="*/ 743 w 1633"/>
                <a:gd name="T71" fmla="*/ 503 h 1598"/>
                <a:gd name="T72" fmla="*/ 913 w 1633"/>
                <a:gd name="T73" fmla="*/ 432 h 1598"/>
                <a:gd name="T74" fmla="*/ 1094 w 1633"/>
                <a:gd name="T75" fmla="*/ 383 h 1598"/>
                <a:gd name="T76" fmla="*/ 1282 w 1633"/>
                <a:gd name="T77" fmla="*/ 361 h 1598"/>
                <a:gd name="T78" fmla="*/ 1084 w 1633"/>
                <a:gd name="T79" fmla="*/ 158 h 1598"/>
                <a:gd name="T80" fmla="*/ 1069 w 1633"/>
                <a:gd name="T81" fmla="*/ 115 h 1598"/>
                <a:gd name="T82" fmla="*/ 1074 w 1633"/>
                <a:gd name="T83" fmla="*/ 70 h 1598"/>
                <a:gd name="T84" fmla="*/ 1098 w 1633"/>
                <a:gd name="T85" fmla="*/ 31 h 1598"/>
                <a:gd name="T86" fmla="*/ 1139 w 1633"/>
                <a:gd name="T87" fmla="*/ 6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3" h="1598">
                  <a:moveTo>
                    <a:pt x="1161" y="0"/>
                  </a:moveTo>
                  <a:lnTo>
                    <a:pt x="1183" y="0"/>
                  </a:lnTo>
                  <a:lnTo>
                    <a:pt x="1205" y="6"/>
                  </a:lnTo>
                  <a:lnTo>
                    <a:pt x="1226" y="15"/>
                  </a:lnTo>
                  <a:lnTo>
                    <a:pt x="1244" y="31"/>
                  </a:lnTo>
                  <a:lnTo>
                    <a:pt x="1603" y="389"/>
                  </a:lnTo>
                  <a:lnTo>
                    <a:pt x="1616" y="405"/>
                  </a:lnTo>
                  <a:lnTo>
                    <a:pt x="1625" y="423"/>
                  </a:lnTo>
                  <a:lnTo>
                    <a:pt x="1631" y="442"/>
                  </a:lnTo>
                  <a:lnTo>
                    <a:pt x="1633" y="462"/>
                  </a:lnTo>
                  <a:lnTo>
                    <a:pt x="1631" y="483"/>
                  </a:lnTo>
                  <a:lnTo>
                    <a:pt x="1625" y="502"/>
                  </a:lnTo>
                  <a:lnTo>
                    <a:pt x="1616" y="519"/>
                  </a:lnTo>
                  <a:lnTo>
                    <a:pt x="1603" y="535"/>
                  </a:lnTo>
                  <a:lnTo>
                    <a:pt x="1244" y="894"/>
                  </a:lnTo>
                  <a:lnTo>
                    <a:pt x="1228" y="908"/>
                  </a:lnTo>
                  <a:lnTo>
                    <a:pt x="1211" y="917"/>
                  </a:lnTo>
                  <a:lnTo>
                    <a:pt x="1191" y="923"/>
                  </a:lnTo>
                  <a:lnTo>
                    <a:pt x="1171" y="924"/>
                  </a:lnTo>
                  <a:lnTo>
                    <a:pt x="1152" y="923"/>
                  </a:lnTo>
                  <a:lnTo>
                    <a:pt x="1133" y="917"/>
                  </a:lnTo>
                  <a:lnTo>
                    <a:pt x="1115" y="908"/>
                  </a:lnTo>
                  <a:lnTo>
                    <a:pt x="1098" y="894"/>
                  </a:lnTo>
                  <a:lnTo>
                    <a:pt x="1084" y="875"/>
                  </a:lnTo>
                  <a:lnTo>
                    <a:pt x="1074" y="854"/>
                  </a:lnTo>
                  <a:lnTo>
                    <a:pt x="1069" y="832"/>
                  </a:lnTo>
                  <a:lnTo>
                    <a:pt x="1069" y="810"/>
                  </a:lnTo>
                  <a:lnTo>
                    <a:pt x="1074" y="788"/>
                  </a:lnTo>
                  <a:lnTo>
                    <a:pt x="1084" y="767"/>
                  </a:lnTo>
                  <a:lnTo>
                    <a:pt x="1098" y="749"/>
                  </a:lnTo>
                  <a:lnTo>
                    <a:pt x="1279" y="568"/>
                  </a:lnTo>
                  <a:lnTo>
                    <a:pt x="1190" y="577"/>
                  </a:lnTo>
                  <a:lnTo>
                    <a:pt x="1103" y="592"/>
                  </a:lnTo>
                  <a:lnTo>
                    <a:pt x="1019" y="615"/>
                  </a:lnTo>
                  <a:lnTo>
                    <a:pt x="936" y="643"/>
                  </a:lnTo>
                  <a:lnTo>
                    <a:pt x="858" y="677"/>
                  </a:lnTo>
                  <a:lnTo>
                    <a:pt x="782" y="717"/>
                  </a:lnTo>
                  <a:lnTo>
                    <a:pt x="709" y="761"/>
                  </a:lnTo>
                  <a:lnTo>
                    <a:pt x="641" y="812"/>
                  </a:lnTo>
                  <a:lnTo>
                    <a:pt x="576" y="867"/>
                  </a:lnTo>
                  <a:lnTo>
                    <a:pt x="516" y="926"/>
                  </a:lnTo>
                  <a:lnTo>
                    <a:pt x="459" y="990"/>
                  </a:lnTo>
                  <a:lnTo>
                    <a:pt x="408" y="1058"/>
                  </a:lnTo>
                  <a:lnTo>
                    <a:pt x="362" y="1130"/>
                  </a:lnTo>
                  <a:lnTo>
                    <a:pt x="322" y="1204"/>
                  </a:lnTo>
                  <a:lnTo>
                    <a:pt x="286" y="1283"/>
                  </a:lnTo>
                  <a:lnTo>
                    <a:pt x="256" y="1365"/>
                  </a:lnTo>
                  <a:lnTo>
                    <a:pt x="233" y="1448"/>
                  </a:lnTo>
                  <a:lnTo>
                    <a:pt x="227" y="1448"/>
                  </a:lnTo>
                  <a:lnTo>
                    <a:pt x="190" y="1452"/>
                  </a:lnTo>
                  <a:lnTo>
                    <a:pt x="155" y="1460"/>
                  </a:lnTo>
                  <a:lnTo>
                    <a:pt x="120" y="1472"/>
                  </a:lnTo>
                  <a:lnTo>
                    <a:pt x="89" y="1491"/>
                  </a:lnTo>
                  <a:lnTo>
                    <a:pt x="61" y="1513"/>
                  </a:lnTo>
                  <a:lnTo>
                    <a:pt x="36" y="1540"/>
                  </a:lnTo>
                  <a:lnTo>
                    <a:pt x="15" y="1571"/>
                  </a:lnTo>
                  <a:lnTo>
                    <a:pt x="0" y="1598"/>
                  </a:lnTo>
                  <a:lnTo>
                    <a:pt x="11" y="1503"/>
                  </a:lnTo>
                  <a:lnTo>
                    <a:pt x="30" y="1410"/>
                  </a:lnTo>
                  <a:lnTo>
                    <a:pt x="54" y="1319"/>
                  </a:lnTo>
                  <a:lnTo>
                    <a:pt x="84" y="1231"/>
                  </a:lnTo>
                  <a:lnTo>
                    <a:pt x="120" y="1146"/>
                  </a:lnTo>
                  <a:lnTo>
                    <a:pt x="162" y="1064"/>
                  </a:lnTo>
                  <a:lnTo>
                    <a:pt x="208" y="986"/>
                  </a:lnTo>
                  <a:lnTo>
                    <a:pt x="260" y="911"/>
                  </a:lnTo>
                  <a:lnTo>
                    <a:pt x="317" y="839"/>
                  </a:lnTo>
                  <a:lnTo>
                    <a:pt x="378" y="772"/>
                  </a:lnTo>
                  <a:lnTo>
                    <a:pt x="443" y="709"/>
                  </a:lnTo>
                  <a:lnTo>
                    <a:pt x="513" y="650"/>
                  </a:lnTo>
                  <a:lnTo>
                    <a:pt x="586" y="597"/>
                  </a:lnTo>
                  <a:lnTo>
                    <a:pt x="663" y="547"/>
                  </a:lnTo>
                  <a:lnTo>
                    <a:pt x="743" y="503"/>
                  </a:lnTo>
                  <a:lnTo>
                    <a:pt x="826" y="464"/>
                  </a:lnTo>
                  <a:lnTo>
                    <a:pt x="913" y="432"/>
                  </a:lnTo>
                  <a:lnTo>
                    <a:pt x="1002" y="404"/>
                  </a:lnTo>
                  <a:lnTo>
                    <a:pt x="1094" y="383"/>
                  </a:lnTo>
                  <a:lnTo>
                    <a:pt x="1188" y="369"/>
                  </a:lnTo>
                  <a:lnTo>
                    <a:pt x="1282" y="361"/>
                  </a:lnTo>
                  <a:lnTo>
                    <a:pt x="1098" y="177"/>
                  </a:lnTo>
                  <a:lnTo>
                    <a:pt x="1084" y="158"/>
                  </a:lnTo>
                  <a:lnTo>
                    <a:pt x="1074" y="137"/>
                  </a:lnTo>
                  <a:lnTo>
                    <a:pt x="1069" y="115"/>
                  </a:lnTo>
                  <a:lnTo>
                    <a:pt x="1069" y="92"/>
                  </a:lnTo>
                  <a:lnTo>
                    <a:pt x="1074" y="70"/>
                  </a:lnTo>
                  <a:lnTo>
                    <a:pt x="1084" y="49"/>
                  </a:lnTo>
                  <a:lnTo>
                    <a:pt x="1098" y="31"/>
                  </a:lnTo>
                  <a:lnTo>
                    <a:pt x="1118" y="15"/>
                  </a:lnTo>
                  <a:lnTo>
                    <a:pt x="1139" y="6"/>
                  </a:lnTo>
                  <a:lnTo>
                    <a:pt x="11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46" name="Freeform 1025"/>
            <p:cNvSpPr>
              <a:spLocks/>
            </p:cNvSpPr>
            <p:nvPr/>
          </p:nvSpPr>
          <p:spPr bwMode="auto">
            <a:xfrm>
              <a:off x="3668" y="883"/>
              <a:ext cx="415" cy="415"/>
            </a:xfrm>
            <a:custGeom>
              <a:avLst/>
              <a:gdLst>
                <a:gd name="T0" fmla="*/ 414 w 829"/>
                <a:gd name="T1" fmla="*/ 0 h 830"/>
                <a:gd name="T2" fmla="*/ 466 w 829"/>
                <a:gd name="T3" fmla="*/ 2 h 830"/>
                <a:gd name="T4" fmla="*/ 516 w 829"/>
                <a:gd name="T5" fmla="*/ 11 h 830"/>
                <a:gd name="T6" fmla="*/ 565 w 829"/>
                <a:gd name="T7" fmla="*/ 28 h 830"/>
                <a:gd name="T8" fmla="*/ 610 w 829"/>
                <a:gd name="T9" fmla="*/ 49 h 830"/>
                <a:gd name="T10" fmla="*/ 652 w 829"/>
                <a:gd name="T11" fmla="*/ 74 h 830"/>
                <a:gd name="T12" fmla="*/ 690 w 829"/>
                <a:gd name="T13" fmla="*/ 104 h 830"/>
                <a:gd name="T14" fmla="*/ 724 w 829"/>
                <a:gd name="T15" fmla="*/ 139 h 830"/>
                <a:gd name="T16" fmla="*/ 755 w 829"/>
                <a:gd name="T17" fmla="*/ 177 h 830"/>
                <a:gd name="T18" fmla="*/ 780 w 829"/>
                <a:gd name="T19" fmla="*/ 219 h 830"/>
                <a:gd name="T20" fmla="*/ 801 w 829"/>
                <a:gd name="T21" fmla="*/ 264 h 830"/>
                <a:gd name="T22" fmla="*/ 817 w 829"/>
                <a:gd name="T23" fmla="*/ 313 h 830"/>
                <a:gd name="T24" fmla="*/ 826 w 829"/>
                <a:gd name="T25" fmla="*/ 363 h 830"/>
                <a:gd name="T26" fmla="*/ 829 w 829"/>
                <a:gd name="T27" fmla="*/ 415 h 830"/>
                <a:gd name="T28" fmla="*/ 826 w 829"/>
                <a:gd name="T29" fmla="*/ 467 h 830"/>
                <a:gd name="T30" fmla="*/ 817 w 829"/>
                <a:gd name="T31" fmla="*/ 517 h 830"/>
                <a:gd name="T32" fmla="*/ 801 w 829"/>
                <a:gd name="T33" fmla="*/ 565 h 830"/>
                <a:gd name="T34" fmla="*/ 780 w 829"/>
                <a:gd name="T35" fmla="*/ 610 h 830"/>
                <a:gd name="T36" fmla="*/ 755 w 829"/>
                <a:gd name="T37" fmla="*/ 652 h 830"/>
                <a:gd name="T38" fmla="*/ 724 w 829"/>
                <a:gd name="T39" fmla="*/ 690 h 830"/>
                <a:gd name="T40" fmla="*/ 690 w 829"/>
                <a:gd name="T41" fmla="*/ 725 h 830"/>
                <a:gd name="T42" fmla="*/ 652 w 829"/>
                <a:gd name="T43" fmla="*/ 756 h 830"/>
                <a:gd name="T44" fmla="*/ 610 w 829"/>
                <a:gd name="T45" fmla="*/ 782 h 830"/>
                <a:gd name="T46" fmla="*/ 565 w 829"/>
                <a:gd name="T47" fmla="*/ 803 h 830"/>
                <a:gd name="T48" fmla="*/ 516 w 829"/>
                <a:gd name="T49" fmla="*/ 818 h 830"/>
                <a:gd name="T50" fmla="*/ 466 w 829"/>
                <a:gd name="T51" fmla="*/ 827 h 830"/>
                <a:gd name="T52" fmla="*/ 414 w 829"/>
                <a:gd name="T53" fmla="*/ 830 h 830"/>
                <a:gd name="T54" fmla="*/ 362 w 829"/>
                <a:gd name="T55" fmla="*/ 827 h 830"/>
                <a:gd name="T56" fmla="*/ 312 w 829"/>
                <a:gd name="T57" fmla="*/ 818 h 830"/>
                <a:gd name="T58" fmla="*/ 265 w 829"/>
                <a:gd name="T59" fmla="*/ 803 h 830"/>
                <a:gd name="T60" fmla="*/ 220 w 829"/>
                <a:gd name="T61" fmla="*/ 782 h 830"/>
                <a:gd name="T62" fmla="*/ 178 w 829"/>
                <a:gd name="T63" fmla="*/ 756 h 830"/>
                <a:gd name="T64" fmla="*/ 140 w 829"/>
                <a:gd name="T65" fmla="*/ 725 h 830"/>
                <a:gd name="T66" fmla="*/ 105 w 829"/>
                <a:gd name="T67" fmla="*/ 690 h 830"/>
                <a:gd name="T68" fmla="*/ 74 w 829"/>
                <a:gd name="T69" fmla="*/ 652 h 830"/>
                <a:gd name="T70" fmla="*/ 48 w 829"/>
                <a:gd name="T71" fmla="*/ 610 h 830"/>
                <a:gd name="T72" fmla="*/ 28 w 829"/>
                <a:gd name="T73" fmla="*/ 565 h 830"/>
                <a:gd name="T74" fmla="*/ 13 w 829"/>
                <a:gd name="T75" fmla="*/ 517 h 830"/>
                <a:gd name="T76" fmla="*/ 3 w 829"/>
                <a:gd name="T77" fmla="*/ 467 h 830"/>
                <a:gd name="T78" fmla="*/ 0 w 829"/>
                <a:gd name="T79" fmla="*/ 415 h 830"/>
                <a:gd name="T80" fmla="*/ 3 w 829"/>
                <a:gd name="T81" fmla="*/ 363 h 830"/>
                <a:gd name="T82" fmla="*/ 13 w 829"/>
                <a:gd name="T83" fmla="*/ 313 h 830"/>
                <a:gd name="T84" fmla="*/ 28 w 829"/>
                <a:gd name="T85" fmla="*/ 264 h 830"/>
                <a:gd name="T86" fmla="*/ 48 w 829"/>
                <a:gd name="T87" fmla="*/ 219 h 830"/>
                <a:gd name="T88" fmla="*/ 74 w 829"/>
                <a:gd name="T89" fmla="*/ 177 h 830"/>
                <a:gd name="T90" fmla="*/ 105 w 829"/>
                <a:gd name="T91" fmla="*/ 139 h 830"/>
                <a:gd name="T92" fmla="*/ 140 w 829"/>
                <a:gd name="T93" fmla="*/ 104 h 830"/>
                <a:gd name="T94" fmla="*/ 178 w 829"/>
                <a:gd name="T95" fmla="*/ 74 h 830"/>
                <a:gd name="T96" fmla="*/ 220 w 829"/>
                <a:gd name="T97" fmla="*/ 49 h 830"/>
                <a:gd name="T98" fmla="*/ 265 w 829"/>
                <a:gd name="T99" fmla="*/ 28 h 830"/>
                <a:gd name="T100" fmla="*/ 312 w 829"/>
                <a:gd name="T101" fmla="*/ 11 h 830"/>
                <a:gd name="T102" fmla="*/ 362 w 829"/>
                <a:gd name="T103" fmla="*/ 2 h 830"/>
                <a:gd name="T104" fmla="*/ 414 w 829"/>
                <a:gd name="T105" fmla="*/ 0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29" h="830">
                  <a:moveTo>
                    <a:pt x="414" y="0"/>
                  </a:moveTo>
                  <a:lnTo>
                    <a:pt x="466" y="2"/>
                  </a:lnTo>
                  <a:lnTo>
                    <a:pt x="516" y="11"/>
                  </a:lnTo>
                  <a:lnTo>
                    <a:pt x="565" y="28"/>
                  </a:lnTo>
                  <a:lnTo>
                    <a:pt x="610" y="49"/>
                  </a:lnTo>
                  <a:lnTo>
                    <a:pt x="652" y="74"/>
                  </a:lnTo>
                  <a:lnTo>
                    <a:pt x="690" y="104"/>
                  </a:lnTo>
                  <a:lnTo>
                    <a:pt x="724" y="139"/>
                  </a:lnTo>
                  <a:lnTo>
                    <a:pt x="755" y="177"/>
                  </a:lnTo>
                  <a:lnTo>
                    <a:pt x="780" y="219"/>
                  </a:lnTo>
                  <a:lnTo>
                    <a:pt x="801" y="264"/>
                  </a:lnTo>
                  <a:lnTo>
                    <a:pt x="817" y="313"/>
                  </a:lnTo>
                  <a:lnTo>
                    <a:pt x="826" y="363"/>
                  </a:lnTo>
                  <a:lnTo>
                    <a:pt x="829" y="415"/>
                  </a:lnTo>
                  <a:lnTo>
                    <a:pt x="826" y="467"/>
                  </a:lnTo>
                  <a:lnTo>
                    <a:pt x="817" y="517"/>
                  </a:lnTo>
                  <a:lnTo>
                    <a:pt x="801" y="565"/>
                  </a:lnTo>
                  <a:lnTo>
                    <a:pt x="780" y="610"/>
                  </a:lnTo>
                  <a:lnTo>
                    <a:pt x="755" y="652"/>
                  </a:lnTo>
                  <a:lnTo>
                    <a:pt x="724" y="690"/>
                  </a:lnTo>
                  <a:lnTo>
                    <a:pt x="690" y="725"/>
                  </a:lnTo>
                  <a:lnTo>
                    <a:pt x="652" y="756"/>
                  </a:lnTo>
                  <a:lnTo>
                    <a:pt x="610" y="782"/>
                  </a:lnTo>
                  <a:lnTo>
                    <a:pt x="565" y="803"/>
                  </a:lnTo>
                  <a:lnTo>
                    <a:pt x="516" y="818"/>
                  </a:lnTo>
                  <a:lnTo>
                    <a:pt x="466" y="827"/>
                  </a:lnTo>
                  <a:lnTo>
                    <a:pt x="414" y="830"/>
                  </a:lnTo>
                  <a:lnTo>
                    <a:pt x="362" y="827"/>
                  </a:lnTo>
                  <a:lnTo>
                    <a:pt x="312" y="818"/>
                  </a:lnTo>
                  <a:lnTo>
                    <a:pt x="265" y="803"/>
                  </a:lnTo>
                  <a:lnTo>
                    <a:pt x="220" y="782"/>
                  </a:lnTo>
                  <a:lnTo>
                    <a:pt x="178" y="756"/>
                  </a:lnTo>
                  <a:lnTo>
                    <a:pt x="140" y="725"/>
                  </a:lnTo>
                  <a:lnTo>
                    <a:pt x="105" y="690"/>
                  </a:lnTo>
                  <a:lnTo>
                    <a:pt x="74" y="652"/>
                  </a:lnTo>
                  <a:lnTo>
                    <a:pt x="48" y="610"/>
                  </a:lnTo>
                  <a:lnTo>
                    <a:pt x="28" y="565"/>
                  </a:lnTo>
                  <a:lnTo>
                    <a:pt x="13" y="517"/>
                  </a:lnTo>
                  <a:lnTo>
                    <a:pt x="3" y="467"/>
                  </a:lnTo>
                  <a:lnTo>
                    <a:pt x="0" y="415"/>
                  </a:lnTo>
                  <a:lnTo>
                    <a:pt x="3" y="363"/>
                  </a:lnTo>
                  <a:lnTo>
                    <a:pt x="13" y="313"/>
                  </a:lnTo>
                  <a:lnTo>
                    <a:pt x="28" y="264"/>
                  </a:lnTo>
                  <a:lnTo>
                    <a:pt x="48" y="219"/>
                  </a:lnTo>
                  <a:lnTo>
                    <a:pt x="74" y="177"/>
                  </a:lnTo>
                  <a:lnTo>
                    <a:pt x="105" y="139"/>
                  </a:lnTo>
                  <a:lnTo>
                    <a:pt x="140" y="104"/>
                  </a:lnTo>
                  <a:lnTo>
                    <a:pt x="178" y="74"/>
                  </a:lnTo>
                  <a:lnTo>
                    <a:pt x="220" y="49"/>
                  </a:lnTo>
                  <a:lnTo>
                    <a:pt x="265" y="28"/>
                  </a:lnTo>
                  <a:lnTo>
                    <a:pt x="312" y="11"/>
                  </a:lnTo>
                  <a:lnTo>
                    <a:pt x="362" y="2"/>
                  </a:lnTo>
                  <a:lnTo>
                    <a:pt x="4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47" name="Freeform 1026"/>
            <p:cNvSpPr>
              <a:spLocks/>
            </p:cNvSpPr>
            <p:nvPr/>
          </p:nvSpPr>
          <p:spPr bwMode="auto">
            <a:xfrm>
              <a:off x="3472" y="1380"/>
              <a:ext cx="808" cy="556"/>
            </a:xfrm>
            <a:custGeom>
              <a:avLst/>
              <a:gdLst>
                <a:gd name="T0" fmla="*/ 495 w 1616"/>
                <a:gd name="T1" fmla="*/ 1 h 1111"/>
                <a:gd name="T2" fmla="*/ 512 w 1616"/>
                <a:gd name="T3" fmla="*/ 14 h 1111"/>
                <a:gd name="T4" fmla="*/ 767 w 1616"/>
                <a:gd name="T5" fmla="*/ 708 h 1111"/>
                <a:gd name="T6" fmla="*/ 784 w 1616"/>
                <a:gd name="T7" fmla="*/ 730 h 1111"/>
                <a:gd name="T8" fmla="*/ 808 w 1616"/>
                <a:gd name="T9" fmla="*/ 738 h 1111"/>
                <a:gd name="T10" fmla="*/ 834 w 1616"/>
                <a:gd name="T11" fmla="*/ 730 h 1111"/>
                <a:gd name="T12" fmla="*/ 851 w 1616"/>
                <a:gd name="T13" fmla="*/ 708 h 1111"/>
                <a:gd name="T14" fmla="*/ 1107 w 1616"/>
                <a:gd name="T15" fmla="*/ 12 h 1111"/>
                <a:gd name="T16" fmla="*/ 1131 w 1616"/>
                <a:gd name="T17" fmla="*/ 0 h 1111"/>
                <a:gd name="T18" fmla="*/ 1364 w 1616"/>
                <a:gd name="T19" fmla="*/ 37 h 1111"/>
                <a:gd name="T20" fmla="*/ 1408 w 1616"/>
                <a:gd name="T21" fmla="*/ 56 h 1111"/>
                <a:gd name="T22" fmla="*/ 1485 w 1616"/>
                <a:gd name="T23" fmla="*/ 104 h 1111"/>
                <a:gd name="T24" fmla="*/ 1547 w 1616"/>
                <a:gd name="T25" fmla="*/ 170 h 1111"/>
                <a:gd name="T26" fmla="*/ 1591 w 1616"/>
                <a:gd name="T27" fmla="*/ 249 h 1111"/>
                <a:gd name="T28" fmla="*/ 1613 w 1616"/>
                <a:gd name="T29" fmla="*/ 339 h 1111"/>
                <a:gd name="T30" fmla="*/ 1616 w 1616"/>
                <a:gd name="T31" fmla="*/ 957 h 1111"/>
                <a:gd name="T32" fmla="*/ 1605 w 1616"/>
                <a:gd name="T33" fmla="*/ 1016 h 1111"/>
                <a:gd name="T34" fmla="*/ 1571 w 1616"/>
                <a:gd name="T35" fmla="*/ 1066 h 1111"/>
                <a:gd name="T36" fmla="*/ 1522 w 1616"/>
                <a:gd name="T37" fmla="*/ 1098 h 1111"/>
                <a:gd name="T38" fmla="*/ 1462 w 1616"/>
                <a:gd name="T39" fmla="*/ 1111 h 1111"/>
                <a:gd name="T40" fmla="*/ 124 w 1616"/>
                <a:gd name="T41" fmla="*/ 1108 h 1111"/>
                <a:gd name="T42" fmla="*/ 69 w 1616"/>
                <a:gd name="T43" fmla="*/ 1085 h 1111"/>
                <a:gd name="T44" fmla="*/ 27 w 1616"/>
                <a:gd name="T45" fmla="*/ 1043 h 1111"/>
                <a:gd name="T46" fmla="*/ 4 w 1616"/>
                <a:gd name="T47" fmla="*/ 987 h 1111"/>
                <a:gd name="T48" fmla="*/ 0 w 1616"/>
                <a:gd name="T49" fmla="*/ 387 h 1111"/>
                <a:gd name="T50" fmla="*/ 13 w 1616"/>
                <a:gd name="T51" fmla="*/ 295 h 1111"/>
                <a:gd name="T52" fmla="*/ 45 w 1616"/>
                <a:gd name="T53" fmla="*/ 210 h 1111"/>
                <a:gd name="T54" fmla="*/ 99 w 1616"/>
                <a:gd name="T55" fmla="*/ 137 h 1111"/>
                <a:gd name="T56" fmla="*/ 168 w 1616"/>
                <a:gd name="T57" fmla="*/ 78 h 1111"/>
                <a:gd name="T58" fmla="*/ 253 w 1616"/>
                <a:gd name="T59" fmla="*/ 37 h 1111"/>
                <a:gd name="T60" fmla="*/ 265 w 1616"/>
                <a:gd name="T61" fmla="*/ 35 h 1111"/>
                <a:gd name="T62" fmla="*/ 298 w 1616"/>
                <a:gd name="T63" fmla="*/ 30 h 1111"/>
                <a:gd name="T64" fmla="*/ 343 w 1616"/>
                <a:gd name="T65" fmla="*/ 22 h 1111"/>
                <a:gd name="T66" fmla="*/ 390 w 1616"/>
                <a:gd name="T67" fmla="*/ 14 h 1111"/>
                <a:gd name="T68" fmla="*/ 436 w 1616"/>
                <a:gd name="T69" fmla="*/ 7 h 1111"/>
                <a:gd name="T70" fmla="*/ 469 w 1616"/>
                <a:gd name="T71" fmla="*/ 1 h 1111"/>
                <a:gd name="T72" fmla="*/ 483 w 1616"/>
                <a:gd name="T73" fmla="*/ 0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6" h="1111">
                  <a:moveTo>
                    <a:pt x="483" y="0"/>
                  </a:moveTo>
                  <a:lnTo>
                    <a:pt x="495" y="1"/>
                  </a:lnTo>
                  <a:lnTo>
                    <a:pt x="504" y="6"/>
                  </a:lnTo>
                  <a:lnTo>
                    <a:pt x="512" y="14"/>
                  </a:lnTo>
                  <a:lnTo>
                    <a:pt x="518" y="23"/>
                  </a:lnTo>
                  <a:lnTo>
                    <a:pt x="767" y="708"/>
                  </a:lnTo>
                  <a:lnTo>
                    <a:pt x="774" y="720"/>
                  </a:lnTo>
                  <a:lnTo>
                    <a:pt x="784" y="730"/>
                  </a:lnTo>
                  <a:lnTo>
                    <a:pt x="796" y="735"/>
                  </a:lnTo>
                  <a:lnTo>
                    <a:pt x="808" y="738"/>
                  </a:lnTo>
                  <a:lnTo>
                    <a:pt x="822" y="735"/>
                  </a:lnTo>
                  <a:lnTo>
                    <a:pt x="834" y="730"/>
                  </a:lnTo>
                  <a:lnTo>
                    <a:pt x="844" y="720"/>
                  </a:lnTo>
                  <a:lnTo>
                    <a:pt x="851" y="708"/>
                  </a:lnTo>
                  <a:lnTo>
                    <a:pt x="1100" y="23"/>
                  </a:lnTo>
                  <a:lnTo>
                    <a:pt x="1107" y="12"/>
                  </a:lnTo>
                  <a:lnTo>
                    <a:pt x="1117" y="3"/>
                  </a:lnTo>
                  <a:lnTo>
                    <a:pt x="1131" y="0"/>
                  </a:lnTo>
                  <a:lnTo>
                    <a:pt x="1145" y="1"/>
                  </a:lnTo>
                  <a:lnTo>
                    <a:pt x="1364" y="37"/>
                  </a:lnTo>
                  <a:lnTo>
                    <a:pt x="1365" y="38"/>
                  </a:lnTo>
                  <a:lnTo>
                    <a:pt x="1408" y="56"/>
                  </a:lnTo>
                  <a:lnTo>
                    <a:pt x="1448" y="78"/>
                  </a:lnTo>
                  <a:lnTo>
                    <a:pt x="1485" y="104"/>
                  </a:lnTo>
                  <a:lnTo>
                    <a:pt x="1518" y="136"/>
                  </a:lnTo>
                  <a:lnTo>
                    <a:pt x="1547" y="170"/>
                  </a:lnTo>
                  <a:lnTo>
                    <a:pt x="1571" y="209"/>
                  </a:lnTo>
                  <a:lnTo>
                    <a:pt x="1591" y="249"/>
                  </a:lnTo>
                  <a:lnTo>
                    <a:pt x="1605" y="293"/>
                  </a:lnTo>
                  <a:lnTo>
                    <a:pt x="1613" y="339"/>
                  </a:lnTo>
                  <a:lnTo>
                    <a:pt x="1616" y="385"/>
                  </a:lnTo>
                  <a:lnTo>
                    <a:pt x="1616" y="957"/>
                  </a:lnTo>
                  <a:lnTo>
                    <a:pt x="1613" y="987"/>
                  </a:lnTo>
                  <a:lnTo>
                    <a:pt x="1605" y="1016"/>
                  </a:lnTo>
                  <a:lnTo>
                    <a:pt x="1590" y="1043"/>
                  </a:lnTo>
                  <a:lnTo>
                    <a:pt x="1571" y="1066"/>
                  </a:lnTo>
                  <a:lnTo>
                    <a:pt x="1548" y="1085"/>
                  </a:lnTo>
                  <a:lnTo>
                    <a:pt x="1522" y="1098"/>
                  </a:lnTo>
                  <a:lnTo>
                    <a:pt x="1494" y="1108"/>
                  </a:lnTo>
                  <a:lnTo>
                    <a:pt x="1462" y="1111"/>
                  </a:lnTo>
                  <a:lnTo>
                    <a:pt x="155" y="1111"/>
                  </a:lnTo>
                  <a:lnTo>
                    <a:pt x="124" y="1108"/>
                  </a:lnTo>
                  <a:lnTo>
                    <a:pt x="95" y="1098"/>
                  </a:lnTo>
                  <a:lnTo>
                    <a:pt x="69" y="1085"/>
                  </a:lnTo>
                  <a:lnTo>
                    <a:pt x="45" y="1066"/>
                  </a:lnTo>
                  <a:lnTo>
                    <a:pt x="27" y="1043"/>
                  </a:lnTo>
                  <a:lnTo>
                    <a:pt x="13" y="1016"/>
                  </a:lnTo>
                  <a:lnTo>
                    <a:pt x="4" y="987"/>
                  </a:lnTo>
                  <a:lnTo>
                    <a:pt x="0" y="957"/>
                  </a:lnTo>
                  <a:lnTo>
                    <a:pt x="0" y="387"/>
                  </a:lnTo>
                  <a:lnTo>
                    <a:pt x="4" y="340"/>
                  </a:lnTo>
                  <a:lnTo>
                    <a:pt x="13" y="295"/>
                  </a:lnTo>
                  <a:lnTo>
                    <a:pt x="27" y="250"/>
                  </a:lnTo>
                  <a:lnTo>
                    <a:pt x="45" y="210"/>
                  </a:lnTo>
                  <a:lnTo>
                    <a:pt x="70" y="172"/>
                  </a:lnTo>
                  <a:lnTo>
                    <a:pt x="99" y="137"/>
                  </a:lnTo>
                  <a:lnTo>
                    <a:pt x="132" y="105"/>
                  </a:lnTo>
                  <a:lnTo>
                    <a:pt x="168" y="78"/>
                  </a:lnTo>
                  <a:lnTo>
                    <a:pt x="209" y="56"/>
                  </a:lnTo>
                  <a:lnTo>
                    <a:pt x="253" y="37"/>
                  </a:lnTo>
                  <a:lnTo>
                    <a:pt x="256" y="37"/>
                  </a:lnTo>
                  <a:lnTo>
                    <a:pt x="265" y="35"/>
                  </a:lnTo>
                  <a:lnTo>
                    <a:pt x="279" y="32"/>
                  </a:lnTo>
                  <a:lnTo>
                    <a:pt x="298" y="30"/>
                  </a:lnTo>
                  <a:lnTo>
                    <a:pt x="319" y="27"/>
                  </a:lnTo>
                  <a:lnTo>
                    <a:pt x="343" y="22"/>
                  </a:lnTo>
                  <a:lnTo>
                    <a:pt x="366" y="18"/>
                  </a:lnTo>
                  <a:lnTo>
                    <a:pt x="390" y="14"/>
                  </a:lnTo>
                  <a:lnTo>
                    <a:pt x="415" y="10"/>
                  </a:lnTo>
                  <a:lnTo>
                    <a:pt x="436" y="7"/>
                  </a:lnTo>
                  <a:lnTo>
                    <a:pt x="454" y="3"/>
                  </a:lnTo>
                  <a:lnTo>
                    <a:pt x="469" y="1"/>
                  </a:lnTo>
                  <a:lnTo>
                    <a:pt x="480" y="0"/>
                  </a:lnTo>
                  <a:lnTo>
                    <a:pt x="4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50" name="Freeform 1027"/>
            <p:cNvSpPr>
              <a:spLocks/>
            </p:cNvSpPr>
            <p:nvPr/>
          </p:nvSpPr>
          <p:spPr bwMode="auto">
            <a:xfrm>
              <a:off x="3553" y="1926"/>
              <a:ext cx="818" cy="859"/>
            </a:xfrm>
            <a:custGeom>
              <a:avLst/>
              <a:gdLst>
                <a:gd name="T0" fmla="*/ 1634 w 1637"/>
                <a:gd name="T1" fmla="*/ 98 h 1718"/>
                <a:gd name="T2" fmla="*/ 1607 w 1637"/>
                <a:gd name="T3" fmla="*/ 288 h 1718"/>
                <a:gd name="T4" fmla="*/ 1554 w 1637"/>
                <a:gd name="T5" fmla="*/ 469 h 1718"/>
                <a:gd name="T6" fmla="*/ 1477 w 1637"/>
                <a:gd name="T7" fmla="*/ 640 h 1718"/>
                <a:gd name="T8" fmla="*/ 1380 w 1637"/>
                <a:gd name="T9" fmla="*/ 797 h 1718"/>
                <a:gd name="T10" fmla="*/ 1262 w 1637"/>
                <a:gd name="T11" fmla="*/ 938 h 1718"/>
                <a:gd name="T12" fmla="*/ 1127 w 1637"/>
                <a:gd name="T13" fmla="*/ 1062 h 1718"/>
                <a:gd name="T14" fmla="*/ 975 w 1637"/>
                <a:gd name="T15" fmla="*/ 1168 h 1718"/>
                <a:gd name="T16" fmla="*/ 811 w 1637"/>
                <a:gd name="T17" fmla="*/ 1251 h 1718"/>
                <a:gd name="T18" fmla="*/ 634 w 1637"/>
                <a:gd name="T19" fmla="*/ 1313 h 1718"/>
                <a:gd name="T20" fmla="*/ 446 w 1637"/>
                <a:gd name="T21" fmla="*/ 1349 h 1718"/>
                <a:gd name="T22" fmla="*/ 533 w 1637"/>
                <a:gd name="T23" fmla="*/ 1541 h 1718"/>
                <a:gd name="T24" fmla="*/ 558 w 1637"/>
                <a:gd name="T25" fmla="*/ 1581 h 1718"/>
                <a:gd name="T26" fmla="*/ 563 w 1637"/>
                <a:gd name="T27" fmla="*/ 1626 h 1718"/>
                <a:gd name="T28" fmla="*/ 548 w 1637"/>
                <a:gd name="T29" fmla="*/ 1669 h 1718"/>
                <a:gd name="T30" fmla="*/ 517 w 1637"/>
                <a:gd name="T31" fmla="*/ 1701 h 1718"/>
                <a:gd name="T32" fmla="*/ 480 w 1637"/>
                <a:gd name="T33" fmla="*/ 1716 h 1718"/>
                <a:gd name="T34" fmla="*/ 440 w 1637"/>
                <a:gd name="T35" fmla="*/ 1716 h 1718"/>
                <a:gd name="T36" fmla="*/ 404 w 1637"/>
                <a:gd name="T37" fmla="*/ 1701 h 1718"/>
                <a:gd name="T38" fmla="*/ 29 w 1637"/>
                <a:gd name="T39" fmla="*/ 1329 h 1718"/>
                <a:gd name="T40" fmla="*/ 5 w 1637"/>
                <a:gd name="T41" fmla="*/ 1290 h 1718"/>
                <a:gd name="T42" fmla="*/ 0 w 1637"/>
                <a:gd name="T43" fmla="*/ 1244 h 1718"/>
                <a:gd name="T44" fmla="*/ 14 w 1637"/>
                <a:gd name="T45" fmla="*/ 1201 h 1718"/>
                <a:gd name="T46" fmla="*/ 388 w 1637"/>
                <a:gd name="T47" fmla="*/ 824 h 1718"/>
                <a:gd name="T48" fmla="*/ 428 w 1637"/>
                <a:gd name="T49" fmla="*/ 799 h 1718"/>
                <a:gd name="T50" fmla="*/ 471 w 1637"/>
                <a:gd name="T51" fmla="*/ 794 h 1718"/>
                <a:gd name="T52" fmla="*/ 514 w 1637"/>
                <a:gd name="T53" fmla="*/ 809 h 1718"/>
                <a:gd name="T54" fmla="*/ 548 w 1637"/>
                <a:gd name="T55" fmla="*/ 843 h 1718"/>
                <a:gd name="T56" fmla="*/ 563 w 1637"/>
                <a:gd name="T57" fmla="*/ 886 h 1718"/>
                <a:gd name="T58" fmla="*/ 558 w 1637"/>
                <a:gd name="T59" fmla="*/ 930 h 1718"/>
                <a:gd name="T60" fmla="*/ 533 w 1637"/>
                <a:gd name="T61" fmla="*/ 969 h 1718"/>
                <a:gd name="T62" fmla="*/ 441 w 1637"/>
                <a:gd name="T63" fmla="*/ 1141 h 1718"/>
                <a:gd name="T64" fmla="*/ 612 w 1637"/>
                <a:gd name="T65" fmla="*/ 1104 h 1718"/>
                <a:gd name="T66" fmla="*/ 770 w 1637"/>
                <a:gd name="T67" fmla="*/ 1042 h 1718"/>
                <a:gd name="T68" fmla="*/ 917 w 1637"/>
                <a:gd name="T69" fmla="*/ 960 h 1718"/>
                <a:gd name="T70" fmla="*/ 1050 w 1637"/>
                <a:gd name="T71" fmla="*/ 856 h 1718"/>
                <a:gd name="T72" fmla="*/ 1167 w 1637"/>
                <a:gd name="T73" fmla="*/ 735 h 1718"/>
                <a:gd name="T74" fmla="*/ 1264 w 1637"/>
                <a:gd name="T75" fmla="*/ 598 h 1718"/>
                <a:gd name="T76" fmla="*/ 1342 w 1637"/>
                <a:gd name="T77" fmla="*/ 447 h 1718"/>
                <a:gd name="T78" fmla="*/ 1396 w 1637"/>
                <a:gd name="T79" fmla="*/ 284 h 1718"/>
                <a:gd name="T80" fmla="*/ 1450 w 1637"/>
                <a:gd name="T81" fmla="*/ 195 h 1718"/>
                <a:gd name="T82" fmla="*/ 1513 w 1637"/>
                <a:gd name="T83" fmla="*/ 175 h 1718"/>
                <a:gd name="T84" fmla="*/ 1567 w 1637"/>
                <a:gd name="T85" fmla="*/ 140 h 1718"/>
                <a:gd name="T86" fmla="*/ 1608 w 1637"/>
                <a:gd name="T87" fmla="*/ 94 h 1718"/>
                <a:gd name="T88" fmla="*/ 1632 w 1637"/>
                <a:gd name="T89" fmla="*/ 34 h 1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7" h="1718">
                  <a:moveTo>
                    <a:pt x="1637" y="0"/>
                  </a:moveTo>
                  <a:lnTo>
                    <a:pt x="1634" y="98"/>
                  </a:lnTo>
                  <a:lnTo>
                    <a:pt x="1623" y="195"/>
                  </a:lnTo>
                  <a:lnTo>
                    <a:pt x="1607" y="288"/>
                  </a:lnTo>
                  <a:lnTo>
                    <a:pt x="1584" y="381"/>
                  </a:lnTo>
                  <a:lnTo>
                    <a:pt x="1554" y="469"/>
                  </a:lnTo>
                  <a:lnTo>
                    <a:pt x="1519" y="556"/>
                  </a:lnTo>
                  <a:lnTo>
                    <a:pt x="1477" y="640"/>
                  </a:lnTo>
                  <a:lnTo>
                    <a:pt x="1431" y="720"/>
                  </a:lnTo>
                  <a:lnTo>
                    <a:pt x="1380" y="797"/>
                  </a:lnTo>
                  <a:lnTo>
                    <a:pt x="1323" y="870"/>
                  </a:lnTo>
                  <a:lnTo>
                    <a:pt x="1262" y="938"/>
                  </a:lnTo>
                  <a:lnTo>
                    <a:pt x="1196" y="1002"/>
                  </a:lnTo>
                  <a:lnTo>
                    <a:pt x="1127" y="1062"/>
                  </a:lnTo>
                  <a:lnTo>
                    <a:pt x="1053" y="1117"/>
                  </a:lnTo>
                  <a:lnTo>
                    <a:pt x="975" y="1168"/>
                  </a:lnTo>
                  <a:lnTo>
                    <a:pt x="894" y="1212"/>
                  </a:lnTo>
                  <a:lnTo>
                    <a:pt x="811" y="1251"/>
                  </a:lnTo>
                  <a:lnTo>
                    <a:pt x="723" y="1285"/>
                  </a:lnTo>
                  <a:lnTo>
                    <a:pt x="634" y="1313"/>
                  </a:lnTo>
                  <a:lnTo>
                    <a:pt x="541" y="1334"/>
                  </a:lnTo>
                  <a:lnTo>
                    <a:pt x="446" y="1349"/>
                  </a:lnTo>
                  <a:lnTo>
                    <a:pt x="349" y="1357"/>
                  </a:lnTo>
                  <a:lnTo>
                    <a:pt x="533" y="1541"/>
                  </a:lnTo>
                  <a:lnTo>
                    <a:pt x="548" y="1560"/>
                  </a:lnTo>
                  <a:lnTo>
                    <a:pt x="558" y="1581"/>
                  </a:lnTo>
                  <a:lnTo>
                    <a:pt x="563" y="1604"/>
                  </a:lnTo>
                  <a:lnTo>
                    <a:pt x="563" y="1626"/>
                  </a:lnTo>
                  <a:lnTo>
                    <a:pt x="558" y="1648"/>
                  </a:lnTo>
                  <a:lnTo>
                    <a:pt x="548" y="1669"/>
                  </a:lnTo>
                  <a:lnTo>
                    <a:pt x="533" y="1687"/>
                  </a:lnTo>
                  <a:lnTo>
                    <a:pt x="517" y="1701"/>
                  </a:lnTo>
                  <a:lnTo>
                    <a:pt x="499" y="1711"/>
                  </a:lnTo>
                  <a:lnTo>
                    <a:pt x="480" y="1716"/>
                  </a:lnTo>
                  <a:lnTo>
                    <a:pt x="460" y="1718"/>
                  </a:lnTo>
                  <a:lnTo>
                    <a:pt x="440" y="1716"/>
                  </a:lnTo>
                  <a:lnTo>
                    <a:pt x="422" y="1711"/>
                  </a:lnTo>
                  <a:lnTo>
                    <a:pt x="404" y="1701"/>
                  </a:lnTo>
                  <a:lnTo>
                    <a:pt x="388" y="1687"/>
                  </a:lnTo>
                  <a:lnTo>
                    <a:pt x="29" y="1329"/>
                  </a:lnTo>
                  <a:lnTo>
                    <a:pt x="14" y="1310"/>
                  </a:lnTo>
                  <a:lnTo>
                    <a:pt x="5" y="1290"/>
                  </a:lnTo>
                  <a:lnTo>
                    <a:pt x="0" y="1268"/>
                  </a:lnTo>
                  <a:lnTo>
                    <a:pt x="0" y="1244"/>
                  </a:lnTo>
                  <a:lnTo>
                    <a:pt x="5" y="1222"/>
                  </a:lnTo>
                  <a:lnTo>
                    <a:pt x="14" y="1201"/>
                  </a:lnTo>
                  <a:lnTo>
                    <a:pt x="29" y="1183"/>
                  </a:lnTo>
                  <a:lnTo>
                    <a:pt x="388" y="824"/>
                  </a:lnTo>
                  <a:lnTo>
                    <a:pt x="407" y="809"/>
                  </a:lnTo>
                  <a:lnTo>
                    <a:pt x="428" y="799"/>
                  </a:lnTo>
                  <a:lnTo>
                    <a:pt x="449" y="794"/>
                  </a:lnTo>
                  <a:lnTo>
                    <a:pt x="471" y="794"/>
                  </a:lnTo>
                  <a:lnTo>
                    <a:pt x="493" y="799"/>
                  </a:lnTo>
                  <a:lnTo>
                    <a:pt x="514" y="809"/>
                  </a:lnTo>
                  <a:lnTo>
                    <a:pt x="533" y="824"/>
                  </a:lnTo>
                  <a:lnTo>
                    <a:pt x="548" y="843"/>
                  </a:lnTo>
                  <a:lnTo>
                    <a:pt x="558" y="864"/>
                  </a:lnTo>
                  <a:lnTo>
                    <a:pt x="563" y="886"/>
                  </a:lnTo>
                  <a:lnTo>
                    <a:pt x="563" y="908"/>
                  </a:lnTo>
                  <a:lnTo>
                    <a:pt x="558" y="930"/>
                  </a:lnTo>
                  <a:lnTo>
                    <a:pt x="548" y="951"/>
                  </a:lnTo>
                  <a:lnTo>
                    <a:pt x="533" y="969"/>
                  </a:lnTo>
                  <a:lnTo>
                    <a:pt x="353" y="1150"/>
                  </a:lnTo>
                  <a:lnTo>
                    <a:pt x="441" y="1141"/>
                  </a:lnTo>
                  <a:lnTo>
                    <a:pt x="527" y="1126"/>
                  </a:lnTo>
                  <a:lnTo>
                    <a:pt x="612" y="1104"/>
                  </a:lnTo>
                  <a:lnTo>
                    <a:pt x="693" y="1076"/>
                  </a:lnTo>
                  <a:lnTo>
                    <a:pt x="770" y="1042"/>
                  </a:lnTo>
                  <a:lnTo>
                    <a:pt x="845" y="1004"/>
                  </a:lnTo>
                  <a:lnTo>
                    <a:pt x="917" y="960"/>
                  </a:lnTo>
                  <a:lnTo>
                    <a:pt x="985" y="910"/>
                  </a:lnTo>
                  <a:lnTo>
                    <a:pt x="1050" y="856"/>
                  </a:lnTo>
                  <a:lnTo>
                    <a:pt x="1110" y="798"/>
                  </a:lnTo>
                  <a:lnTo>
                    <a:pt x="1167" y="735"/>
                  </a:lnTo>
                  <a:lnTo>
                    <a:pt x="1218" y="668"/>
                  </a:lnTo>
                  <a:lnTo>
                    <a:pt x="1264" y="598"/>
                  </a:lnTo>
                  <a:lnTo>
                    <a:pt x="1306" y="524"/>
                  </a:lnTo>
                  <a:lnTo>
                    <a:pt x="1342" y="447"/>
                  </a:lnTo>
                  <a:lnTo>
                    <a:pt x="1372" y="367"/>
                  </a:lnTo>
                  <a:lnTo>
                    <a:pt x="1396" y="284"/>
                  </a:lnTo>
                  <a:lnTo>
                    <a:pt x="1415" y="199"/>
                  </a:lnTo>
                  <a:lnTo>
                    <a:pt x="1450" y="195"/>
                  </a:lnTo>
                  <a:lnTo>
                    <a:pt x="1482" y="186"/>
                  </a:lnTo>
                  <a:lnTo>
                    <a:pt x="1513" y="175"/>
                  </a:lnTo>
                  <a:lnTo>
                    <a:pt x="1541" y="160"/>
                  </a:lnTo>
                  <a:lnTo>
                    <a:pt x="1567" y="140"/>
                  </a:lnTo>
                  <a:lnTo>
                    <a:pt x="1590" y="119"/>
                  </a:lnTo>
                  <a:lnTo>
                    <a:pt x="1608" y="94"/>
                  </a:lnTo>
                  <a:lnTo>
                    <a:pt x="1622" y="66"/>
                  </a:lnTo>
                  <a:lnTo>
                    <a:pt x="1632" y="34"/>
                  </a:lnTo>
                  <a:lnTo>
                    <a:pt x="16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51" name="Freeform 1028"/>
            <p:cNvSpPr>
              <a:spLocks/>
            </p:cNvSpPr>
            <p:nvPr/>
          </p:nvSpPr>
          <p:spPr bwMode="auto">
            <a:xfrm>
              <a:off x="3824" y="1369"/>
              <a:ext cx="103" cy="265"/>
            </a:xfrm>
            <a:custGeom>
              <a:avLst/>
              <a:gdLst>
                <a:gd name="T0" fmla="*/ 51 w 206"/>
                <a:gd name="T1" fmla="*/ 0 h 530"/>
                <a:gd name="T2" fmla="*/ 157 w 206"/>
                <a:gd name="T3" fmla="*/ 0 h 530"/>
                <a:gd name="T4" fmla="*/ 170 w 206"/>
                <a:gd name="T5" fmla="*/ 1 h 530"/>
                <a:gd name="T6" fmla="*/ 183 w 206"/>
                <a:gd name="T7" fmla="*/ 7 h 530"/>
                <a:gd name="T8" fmla="*/ 194 w 206"/>
                <a:gd name="T9" fmla="*/ 15 h 530"/>
                <a:gd name="T10" fmla="*/ 203 w 206"/>
                <a:gd name="T11" fmla="*/ 29 h 530"/>
                <a:gd name="T12" fmla="*/ 206 w 206"/>
                <a:gd name="T13" fmla="*/ 43 h 530"/>
                <a:gd name="T14" fmla="*/ 206 w 206"/>
                <a:gd name="T15" fmla="*/ 59 h 530"/>
                <a:gd name="T16" fmla="*/ 201 w 206"/>
                <a:gd name="T17" fmla="*/ 73 h 530"/>
                <a:gd name="T18" fmla="*/ 144 w 206"/>
                <a:gd name="T19" fmla="*/ 158 h 530"/>
                <a:gd name="T20" fmla="*/ 170 w 206"/>
                <a:gd name="T21" fmla="*/ 382 h 530"/>
                <a:gd name="T22" fmla="*/ 118 w 206"/>
                <a:gd name="T23" fmla="*/ 520 h 530"/>
                <a:gd name="T24" fmla="*/ 114 w 206"/>
                <a:gd name="T25" fmla="*/ 527 h 530"/>
                <a:gd name="T26" fmla="*/ 107 w 206"/>
                <a:gd name="T27" fmla="*/ 530 h 530"/>
                <a:gd name="T28" fmla="*/ 100 w 206"/>
                <a:gd name="T29" fmla="*/ 530 h 530"/>
                <a:gd name="T30" fmla="*/ 93 w 206"/>
                <a:gd name="T31" fmla="*/ 527 h 530"/>
                <a:gd name="T32" fmla="*/ 88 w 206"/>
                <a:gd name="T33" fmla="*/ 520 h 530"/>
                <a:gd name="T34" fmla="*/ 37 w 206"/>
                <a:gd name="T35" fmla="*/ 382 h 530"/>
                <a:gd name="T36" fmla="*/ 63 w 206"/>
                <a:gd name="T37" fmla="*/ 158 h 530"/>
                <a:gd name="T38" fmla="*/ 7 w 206"/>
                <a:gd name="T39" fmla="*/ 73 h 530"/>
                <a:gd name="T40" fmla="*/ 1 w 206"/>
                <a:gd name="T41" fmla="*/ 59 h 530"/>
                <a:gd name="T42" fmla="*/ 0 w 206"/>
                <a:gd name="T43" fmla="*/ 43 h 530"/>
                <a:gd name="T44" fmla="*/ 5 w 206"/>
                <a:gd name="T45" fmla="*/ 29 h 530"/>
                <a:gd name="T46" fmla="*/ 13 w 206"/>
                <a:gd name="T47" fmla="*/ 15 h 530"/>
                <a:gd name="T48" fmla="*/ 25 w 206"/>
                <a:gd name="T49" fmla="*/ 7 h 530"/>
                <a:gd name="T50" fmla="*/ 37 w 206"/>
                <a:gd name="T51" fmla="*/ 1 h 530"/>
                <a:gd name="T52" fmla="*/ 51 w 206"/>
                <a:gd name="T53" fmla="*/ 0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6" h="530">
                  <a:moveTo>
                    <a:pt x="51" y="0"/>
                  </a:moveTo>
                  <a:lnTo>
                    <a:pt x="157" y="0"/>
                  </a:lnTo>
                  <a:lnTo>
                    <a:pt x="170" y="1"/>
                  </a:lnTo>
                  <a:lnTo>
                    <a:pt x="183" y="7"/>
                  </a:lnTo>
                  <a:lnTo>
                    <a:pt x="194" y="15"/>
                  </a:lnTo>
                  <a:lnTo>
                    <a:pt x="203" y="29"/>
                  </a:lnTo>
                  <a:lnTo>
                    <a:pt x="206" y="43"/>
                  </a:lnTo>
                  <a:lnTo>
                    <a:pt x="206" y="59"/>
                  </a:lnTo>
                  <a:lnTo>
                    <a:pt x="201" y="73"/>
                  </a:lnTo>
                  <a:lnTo>
                    <a:pt x="144" y="158"/>
                  </a:lnTo>
                  <a:lnTo>
                    <a:pt x="170" y="382"/>
                  </a:lnTo>
                  <a:lnTo>
                    <a:pt x="118" y="520"/>
                  </a:lnTo>
                  <a:lnTo>
                    <a:pt x="114" y="527"/>
                  </a:lnTo>
                  <a:lnTo>
                    <a:pt x="107" y="530"/>
                  </a:lnTo>
                  <a:lnTo>
                    <a:pt x="100" y="530"/>
                  </a:lnTo>
                  <a:lnTo>
                    <a:pt x="93" y="527"/>
                  </a:lnTo>
                  <a:lnTo>
                    <a:pt x="88" y="520"/>
                  </a:lnTo>
                  <a:lnTo>
                    <a:pt x="37" y="382"/>
                  </a:lnTo>
                  <a:lnTo>
                    <a:pt x="63" y="158"/>
                  </a:lnTo>
                  <a:lnTo>
                    <a:pt x="7" y="73"/>
                  </a:lnTo>
                  <a:lnTo>
                    <a:pt x="1" y="59"/>
                  </a:lnTo>
                  <a:lnTo>
                    <a:pt x="0" y="43"/>
                  </a:lnTo>
                  <a:lnTo>
                    <a:pt x="5" y="29"/>
                  </a:lnTo>
                  <a:lnTo>
                    <a:pt x="13" y="15"/>
                  </a:lnTo>
                  <a:lnTo>
                    <a:pt x="25" y="7"/>
                  </a:lnTo>
                  <a:lnTo>
                    <a:pt x="37" y="1"/>
                  </a:lnTo>
                  <a:lnTo>
                    <a:pt x="5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gn="ctr"/>
              <a:endParaRPr lang="en-US"/>
            </a:p>
          </p:txBody>
        </p:sp>
      </p:grpSp>
      <p:sp>
        <p:nvSpPr>
          <p:cNvPr id="153" name="TextBox 152"/>
          <p:cNvSpPr txBox="1"/>
          <p:nvPr/>
        </p:nvSpPr>
        <p:spPr>
          <a:xfrm>
            <a:off x="8938640" y="3381493"/>
            <a:ext cx="2157031" cy="888256"/>
          </a:xfrm>
          <a:prstGeom prst="rect">
            <a:avLst/>
          </a:prstGeom>
          <a:noFill/>
        </p:spPr>
        <p:txBody>
          <a:bodyPr wrap="square" lIns="90000" tIns="46800" rIns="90000" bIns="46800" rtlCol="0">
            <a:spAutoFit/>
          </a:bodyPr>
          <a:lstStyle/>
          <a:p>
            <a:pPr algn="ctr">
              <a:lnSpc>
                <a:spcPct val="15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elit</a:t>
            </a:r>
            <a:endParaRPr lang="en-US" sz="1200" dirty="0">
              <a:solidFill>
                <a:schemeClr val="bg1">
                  <a:lumMod val="50000"/>
                </a:schemeClr>
              </a:solidFill>
            </a:endParaRPr>
          </a:p>
        </p:txBody>
      </p:sp>
      <p:sp>
        <p:nvSpPr>
          <p:cNvPr id="154" name="TextBox 153"/>
          <p:cNvSpPr txBox="1"/>
          <p:nvPr/>
        </p:nvSpPr>
        <p:spPr>
          <a:xfrm>
            <a:off x="9352476" y="3134191"/>
            <a:ext cx="1329359" cy="307777"/>
          </a:xfrm>
          <a:prstGeom prst="rect">
            <a:avLst/>
          </a:prstGeom>
          <a:noFill/>
        </p:spPr>
        <p:txBody>
          <a:bodyPr wrap="none" lIns="90000" tIns="46800" rIns="90000" bIns="46800" rtlCol="0">
            <a:spAutoFit/>
          </a:bodyPr>
          <a:lstStyle/>
          <a:p>
            <a:pPr algn="ctr"/>
            <a:r>
              <a:rPr lang="en-US" sz="1400" b="1" dirty="0">
                <a:solidFill>
                  <a:schemeClr val="bg1">
                    <a:lumMod val="50000"/>
                  </a:schemeClr>
                </a:solidFill>
              </a:rPr>
              <a:t>SUBTITLE HERE</a:t>
            </a:r>
          </a:p>
        </p:txBody>
      </p:sp>
      <p:sp>
        <p:nvSpPr>
          <p:cNvPr id="156" name="TextBox 155"/>
          <p:cNvSpPr txBox="1"/>
          <p:nvPr/>
        </p:nvSpPr>
        <p:spPr>
          <a:xfrm>
            <a:off x="8938640" y="5193244"/>
            <a:ext cx="2157031" cy="888256"/>
          </a:xfrm>
          <a:prstGeom prst="rect">
            <a:avLst/>
          </a:prstGeom>
          <a:noFill/>
        </p:spPr>
        <p:txBody>
          <a:bodyPr wrap="square" lIns="90000" tIns="46800" rIns="90000" bIns="46800" rtlCol="0">
            <a:spAutoFit/>
          </a:bodyPr>
          <a:lstStyle/>
          <a:p>
            <a:pPr algn="ctr">
              <a:lnSpc>
                <a:spcPct val="15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elit</a:t>
            </a:r>
            <a:endParaRPr lang="en-US" sz="1200" dirty="0">
              <a:solidFill>
                <a:schemeClr val="bg1">
                  <a:lumMod val="50000"/>
                </a:schemeClr>
              </a:solidFill>
            </a:endParaRPr>
          </a:p>
        </p:txBody>
      </p:sp>
      <p:sp>
        <p:nvSpPr>
          <p:cNvPr id="157" name="TextBox 156"/>
          <p:cNvSpPr txBox="1"/>
          <p:nvPr/>
        </p:nvSpPr>
        <p:spPr>
          <a:xfrm>
            <a:off x="9352476" y="4945942"/>
            <a:ext cx="1329359" cy="307777"/>
          </a:xfrm>
          <a:prstGeom prst="rect">
            <a:avLst/>
          </a:prstGeom>
          <a:noFill/>
        </p:spPr>
        <p:txBody>
          <a:bodyPr wrap="none" lIns="90000" tIns="46800" rIns="90000" bIns="46800" rtlCol="0">
            <a:spAutoFit/>
          </a:bodyPr>
          <a:lstStyle/>
          <a:p>
            <a:pPr algn="ctr"/>
            <a:r>
              <a:rPr lang="en-US" sz="1400" b="1" dirty="0">
                <a:solidFill>
                  <a:schemeClr val="bg1">
                    <a:lumMod val="50000"/>
                  </a:schemeClr>
                </a:solidFill>
              </a:rPr>
              <a:t>SUBTITLE HERE</a:t>
            </a:r>
          </a:p>
        </p:txBody>
      </p:sp>
      <p:grpSp>
        <p:nvGrpSpPr>
          <p:cNvPr id="158" name="Group 157"/>
          <p:cNvGrpSpPr/>
          <p:nvPr/>
        </p:nvGrpSpPr>
        <p:grpSpPr>
          <a:xfrm>
            <a:off x="3694510" y="2627012"/>
            <a:ext cx="4802981" cy="4233600"/>
            <a:chOff x="3867490" y="1819005"/>
            <a:chExt cx="4457019" cy="3928651"/>
          </a:xfrm>
        </p:grpSpPr>
        <p:sp>
          <p:nvSpPr>
            <p:cNvPr id="159" name="Freeform 1722"/>
            <p:cNvSpPr>
              <a:spLocks/>
            </p:cNvSpPr>
            <p:nvPr/>
          </p:nvSpPr>
          <p:spPr bwMode="auto">
            <a:xfrm>
              <a:off x="5546261" y="3684205"/>
              <a:ext cx="1107662" cy="2063451"/>
            </a:xfrm>
            <a:custGeom>
              <a:avLst/>
              <a:gdLst>
                <a:gd name="T0" fmla="*/ 611 w 1218"/>
                <a:gd name="T1" fmla="*/ 38 h 2269"/>
                <a:gd name="T2" fmla="*/ 658 w 1218"/>
                <a:gd name="T3" fmla="*/ 172 h 2269"/>
                <a:gd name="T4" fmla="*/ 703 w 1218"/>
                <a:gd name="T5" fmla="*/ 346 h 2269"/>
                <a:gd name="T6" fmla="*/ 757 w 1218"/>
                <a:gd name="T7" fmla="*/ 490 h 2269"/>
                <a:gd name="T8" fmla="*/ 844 w 1218"/>
                <a:gd name="T9" fmla="*/ 541 h 2269"/>
                <a:gd name="T10" fmla="*/ 973 w 1218"/>
                <a:gd name="T11" fmla="*/ 477 h 2269"/>
                <a:gd name="T12" fmla="*/ 1063 w 1218"/>
                <a:gd name="T13" fmla="*/ 368 h 2269"/>
                <a:gd name="T14" fmla="*/ 1116 w 1218"/>
                <a:gd name="T15" fmla="*/ 296 h 2269"/>
                <a:gd name="T16" fmla="*/ 1184 w 1218"/>
                <a:gd name="T17" fmla="*/ 278 h 2269"/>
                <a:gd name="T18" fmla="*/ 1218 w 1218"/>
                <a:gd name="T19" fmla="*/ 331 h 2269"/>
                <a:gd name="T20" fmla="*/ 1183 w 1218"/>
                <a:gd name="T21" fmla="*/ 405 h 2269"/>
                <a:gd name="T22" fmla="*/ 1103 w 1218"/>
                <a:gd name="T23" fmla="*/ 532 h 2269"/>
                <a:gd name="T24" fmla="*/ 1005 w 1218"/>
                <a:gd name="T25" fmla="*/ 744 h 2269"/>
                <a:gd name="T26" fmla="*/ 918 w 1218"/>
                <a:gd name="T27" fmla="*/ 1044 h 2269"/>
                <a:gd name="T28" fmla="*/ 895 w 1218"/>
                <a:gd name="T29" fmla="*/ 1330 h 2269"/>
                <a:gd name="T30" fmla="*/ 908 w 1218"/>
                <a:gd name="T31" fmla="*/ 1629 h 2269"/>
                <a:gd name="T32" fmla="*/ 941 w 1218"/>
                <a:gd name="T33" fmla="*/ 1905 h 2269"/>
                <a:gd name="T34" fmla="*/ 978 w 1218"/>
                <a:gd name="T35" fmla="*/ 2125 h 2269"/>
                <a:gd name="T36" fmla="*/ 1005 w 1218"/>
                <a:gd name="T37" fmla="*/ 2251 h 2269"/>
                <a:gd name="T38" fmla="*/ 465 w 1218"/>
                <a:gd name="T39" fmla="*/ 2263 h 2269"/>
                <a:gd name="T40" fmla="*/ 476 w 1218"/>
                <a:gd name="T41" fmla="*/ 2158 h 2269"/>
                <a:gd name="T42" fmla="*/ 495 w 1218"/>
                <a:gd name="T43" fmla="*/ 1949 h 2269"/>
                <a:gd name="T44" fmla="*/ 514 w 1218"/>
                <a:gd name="T45" fmla="*/ 1689 h 2269"/>
                <a:gd name="T46" fmla="*/ 529 w 1218"/>
                <a:gd name="T47" fmla="*/ 1426 h 2269"/>
                <a:gd name="T48" fmla="*/ 532 w 1218"/>
                <a:gd name="T49" fmla="*/ 1208 h 2269"/>
                <a:gd name="T50" fmla="*/ 482 w 1218"/>
                <a:gd name="T51" fmla="*/ 1012 h 2269"/>
                <a:gd name="T52" fmla="*/ 369 w 1218"/>
                <a:gd name="T53" fmla="*/ 880 h 2269"/>
                <a:gd name="T54" fmla="*/ 237 w 1218"/>
                <a:gd name="T55" fmla="*/ 789 h 2269"/>
                <a:gd name="T56" fmla="*/ 125 w 1218"/>
                <a:gd name="T57" fmla="*/ 722 h 2269"/>
                <a:gd name="T58" fmla="*/ 30 w 1218"/>
                <a:gd name="T59" fmla="*/ 625 h 2269"/>
                <a:gd name="T60" fmla="*/ 21 w 1218"/>
                <a:gd name="T61" fmla="*/ 560 h 2269"/>
                <a:gd name="T62" fmla="*/ 82 w 1218"/>
                <a:gd name="T63" fmla="*/ 563 h 2269"/>
                <a:gd name="T64" fmla="*/ 171 w 1218"/>
                <a:gd name="T65" fmla="*/ 615 h 2269"/>
                <a:gd name="T66" fmla="*/ 257 w 1218"/>
                <a:gd name="T67" fmla="*/ 673 h 2269"/>
                <a:gd name="T68" fmla="*/ 303 w 1218"/>
                <a:gd name="T69" fmla="*/ 685 h 2269"/>
                <a:gd name="T70" fmla="*/ 268 w 1218"/>
                <a:gd name="T71" fmla="*/ 630 h 2269"/>
                <a:gd name="T72" fmla="*/ 173 w 1218"/>
                <a:gd name="T73" fmla="*/ 533 h 2269"/>
                <a:gd name="T74" fmla="*/ 72 w 1218"/>
                <a:gd name="T75" fmla="*/ 426 h 2269"/>
                <a:gd name="T76" fmla="*/ 6 w 1218"/>
                <a:gd name="T77" fmla="*/ 325 h 2269"/>
                <a:gd name="T78" fmla="*/ 8 w 1218"/>
                <a:gd name="T79" fmla="*/ 263 h 2269"/>
                <a:gd name="T80" fmla="*/ 42 w 1218"/>
                <a:gd name="T81" fmla="*/ 239 h 2269"/>
                <a:gd name="T82" fmla="*/ 93 w 1218"/>
                <a:gd name="T83" fmla="*/ 276 h 2269"/>
                <a:gd name="T84" fmla="*/ 185 w 1218"/>
                <a:gd name="T85" fmla="*/ 367 h 2269"/>
                <a:gd name="T86" fmla="*/ 284 w 1218"/>
                <a:gd name="T87" fmla="*/ 468 h 2269"/>
                <a:gd name="T88" fmla="*/ 355 w 1218"/>
                <a:gd name="T89" fmla="*/ 535 h 2269"/>
                <a:gd name="T90" fmla="*/ 369 w 1218"/>
                <a:gd name="T91" fmla="*/ 521 h 2269"/>
                <a:gd name="T92" fmla="*/ 324 w 1218"/>
                <a:gd name="T93" fmla="*/ 423 h 2269"/>
                <a:gd name="T94" fmla="*/ 256 w 1218"/>
                <a:gd name="T95" fmla="*/ 287 h 2269"/>
                <a:gd name="T96" fmla="*/ 194 w 1218"/>
                <a:gd name="T97" fmla="*/ 160 h 2269"/>
                <a:gd name="T98" fmla="*/ 171 w 1218"/>
                <a:gd name="T99" fmla="*/ 93 h 2269"/>
                <a:gd name="T100" fmla="*/ 195 w 1218"/>
                <a:gd name="T101" fmla="*/ 64 h 2269"/>
                <a:gd name="T102" fmla="*/ 243 w 1218"/>
                <a:gd name="T103" fmla="*/ 71 h 2269"/>
                <a:gd name="T104" fmla="*/ 317 w 1218"/>
                <a:gd name="T105" fmla="*/ 172 h 2269"/>
                <a:gd name="T106" fmla="*/ 399 w 1218"/>
                <a:gd name="T107" fmla="*/ 330 h 2269"/>
                <a:gd name="T108" fmla="*/ 480 w 1218"/>
                <a:gd name="T109" fmla="*/ 428 h 2269"/>
                <a:gd name="T110" fmla="*/ 544 w 1218"/>
                <a:gd name="T111" fmla="*/ 453 h 2269"/>
                <a:gd name="T112" fmla="*/ 566 w 1218"/>
                <a:gd name="T113" fmla="*/ 391 h 2269"/>
                <a:gd name="T114" fmla="*/ 544 w 1218"/>
                <a:gd name="T115" fmla="*/ 239 h 2269"/>
                <a:gd name="T116" fmla="*/ 531 w 1218"/>
                <a:gd name="T117" fmla="*/ 95 h 2269"/>
                <a:gd name="T118" fmla="*/ 546 w 1218"/>
                <a:gd name="T119" fmla="*/ 9 h 2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8" h="2269">
                  <a:moveTo>
                    <a:pt x="568" y="0"/>
                  </a:moveTo>
                  <a:lnTo>
                    <a:pt x="584" y="6"/>
                  </a:lnTo>
                  <a:lnTo>
                    <a:pt x="598" y="18"/>
                  </a:lnTo>
                  <a:lnTo>
                    <a:pt x="611" y="38"/>
                  </a:lnTo>
                  <a:lnTo>
                    <a:pt x="624" y="65"/>
                  </a:lnTo>
                  <a:lnTo>
                    <a:pt x="636" y="96"/>
                  </a:lnTo>
                  <a:lnTo>
                    <a:pt x="647" y="134"/>
                  </a:lnTo>
                  <a:lnTo>
                    <a:pt x="658" y="172"/>
                  </a:lnTo>
                  <a:lnTo>
                    <a:pt x="669" y="215"/>
                  </a:lnTo>
                  <a:lnTo>
                    <a:pt x="679" y="258"/>
                  </a:lnTo>
                  <a:lnTo>
                    <a:pt x="691" y="303"/>
                  </a:lnTo>
                  <a:lnTo>
                    <a:pt x="703" y="346"/>
                  </a:lnTo>
                  <a:lnTo>
                    <a:pt x="715" y="388"/>
                  </a:lnTo>
                  <a:lnTo>
                    <a:pt x="728" y="425"/>
                  </a:lnTo>
                  <a:lnTo>
                    <a:pt x="742" y="460"/>
                  </a:lnTo>
                  <a:lnTo>
                    <a:pt x="757" y="490"/>
                  </a:lnTo>
                  <a:lnTo>
                    <a:pt x="773" y="514"/>
                  </a:lnTo>
                  <a:lnTo>
                    <a:pt x="791" y="530"/>
                  </a:lnTo>
                  <a:lnTo>
                    <a:pt x="810" y="539"/>
                  </a:lnTo>
                  <a:lnTo>
                    <a:pt x="844" y="541"/>
                  </a:lnTo>
                  <a:lnTo>
                    <a:pt x="878" y="535"/>
                  </a:lnTo>
                  <a:lnTo>
                    <a:pt x="911" y="520"/>
                  </a:lnTo>
                  <a:lnTo>
                    <a:pt x="944" y="501"/>
                  </a:lnTo>
                  <a:lnTo>
                    <a:pt x="973" y="477"/>
                  </a:lnTo>
                  <a:lnTo>
                    <a:pt x="1002" y="450"/>
                  </a:lnTo>
                  <a:lnTo>
                    <a:pt x="1025" y="422"/>
                  </a:lnTo>
                  <a:lnTo>
                    <a:pt x="1046" y="395"/>
                  </a:lnTo>
                  <a:lnTo>
                    <a:pt x="1063" y="368"/>
                  </a:lnTo>
                  <a:lnTo>
                    <a:pt x="1074" y="346"/>
                  </a:lnTo>
                  <a:lnTo>
                    <a:pt x="1086" y="327"/>
                  </a:lnTo>
                  <a:lnTo>
                    <a:pt x="1100" y="309"/>
                  </a:lnTo>
                  <a:lnTo>
                    <a:pt x="1116" y="296"/>
                  </a:lnTo>
                  <a:lnTo>
                    <a:pt x="1132" y="285"/>
                  </a:lnTo>
                  <a:lnTo>
                    <a:pt x="1150" y="278"/>
                  </a:lnTo>
                  <a:lnTo>
                    <a:pt x="1168" y="275"/>
                  </a:lnTo>
                  <a:lnTo>
                    <a:pt x="1184" y="278"/>
                  </a:lnTo>
                  <a:lnTo>
                    <a:pt x="1198" y="285"/>
                  </a:lnTo>
                  <a:lnTo>
                    <a:pt x="1210" y="297"/>
                  </a:lnTo>
                  <a:lnTo>
                    <a:pt x="1217" y="316"/>
                  </a:lnTo>
                  <a:lnTo>
                    <a:pt x="1218" y="331"/>
                  </a:lnTo>
                  <a:lnTo>
                    <a:pt x="1214" y="346"/>
                  </a:lnTo>
                  <a:lnTo>
                    <a:pt x="1208" y="364"/>
                  </a:lnTo>
                  <a:lnTo>
                    <a:pt x="1196" y="383"/>
                  </a:lnTo>
                  <a:lnTo>
                    <a:pt x="1183" y="405"/>
                  </a:lnTo>
                  <a:lnTo>
                    <a:pt x="1167" y="431"/>
                  </a:lnTo>
                  <a:lnTo>
                    <a:pt x="1147" y="460"/>
                  </a:lnTo>
                  <a:lnTo>
                    <a:pt x="1125" y="493"/>
                  </a:lnTo>
                  <a:lnTo>
                    <a:pt x="1103" y="532"/>
                  </a:lnTo>
                  <a:lnTo>
                    <a:pt x="1079" y="575"/>
                  </a:lnTo>
                  <a:lnTo>
                    <a:pt x="1054" y="625"/>
                  </a:lnTo>
                  <a:lnTo>
                    <a:pt x="1028" y="680"/>
                  </a:lnTo>
                  <a:lnTo>
                    <a:pt x="1005" y="744"/>
                  </a:lnTo>
                  <a:lnTo>
                    <a:pt x="979" y="814"/>
                  </a:lnTo>
                  <a:lnTo>
                    <a:pt x="956" y="893"/>
                  </a:lnTo>
                  <a:lnTo>
                    <a:pt x="933" y="979"/>
                  </a:lnTo>
                  <a:lnTo>
                    <a:pt x="918" y="1044"/>
                  </a:lnTo>
                  <a:lnTo>
                    <a:pt x="910" y="1113"/>
                  </a:lnTo>
                  <a:lnTo>
                    <a:pt x="902" y="1184"/>
                  </a:lnTo>
                  <a:lnTo>
                    <a:pt x="898" y="1256"/>
                  </a:lnTo>
                  <a:lnTo>
                    <a:pt x="895" y="1330"/>
                  </a:lnTo>
                  <a:lnTo>
                    <a:pt x="896" y="1406"/>
                  </a:lnTo>
                  <a:lnTo>
                    <a:pt x="898" y="1480"/>
                  </a:lnTo>
                  <a:lnTo>
                    <a:pt x="902" y="1554"/>
                  </a:lnTo>
                  <a:lnTo>
                    <a:pt x="908" y="1629"/>
                  </a:lnTo>
                  <a:lnTo>
                    <a:pt x="914" y="1701"/>
                  </a:lnTo>
                  <a:lnTo>
                    <a:pt x="923" y="1773"/>
                  </a:lnTo>
                  <a:lnTo>
                    <a:pt x="932" y="1841"/>
                  </a:lnTo>
                  <a:lnTo>
                    <a:pt x="941" y="1905"/>
                  </a:lnTo>
                  <a:lnTo>
                    <a:pt x="950" y="1967"/>
                  </a:lnTo>
                  <a:lnTo>
                    <a:pt x="960" y="2024"/>
                  </a:lnTo>
                  <a:lnTo>
                    <a:pt x="969" y="2077"/>
                  </a:lnTo>
                  <a:lnTo>
                    <a:pt x="978" y="2125"/>
                  </a:lnTo>
                  <a:lnTo>
                    <a:pt x="987" y="2166"/>
                  </a:lnTo>
                  <a:lnTo>
                    <a:pt x="994" y="2202"/>
                  </a:lnTo>
                  <a:lnTo>
                    <a:pt x="1000" y="2230"/>
                  </a:lnTo>
                  <a:lnTo>
                    <a:pt x="1005" y="2251"/>
                  </a:lnTo>
                  <a:lnTo>
                    <a:pt x="1008" y="2265"/>
                  </a:lnTo>
                  <a:lnTo>
                    <a:pt x="1009" y="2269"/>
                  </a:lnTo>
                  <a:lnTo>
                    <a:pt x="465" y="2269"/>
                  </a:lnTo>
                  <a:lnTo>
                    <a:pt x="465" y="2263"/>
                  </a:lnTo>
                  <a:lnTo>
                    <a:pt x="467" y="2250"/>
                  </a:lnTo>
                  <a:lnTo>
                    <a:pt x="470" y="2226"/>
                  </a:lnTo>
                  <a:lnTo>
                    <a:pt x="473" y="2196"/>
                  </a:lnTo>
                  <a:lnTo>
                    <a:pt x="476" y="2158"/>
                  </a:lnTo>
                  <a:lnTo>
                    <a:pt x="480" y="2113"/>
                  </a:lnTo>
                  <a:lnTo>
                    <a:pt x="485" y="2062"/>
                  </a:lnTo>
                  <a:lnTo>
                    <a:pt x="489" y="2009"/>
                  </a:lnTo>
                  <a:lnTo>
                    <a:pt x="495" y="1949"/>
                  </a:lnTo>
                  <a:lnTo>
                    <a:pt x="500" y="1887"/>
                  </a:lnTo>
                  <a:lnTo>
                    <a:pt x="505" y="1823"/>
                  </a:lnTo>
                  <a:lnTo>
                    <a:pt x="510" y="1756"/>
                  </a:lnTo>
                  <a:lnTo>
                    <a:pt x="514" y="1689"/>
                  </a:lnTo>
                  <a:lnTo>
                    <a:pt x="519" y="1623"/>
                  </a:lnTo>
                  <a:lnTo>
                    <a:pt x="523" y="1554"/>
                  </a:lnTo>
                  <a:lnTo>
                    <a:pt x="526" y="1489"/>
                  </a:lnTo>
                  <a:lnTo>
                    <a:pt x="529" y="1426"/>
                  </a:lnTo>
                  <a:lnTo>
                    <a:pt x="532" y="1365"/>
                  </a:lnTo>
                  <a:lnTo>
                    <a:pt x="534" y="1308"/>
                  </a:lnTo>
                  <a:lnTo>
                    <a:pt x="534" y="1256"/>
                  </a:lnTo>
                  <a:lnTo>
                    <a:pt x="532" y="1208"/>
                  </a:lnTo>
                  <a:lnTo>
                    <a:pt x="528" y="1151"/>
                  </a:lnTo>
                  <a:lnTo>
                    <a:pt x="517" y="1101"/>
                  </a:lnTo>
                  <a:lnTo>
                    <a:pt x="501" y="1053"/>
                  </a:lnTo>
                  <a:lnTo>
                    <a:pt x="482" y="1012"/>
                  </a:lnTo>
                  <a:lnTo>
                    <a:pt x="458" y="973"/>
                  </a:lnTo>
                  <a:lnTo>
                    <a:pt x="430" y="939"/>
                  </a:lnTo>
                  <a:lnTo>
                    <a:pt x="400" y="908"/>
                  </a:lnTo>
                  <a:lnTo>
                    <a:pt x="369" y="880"/>
                  </a:lnTo>
                  <a:lnTo>
                    <a:pt x="336" y="853"/>
                  </a:lnTo>
                  <a:lnTo>
                    <a:pt x="302" y="830"/>
                  </a:lnTo>
                  <a:lnTo>
                    <a:pt x="269" y="808"/>
                  </a:lnTo>
                  <a:lnTo>
                    <a:pt x="237" y="789"/>
                  </a:lnTo>
                  <a:lnTo>
                    <a:pt x="205" y="771"/>
                  </a:lnTo>
                  <a:lnTo>
                    <a:pt x="176" y="755"/>
                  </a:lnTo>
                  <a:lnTo>
                    <a:pt x="149" y="738"/>
                  </a:lnTo>
                  <a:lnTo>
                    <a:pt x="125" y="722"/>
                  </a:lnTo>
                  <a:lnTo>
                    <a:pt x="94" y="697"/>
                  </a:lnTo>
                  <a:lnTo>
                    <a:pt x="67" y="673"/>
                  </a:lnTo>
                  <a:lnTo>
                    <a:pt x="45" y="648"/>
                  </a:lnTo>
                  <a:lnTo>
                    <a:pt x="30" y="625"/>
                  </a:lnTo>
                  <a:lnTo>
                    <a:pt x="20" y="605"/>
                  </a:lnTo>
                  <a:lnTo>
                    <a:pt x="14" y="587"/>
                  </a:lnTo>
                  <a:lnTo>
                    <a:pt x="15" y="572"/>
                  </a:lnTo>
                  <a:lnTo>
                    <a:pt x="21" y="560"/>
                  </a:lnTo>
                  <a:lnTo>
                    <a:pt x="32" y="554"/>
                  </a:lnTo>
                  <a:lnTo>
                    <a:pt x="48" y="553"/>
                  </a:lnTo>
                  <a:lnTo>
                    <a:pt x="64" y="556"/>
                  </a:lnTo>
                  <a:lnTo>
                    <a:pt x="82" y="563"/>
                  </a:lnTo>
                  <a:lnTo>
                    <a:pt x="103" y="573"/>
                  </a:lnTo>
                  <a:lnTo>
                    <a:pt x="125" y="585"/>
                  </a:lnTo>
                  <a:lnTo>
                    <a:pt x="147" y="600"/>
                  </a:lnTo>
                  <a:lnTo>
                    <a:pt x="171" y="615"/>
                  </a:lnTo>
                  <a:lnTo>
                    <a:pt x="195" y="631"/>
                  </a:lnTo>
                  <a:lnTo>
                    <a:pt x="217" y="646"/>
                  </a:lnTo>
                  <a:lnTo>
                    <a:pt x="238" y="661"/>
                  </a:lnTo>
                  <a:lnTo>
                    <a:pt x="257" y="673"/>
                  </a:lnTo>
                  <a:lnTo>
                    <a:pt x="274" y="682"/>
                  </a:lnTo>
                  <a:lnTo>
                    <a:pt x="289" y="688"/>
                  </a:lnTo>
                  <a:lnTo>
                    <a:pt x="298" y="689"/>
                  </a:lnTo>
                  <a:lnTo>
                    <a:pt x="303" y="685"/>
                  </a:lnTo>
                  <a:lnTo>
                    <a:pt x="302" y="677"/>
                  </a:lnTo>
                  <a:lnTo>
                    <a:pt x="296" y="666"/>
                  </a:lnTo>
                  <a:lnTo>
                    <a:pt x="284" y="649"/>
                  </a:lnTo>
                  <a:lnTo>
                    <a:pt x="268" y="630"/>
                  </a:lnTo>
                  <a:lnTo>
                    <a:pt x="247" y="609"/>
                  </a:lnTo>
                  <a:lnTo>
                    <a:pt x="225" y="585"/>
                  </a:lnTo>
                  <a:lnTo>
                    <a:pt x="199" y="560"/>
                  </a:lnTo>
                  <a:lnTo>
                    <a:pt x="173" y="533"/>
                  </a:lnTo>
                  <a:lnTo>
                    <a:pt x="146" y="507"/>
                  </a:lnTo>
                  <a:lnTo>
                    <a:pt x="121" y="480"/>
                  </a:lnTo>
                  <a:lnTo>
                    <a:pt x="95" y="453"/>
                  </a:lnTo>
                  <a:lnTo>
                    <a:pt x="72" y="426"/>
                  </a:lnTo>
                  <a:lnTo>
                    <a:pt x="51" y="402"/>
                  </a:lnTo>
                  <a:lnTo>
                    <a:pt x="35" y="379"/>
                  </a:lnTo>
                  <a:lnTo>
                    <a:pt x="18" y="350"/>
                  </a:lnTo>
                  <a:lnTo>
                    <a:pt x="6" y="325"/>
                  </a:lnTo>
                  <a:lnTo>
                    <a:pt x="2" y="304"/>
                  </a:lnTo>
                  <a:lnTo>
                    <a:pt x="0" y="288"/>
                  </a:lnTo>
                  <a:lnTo>
                    <a:pt x="2" y="273"/>
                  </a:lnTo>
                  <a:lnTo>
                    <a:pt x="8" y="263"/>
                  </a:lnTo>
                  <a:lnTo>
                    <a:pt x="15" y="254"/>
                  </a:lnTo>
                  <a:lnTo>
                    <a:pt x="24" y="248"/>
                  </a:lnTo>
                  <a:lnTo>
                    <a:pt x="33" y="243"/>
                  </a:lnTo>
                  <a:lnTo>
                    <a:pt x="42" y="239"/>
                  </a:lnTo>
                  <a:lnTo>
                    <a:pt x="48" y="241"/>
                  </a:lnTo>
                  <a:lnTo>
                    <a:pt x="60" y="248"/>
                  </a:lnTo>
                  <a:lnTo>
                    <a:pt x="75" y="260"/>
                  </a:lnTo>
                  <a:lnTo>
                    <a:pt x="93" y="276"/>
                  </a:lnTo>
                  <a:lnTo>
                    <a:pt x="113" y="296"/>
                  </a:lnTo>
                  <a:lnTo>
                    <a:pt x="136" y="318"/>
                  </a:lnTo>
                  <a:lnTo>
                    <a:pt x="159" y="342"/>
                  </a:lnTo>
                  <a:lnTo>
                    <a:pt x="185" y="367"/>
                  </a:lnTo>
                  <a:lnTo>
                    <a:pt x="210" y="394"/>
                  </a:lnTo>
                  <a:lnTo>
                    <a:pt x="235" y="419"/>
                  </a:lnTo>
                  <a:lnTo>
                    <a:pt x="260" y="444"/>
                  </a:lnTo>
                  <a:lnTo>
                    <a:pt x="284" y="468"/>
                  </a:lnTo>
                  <a:lnTo>
                    <a:pt x="306" y="490"/>
                  </a:lnTo>
                  <a:lnTo>
                    <a:pt x="326" y="509"/>
                  </a:lnTo>
                  <a:lnTo>
                    <a:pt x="342" y="524"/>
                  </a:lnTo>
                  <a:lnTo>
                    <a:pt x="355" y="535"/>
                  </a:lnTo>
                  <a:lnTo>
                    <a:pt x="366" y="541"/>
                  </a:lnTo>
                  <a:lnTo>
                    <a:pt x="370" y="541"/>
                  </a:lnTo>
                  <a:lnTo>
                    <a:pt x="372" y="533"/>
                  </a:lnTo>
                  <a:lnTo>
                    <a:pt x="369" y="521"/>
                  </a:lnTo>
                  <a:lnTo>
                    <a:pt x="361" y="502"/>
                  </a:lnTo>
                  <a:lnTo>
                    <a:pt x="351" y="480"/>
                  </a:lnTo>
                  <a:lnTo>
                    <a:pt x="339" y="453"/>
                  </a:lnTo>
                  <a:lnTo>
                    <a:pt x="324" y="423"/>
                  </a:lnTo>
                  <a:lnTo>
                    <a:pt x="308" y="391"/>
                  </a:lnTo>
                  <a:lnTo>
                    <a:pt x="292" y="356"/>
                  </a:lnTo>
                  <a:lnTo>
                    <a:pt x="274" y="321"/>
                  </a:lnTo>
                  <a:lnTo>
                    <a:pt x="256" y="287"/>
                  </a:lnTo>
                  <a:lnTo>
                    <a:pt x="238" y="251"/>
                  </a:lnTo>
                  <a:lnTo>
                    <a:pt x="222" y="218"/>
                  </a:lnTo>
                  <a:lnTo>
                    <a:pt x="207" y="187"/>
                  </a:lnTo>
                  <a:lnTo>
                    <a:pt x="194" y="160"/>
                  </a:lnTo>
                  <a:lnTo>
                    <a:pt x="183" y="135"/>
                  </a:lnTo>
                  <a:lnTo>
                    <a:pt x="176" y="116"/>
                  </a:lnTo>
                  <a:lnTo>
                    <a:pt x="171" y="101"/>
                  </a:lnTo>
                  <a:lnTo>
                    <a:pt x="171" y="93"/>
                  </a:lnTo>
                  <a:lnTo>
                    <a:pt x="174" y="84"/>
                  </a:lnTo>
                  <a:lnTo>
                    <a:pt x="180" y="77"/>
                  </a:lnTo>
                  <a:lnTo>
                    <a:pt x="186" y="70"/>
                  </a:lnTo>
                  <a:lnTo>
                    <a:pt x="195" y="64"/>
                  </a:lnTo>
                  <a:lnTo>
                    <a:pt x="204" y="59"/>
                  </a:lnTo>
                  <a:lnTo>
                    <a:pt x="216" y="59"/>
                  </a:lnTo>
                  <a:lnTo>
                    <a:pt x="229" y="62"/>
                  </a:lnTo>
                  <a:lnTo>
                    <a:pt x="243" y="71"/>
                  </a:lnTo>
                  <a:lnTo>
                    <a:pt x="259" y="86"/>
                  </a:lnTo>
                  <a:lnTo>
                    <a:pt x="277" y="107"/>
                  </a:lnTo>
                  <a:lnTo>
                    <a:pt x="296" y="135"/>
                  </a:lnTo>
                  <a:lnTo>
                    <a:pt x="317" y="172"/>
                  </a:lnTo>
                  <a:lnTo>
                    <a:pt x="338" y="218"/>
                  </a:lnTo>
                  <a:lnTo>
                    <a:pt x="357" y="258"/>
                  </a:lnTo>
                  <a:lnTo>
                    <a:pt x="378" y="296"/>
                  </a:lnTo>
                  <a:lnTo>
                    <a:pt x="399" y="330"/>
                  </a:lnTo>
                  <a:lnTo>
                    <a:pt x="419" y="361"/>
                  </a:lnTo>
                  <a:lnTo>
                    <a:pt x="440" y="388"/>
                  </a:lnTo>
                  <a:lnTo>
                    <a:pt x="461" y="410"/>
                  </a:lnTo>
                  <a:lnTo>
                    <a:pt x="480" y="428"/>
                  </a:lnTo>
                  <a:lnTo>
                    <a:pt x="500" y="441"/>
                  </a:lnTo>
                  <a:lnTo>
                    <a:pt x="516" y="450"/>
                  </a:lnTo>
                  <a:lnTo>
                    <a:pt x="532" y="455"/>
                  </a:lnTo>
                  <a:lnTo>
                    <a:pt x="544" y="453"/>
                  </a:lnTo>
                  <a:lnTo>
                    <a:pt x="554" y="447"/>
                  </a:lnTo>
                  <a:lnTo>
                    <a:pt x="562" y="434"/>
                  </a:lnTo>
                  <a:lnTo>
                    <a:pt x="566" y="416"/>
                  </a:lnTo>
                  <a:lnTo>
                    <a:pt x="566" y="391"/>
                  </a:lnTo>
                  <a:lnTo>
                    <a:pt x="562" y="359"/>
                  </a:lnTo>
                  <a:lnTo>
                    <a:pt x="556" y="319"/>
                  </a:lnTo>
                  <a:lnTo>
                    <a:pt x="549" y="279"/>
                  </a:lnTo>
                  <a:lnTo>
                    <a:pt x="544" y="239"/>
                  </a:lnTo>
                  <a:lnTo>
                    <a:pt x="538" y="200"/>
                  </a:lnTo>
                  <a:lnTo>
                    <a:pt x="534" y="162"/>
                  </a:lnTo>
                  <a:lnTo>
                    <a:pt x="532" y="128"/>
                  </a:lnTo>
                  <a:lnTo>
                    <a:pt x="531" y="95"/>
                  </a:lnTo>
                  <a:lnTo>
                    <a:pt x="531" y="67"/>
                  </a:lnTo>
                  <a:lnTo>
                    <a:pt x="534" y="43"/>
                  </a:lnTo>
                  <a:lnTo>
                    <a:pt x="538" y="24"/>
                  </a:lnTo>
                  <a:lnTo>
                    <a:pt x="546" y="9"/>
                  </a:lnTo>
                  <a:lnTo>
                    <a:pt x="556" y="1"/>
                  </a:lnTo>
                  <a:lnTo>
                    <a:pt x="568"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1723"/>
            <p:cNvSpPr>
              <a:spLocks/>
            </p:cNvSpPr>
            <p:nvPr/>
          </p:nvSpPr>
          <p:spPr bwMode="auto">
            <a:xfrm>
              <a:off x="6100092" y="1819005"/>
              <a:ext cx="1033999" cy="2026165"/>
            </a:xfrm>
            <a:custGeom>
              <a:avLst/>
              <a:gdLst>
                <a:gd name="T0" fmla="*/ 721 w 1137"/>
                <a:gd name="T1" fmla="*/ 1 h 2228"/>
                <a:gd name="T2" fmla="*/ 737 w 1137"/>
                <a:gd name="T3" fmla="*/ 22 h 2228"/>
                <a:gd name="T4" fmla="*/ 767 w 1137"/>
                <a:gd name="T5" fmla="*/ 61 h 2228"/>
                <a:gd name="T6" fmla="*/ 806 w 1137"/>
                <a:gd name="T7" fmla="*/ 117 h 2228"/>
                <a:gd name="T8" fmla="*/ 853 w 1137"/>
                <a:gd name="T9" fmla="*/ 190 h 2228"/>
                <a:gd name="T10" fmla="*/ 905 w 1137"/>
                <a:gd name="T11" fmla="*/ 276 h 2228"/>
                <a:gd name="T12" fmla="*/ 957 w 1137"/>
                <a:gd name="T13" fmla="*/ 377 h 2228"/>
                <a:gd name="T14" fmla="*/ 1008 w 1137"/>
                <a:gd name="T15" fmla="*/ 489 h 2228"/>
                <a:gd name="T16" fmla="*/ 1055 w 1137"/>
                <a:gd name="T17" fmla="*/ 611 h 2228"/>
                <a:gd name="T18" fmla="*/ 1094 w 1137"/>
                <a:gd name="T19" fmla="*/ 742 h 2228"/>
                <a:gd name="T20" fmla="*/ 1122 w 1137"/>
                <a:gd name="T21" fmla="*/ 880 h 2228"/>
                <a:gd name="T22" fmla="*/ 1135 w 1137"/>
                <a:gd name="T23" fmla="*/ 1024 h 2228"/>
                <a:gd name="T24" fmla="*/ 1134 w 1137"/>
                <a:gd name="T25" fmla="*/ 1173 h 2228"/>
                <a:gd name="T26" fmla="*/ 1112 w 1137"/>
                <a:gd name="T27" fmla="*/ 1326 h 2228"/>
                <a:gd name="T28" fmla="*/ 1068 w 1137"/>
                <a:gd name="T29" fmla="*/ 1480 h 2228"/>
                <a:gd name="T30" fmla="*/ 999 w 1137"/>
                <a:gd name="T31" fmla="*/ 1633 h 2228"/>
                <a:gd name="T32" fmla="*/ 901 w 1137"/>
                <a:gd name="T33" fmla="*/ 1788 h 2228"/>
                <a:gd name="T34" fmla="*/ 770 w 1137"/>
                <a:gd name="T35" fmla="*/ 1938 h 2228"/>
                <a:gd name="T36" fmla="*/ 605 w 1137"/>
                <a:gd name="T37" fmla="*/ 2085 h 2228"/>
                <a:gd name="T38" fmla="*/ 403 w 1137"/>
                <a:gd name="T39" fmla="*/ 2228 h 2228"/>
                <a:gd name="T40" fmla="*/ 405 w 1137"/>
                <a:gd name="T41" fmla="*/ 2207 h 2228"/>
                <a:gd name="T42" fmla="*/ 407 w 1137"/>
                <a:gd name="T43" fmla="*/ 2150 h 2228"/>
                <a:gd name="T44" fmla="*/ 413 w 1137"/>
                <a:gd name="T45" fmla="*/ 2064 h 2228"/>
                <a:gd name="T46" fmla="*/ 422 w 1137"/>
                <a:gd name="T47" fmla="*/ 1953 h 2228"/>
                <a:gd name="T48" fmla="*/ 434 w 1137"/>
                <a:gd name="T49" fmla="*/ 1825 h 2228"/>
                <a:gd name="T50" fmla="*/ 449 w 1137"/>
                <a:gd name="T51" fmla="*/ 1685 h 2228"/>
                <a:gd name="T52" fmla="*/ 470 w 1137"/>
                <a:gd name="T53" fmla="*/ 1540 h 2228"/>
                <a:gd name="T54" fmla="*/ 494 w 1137"/>
                <a:gd name="T55" fmla="*/ 1394 h 2228"/>
                <a:gd name="T56" fmla="*/ 523 w 1137"/>
                <a:gd name="T57" fmla="*/ 1256 h 2228"/>
                <a:gd name="T58" fmla="*/ 559 w 1137"/>
                <a:gd name="T59" fmla="*/ 1129 h 2228"/>
                <a:gd name="T60" fmla="*/ 599 w 1137"/>
                <a:gd name="T61" fmla="*/ 1024 h 2228"/>
                <a:gd name="T62" fmla="*/ 592 w 1137"/>
                <a:gd name="T63" fmla="*/ 1037 h 2228"/>
                <a:gd name="T64" fmla="*/ 569 w 1137"/>
                <a:gd name="T65" fmla="*/ 1077 h 2228"/>
                <a:gd name="T66" fmla="*/ 537 w 1137"/>
                <a:gd name="T67" fmla="*/ 1140 h 2228"/>
                <a:gd name="T68" fmla="*/ 497 w 1137"/>
                <a:gd name="T69" fmla="*/ 1220 h 2228"/>
                <a:gd name="T70" fmla="*/ 451 w 1137"/>
                <a:gd name="T71" fmla="*/ 1318 h 2228"/>
                <a:gd name="T72" fmla="*/ 402 w 1137"/>
                <a:gd name="T73" fmla="*/ 1428 h 2228"/>
                <a:gd name="T74" fmla="*/ 353 w 1137"/>
                <a:gd name="T75" fmla="*/ 1547 h 2228"/>
                <a:gd name="T76" fmla="*/ 306 w 1137"/>
                <a:gd name="T77" fmla="*/ 1670 h 2228"/>
                <a:gd name="T78" fmla="*/ 266 w 1137"/>
                <a:gd name="T79" fmla="*/ 1798 h 2228"/>
                <a:gd name="T80" fmla="*/ 235 w 1137"/>
                <a:gd name="T81" fmla="*/ 1924 h 2228"/>
                <a:gd name="T82" fmla="*/ 216 w 1137"/>
                <a:gd name="T83" fmla="*/ 2046 h 2228"/>
                <a:gd name="T84" fmla="*/ 210 w 1137"/>
                <a:gd name="T85" fmla="*/ 2161 h 2228"/>
                <a:gd name="T86" fmla="*/ 211 w 1137"/>
                <a:gd name="T87" fmla="*/ 2211 h 2228"/>
                <a:gd name="T88" fmla="*/ 197 w 1137"/>
                <a:gd name="T89" fmla="*/ 2189 h 2228"/>
                <a:gd name="T90" fmla="*/ 173 w 1137"/>
                <a:gd name="T91" fmla="*/ 2144 h 2228"/>
                <a:gd name="T92" fmla="*/ 142 w 1137"/>
                <a:gd name="T93" fmla="*/ 2080 h 2228"/>
                <a:gd name="T94" fmla="*/ 106 w 1137"/>
                <a:gd name="T95" fmla="*/ 1997 h 2228"/>
                <a:gd name="T96" fmla="*/ 70 w 1137"/>
                <a:gd name="T97" fmla="*/ 1896 h 2228"/>
                <a:gd name="T98" fmla="*/ 39 w 1137"/>
                <a:gd name="T99" fmla="*/ 1779 h 2228"/>
                <a:gd name="T100" fmla="*/ 15 w 1137"/>
                <a:gd name="T101" fmla="*/ 1647 h 2228"/>
                <a:gd name="T102" fmla="*/ 2 w 1137"/>
                <a:gd name="T103" fmla="*/ 1501 h 2228"/>
                <a:gd name="T104" fmla="*/ 3 w 1137"/>
                <a:gd name="T105" fmla="*/ 1342 h 2228"/>
                <a:gd name="T106" fmla="*/ 23 w 1137"/>
                <a:gd name="T107" fmla="*/ 1173 h 2228"/>
                <a:gd name="T108" fmla="*/ 64 w 1137"/>
                <a:gd name="T109" fmla="*/ 994 h 2228"/>
                <a:gd name="T110" fmla="*/ 131 w 1137"/>
                <a:gd name="T111" fmla="*/ 807 h 2228"/>
                <a:gd name="T112" fmla="*/ 225 w 1137"/>
                <a:gd name="T113" fmla="*/ 612 h 2228"/>
                <a:gd name="T114" fmla="*/ 353 w 1137"/>
                <a:gd name="T115" fmla="*/ 412 h 2228"/>
                <a:gd name="T116" fmla="*/ 516 w 1137"/>
                <a:gd name="T117" fmla="*/ 208 h 2228"/>
                <a:gd name="T118" fmla="*/ 718 w 1137"/>
                <a:gd name="T119" fmla="*/ 0 h 2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7" h="2228">
                  <a:moveTo>
                    <a:pt x="718" y="0"/>
                  </a:moveTo>
                  <a:lnTo>
                    <a:pt x="721" y="1"/>
                  </a:lnTo>
                  <a:lnTo>
                    <a:pt x="727" y="10"/>
                  </a:lnTo>
                  <a:lnTo>
                    <a:pt x="737" y="22"/>
                  </a:lnTo>
                  <a:lnTo>
                    <a:pt x="751" y="40"/>
                  </a:lnTo>
                  <a:lnTo>
                    <a:pt x="767" y="61"/>
                  </a:lnTo>
                  <a:lnTo>
                    <a:pt x="785" y="88"/>
                  </a:lnTo>
                  <a:lnTo>
                    <a:pt x="806" y="117"/>
                  </a:lnTo>
                  <a:lnTo>
                    <a:pt x="829" y="152"/>
                  </a:lnTo>
                  <a:lnTo>
                    <a:pt x="853" y="190"/>
                  </a:lnTo>
                  <a:lnTo>
                    <a:pt x="878" y="232"/>
                  </a:lnTo>
                  <a:lnTo>
                    <a:pt x="905" y="276"/>
                  </a:lnTo>
                  <a:lnTo>
                    <a:pt x="930" y="325"/>
                  </a:lnTo>
                  <a:lnTo>
                    <a:pt x="957" y="377"/>
                  </a:lnTo>
                  <a:lnTo>
                    <a:pt x="982" y="431"/>
                  </a:lnTo>
                  <a:lnTo>
                    <a:pt x="1008" y="489"/>
                  </a:lnTo>
                  <a:lnTo>
                    <a:pt x="1033" y="548"/>
                  </a:lnTo>
                  <a:lnTo>
                    <a:pt x="1055" y="611"/>
                  </a:lnTo>
                  <a:lnTo>
                    <a:pt x="1074" y="675"/>
                  </a:lnTo>
                  <a:lnTo>
                    <a:pt x="1094" y="742"/>
                  </a:lnTo>
                  <a:lnTo>
                    <a:pt x="1109" y="810"/>
                  </a:lnTo>
                  <a:lnTo>
                    <a:pt x="1122" y="880"/>
                  </a:lnTo>
                  <a:lnTo>
                    <a:pt x="1131" y="951"/>
                  </a:lnTo>
                  <a:lnTo>
                    <a:pt x="1135" y="1024"/>
                  </a:lnTo>
                  <a:lnTo>
                    <a:pt x="1137" y="1098"/>
                  </a:lnTo>
                  <a:lnTo>
                    <a:pt x="1134" y="1173"/>
                  </a:lnTo>
                  <a:lnTo>
                    <a:pt x="1126" y="1248"/>
                  </a:lnTo>
                  <a:lnTo>
                    <a:pt x="1112" y="1326"/>
                  </a:lnTo>
                  <a:lnTo>
                    <a:pt x="1094" y="1403"/>
                  </a:lnTo>
                  <a:lnTo>
                    <a:pt x="1068" y="1480"/>
                  </a:lnTo>
                  <a:lnTo>
                    <a:pt x="1036" y="1557"/>
                  </a:lnTo>
                  <a:lnTo>
                    <a:pt x="999" y="1633"/>
                  </a:lnTo>
                  <a:lnTo>
                    <a:pt x="953" y="1710"/>
                  </a:lnTo>
                  <a:lnTo>
                    <a:pt x="901" y="1788"/>
                  </a:lnTo>
                  <a:lnTo>
                    <a:pt x="840" y="1864"/>
                  </a:lnTo>
                  <a:lnTo>
                    <a:pt x="770" y="1938"/>
                  </a:lnTo>
                  <a:lnTo>
                    <a:pt x="693" y="2012"/>
                  </a:lnTo>
                  <a:lnTo>
                    <a:pt x="605" y="2085"/>
                  </a:lnTo>
                  <a:lnTo>
                    <a:pt x="510" y="2156"/>
                  </a:lnTo>
                  <a:lnTo>
                    <a:pt x="403" y="2228"/>
                  </a:lnTo>
                  <a:lnTo>
                    <a:pt x="405" y="2222"/>
                  </a:lnTo>
                  <a:lnTo>
                    <a:pt x="405" y="2207"/>
                  </a:lnTo>
                  <a:lnTo>
                    <a:pt x="406" y="2183"/>
                  </a:lnTo>
                  <a:lnTo>
                    <a:pt x="407" y="2150"/>
                  </a:lnTo>
                  <a:lnTo>
                    <a:pt x="410" y="2110"/>
                  </a:lnTo>
                  <a:lnTo>
                    <a:pt x="413" y="2064"/>
                  </a:lnTo>
                  <a:lnTo>
                    <a:pt x="416" y="2011"/>
                  </a:lnTo>
                  <a:lnTo>
                    <a:pt x="422" y="1953"/>
                  </a:lnTo>
                  <a:lnTo>
                    <a:pt x="427" y="1890"/>
                  </a:lnTo>
                  <a:lnTo>
                    <a:pt x="434" y="1825"/>
                  </a:lnTo>
                  <a:lnTo>
                    <a:pt x="442" y="1755"/>
                  </a:lnTo>
                  <a:lnTo>
                    <a:pt x="449" y="1685"/>
                  </a:lnTo>
                  <a:lnTo>
                    <a:pt x="459" y="1612"/>
                  </a:lnTo>
                  <a:lnTo>
                    <a:pt x="470" y="1540"/>
                  </a:lnTo>
                  <a:lnTo>
                    <a:pt x="480" y="1465"/>
                  </a:lnTo>
                  <a:lnTo>
                    <a:pt x="494" y="1394"/>
                  </a:lnTo>
                  <a:lnTo>
                    <a:pt x="508" y="1324"/>
                  </a:lnTo>
                  <a:lnTo>
                    <a:pt x="523" y="1256"/>
                  </a:lnTo>
                  <a:lnTo>
                    <a:pt x="540" y="1190"/>
                  </a:lnTo>
                  <a:lnTo>
                    <a:pt x="559" y="1129"/>
                  </a:lnTo>
                  <a:lnTo>
                    <a:pt x="578" y="1074"/>
                  </a:lnTo>
                  <a:lnTo>
                    <a:pt x="599" y="1024"/>
                  </a:lnTo>
                  <a:lnTo>
                    <a:pt x="598" y="1027"/>
                  </a:lnTo>
                  <a:lnTo>
                    <a:pt x="592" y="1037"/>
                  </a:lnTo>
                  <a:lnTo>
                    <a:pt x="583" y="1054"/>
                  </a:lnTo>
                  <a:lnTo>
                    <a:pt x="569" y="1077"/>
                  </a:lnTo>
                  <a:lnTo>
                    <a:pt x="555" y="1106"/>
                  </a:lnTo>
                  <a:lnTo>
                    <a:pt x="537" y="1140"/>
                  </a:lnTo>
                  <a:lnTo>
                    <a:pt x="517" y="1178"/>
                  </a:lnTo>
                  <a:lnTo>
                    <a:pt x="497" y="1220"/>
                  </a:lnTo>
                  <a:lnTo>
                    <a:pt x="474" y="1268"/>
                  </a:lnTo>
                  <a:lnTo>
                    <a:pt x="451" y="1318"/>
                  </a:lnTo>
                  <a:lnTo>
                    <a:pt x="425" y="1372"/>
                  </a:lnTo>
                  <a:lnTo>
                    <a:pt x="402" y="1428"/>
                  </a:lnTo>
                  <a:lnTo>
                    <a:pt x="376" y="1486"/>
                  </a:lnTo>
                  <a:lnTo>
                    <a:pt x="353" y="1547"/>
                  </a:lnTo>
                  <a:lnTo>
                    <a:pt x="329" y="1608"/>
                  </a:lnTo>
                  <a:lnTo>
                    <a:pt x="306" y="1670"/>
                  </a:lnTo>
                  <a:lnTo>
                    <a:pt x="286" y="1734"/>
                  </a:lnTo>
                  <a:lnTo>
                    <a:pt x="266" y="1798"/>
                  </a:lnTo>
                  <a:lnTo>
                    <a:pt x="250" y="1862"/>
                  </a:lnTo>
                  <a:lnTo>
                    <a:pt x="235" y="1924"/>
                  </a:lnTo>
                  <a:lnTo>
                    <a:pt x="223" y="1987"/>
                  </a:lnTo>
                  <a:lnTo>
                    <a:pt x="216" y="2046"/>
                  </a:lnTo>
                  <a:lnTo>
                    <a:pt x="210" y="2106"/>
                  </a:lnTo>
                  <a:lnTo>
                    <a:pt x="210" y="2161"/>
                  </a:lnTo>
                  <a:lnTo>
                    <a:pt x="213" y="2214"/>
                  </a:lnTo>
                  <a:lnTo>
                    <a:pt x="211" y="2211"/>
                  </a:lnTo>
                  <a:lnTo>
                    <a:pt x="205" y="2204"/>
                  </a:lnTo>
                  <a:lnTo>
                    <a:pt x="197" y="2189"/>
                  </a:lnTo>
                  <a:lnTo>
                    <a:pt x="186" y="2170"/>
                  </a:lnTo>
                  <a:lnTo>
                    <a:pt x="173" y="2144"/>
                  </a:lnTo>
                  <a:lnTo>
                    <a:pt x="158" y="2115"/>
                  </a:lnTo>
                  <a:lnTo>
                    <a:pt x="142" y="2080"/>
                  </a:lnTo>
                  <a:lnTo>
                    <a:pt x="124" y="2040"/>
                  </a:lnTo>
                  <a:lnTo>
                    <a:pt x="106" y="1997"/>
                  </a:lnTo>
                  <a:lnTo>
                    <a:pt x="88" y="1948"/>
                  </a:lnTo>
                  <a:lnTo>
                    <a:pt x="70" y="1896"/>
                  </a:lnTo>
                  <a:lnTo>
                    <a:pt x="54" y="1840"/>
                  </a:lnTo>
                  <a:lnTo>
                    <a:pt x="39" y="1779"/>
                  </a:lnTo>
                  <a:lnTo>
                    <a:pt x="27" y="1715"/>
                  </a:lnTo>
                  <a:lnTo>
                    <a:pt x="15" y="1647"/>
                  </a:lnTo>
                  <a:lnTo>
                    <a:pt x="8" y="1575"/>
                  </a:lnTo>
                  <a:lnTo>
                    <a:pt x="2" y="1501"/>
                  </a:lnTo>
                  <a:lnTo>
                    <a:pt x="0" y="1422"/>
                  </a:lnTo>
                  <a:lnTo>
                    <a:pt x="3" y="1342"/>
                  </a:lnTo>
                  <a:lnTo>
                    <a:pt x="11" y="1259"/>
                  </a:lnTo>
                  <a:lnTo>
                    <a:pt x="23" y="1173"/>
                  </a:lnTo>
                  <a:lnTo>
                    <a:pt x="41" y="1085"/>
                  </a:lnTo>
                  <a:lnTo>
                    <a:pt x="64" y="994"/>
                  </a:lnTo>
                  <a:lnTo>
                    <a:pt x="94" y="902"/>
                  </a:lnTo>
                  <a:lnTo>
                    <a:pt x="131" y="807"/>
                  </a:lnTo>
                  <a:lnTo>
                    <a:pt x="174" y="710"/>
                  </a:lnTo>
                  <a:lnTo>
                    <a:pt x="225" y="612"/>
                  </a:lnTo>
                  <a:lnTo>
                    <a:pt x="284" y="513"/>
                  </a:lnTo>
                  <a:lnTo>
                    <a:pt x="353" y="412"/>
                  </a:lnTo>
                  <a:lnTo>
                    <a:pt x="430" y="311"/>
                  </a:lnTo>
                  <a:lnTo>
                    <a:pt x="516" y="208"/>
                  </a:lnTo>
                  <a:lnTo>
                    <a:pt x="612" y="104"/>
                  </a:lnTo>
                  <a:lnTo>
                    <a:pt x="718"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724"/>
            <p:cNvSpPr>
              <a:spLocks/>
            </p:cNvSpPr>
            <p:nvPr/>
          </p:nvSpPr>
          <p:spPr bwMode="auto">
            <a:xfrm>
              <a:off x="6739407" y="3340448"/>
              <a:ext cx="1585102" cy="867577"/>
            </a:xfrm>
            <a:custGeom>
              <a:avLst/>
              <a:gdLst>
                <a:gd name="T0" fmla="*/ 1224 w 1743"/>
                <a:gd name="T1" fmla="*/ 2 h 954"/>
                <a:gd name="T2" fmla="*/ 1419 w 1743"/>
                <a:gd name="T3" fmla="*/ 21 h 954"/>
                <a:gd name="T4" fmla="*/ 1631 w 1743"/>
                <a:gd name="T5" fmla="*/ 63 h 954"/>
                <a:gd name="T6" fmla="*/ 1743 w 1743"/>
                <a:gd name="T7" fmla="*/ 97 h 954"/>
                <a:gd name="T8" fmla="*/ 1734 w 1743"/>
                <a:gd name="T9" fmla="*/ 118 h 954"/>
                <a:gd name="T10" fmla="*/ 1717 w 1743"/>
                <a:gd name="T11" fmla="*/ 158 h 954"/>
                <a:gd name="T12" fmla="*/ 1692 w 1743"/>
                <a:gd name="T13" fmla="*/ 213 h 954"/>
                <a:gd name="T14" fmla="*/ 1656 w 1743"/>
                <a:gd name="T15" fmla="*/ 281 h 954"/>
                <a:gd name="T16" fmla="*/ 1613 w 1743"/>
                <a:gd name="T17" fmla="*/ 358 h 954"/>
                <a:gd name="T18" fmla="*/ 1560 w 1743"/>
                <a:gd name="T19" fmla="*/ 442 h 954"/>
                <a:gd name="T20" fmla="*/ 1496 w 1743"/>
                <a:gd name="T21" fmla="*/ 526 h 954"/>
                <a:gd name="T22" fmla="*/ 1423 w 1743"/>
                <a:gd name="T23" fmla="*/ 613 h 954"/>
                <a:gd name="T24" fmla="*/ 1338 w 1743"/>
                <a:gd name="T25" fmla="*/ 696 h 954"/>
                <a:gd name="T26" fmla="*/ 1243 w 1743"/>
                <a:gd name="T27" fmla="*/ 772 h 954"/>
                <a:gd name="T28" fmla="*/ 1138 w 1743"/>
                <a:gd name="T29" fmla="*/ 838 h 954"/>
                <a:gd name="T30" fmla="*/ 1021 w 1743"/>
                <a:gd name="T31" fmla="*/ 893 h 954"/>
                <a:gd name="T32" fmla="*/ 893 w 1743"/>
                <a:gd name="T33" fmla="*/ 932 h 954"/>
                <a:gd name="T34" fmla="*/ 753 w 1743"/>
                <a:gd name="T35" fmla="*/ 951 h 954"/>
                <a:gd name="T36" fmla="*/ 600 w 1743"/>
                <a:gd name="T37" fmla="*/ 950 h 954"/>
                <a:gd name="T38" fmla="*/ 435 w 1743"/>
                <a:gd name="T39" fmla="*/ 923 h 954"/>
                <a:gd name="T40" fmla="*/ 259 w 1743"/>
                <a:gd name="T41" fmla="*/ 868 h 954"/>
                <a:gd name="T42" fmla="*/ 68 w 1743"/>
                <a:gd name="T43" fmla="*/ 782 h 954"/>
                <a:gd name="T44" fmla="*/ 83 w 1743"/>
                <a:gd name="T45" fmla="*/ 775 h 954"/>
                <a:gd name="T46" fmla="*/ 123 w 1743"/>
                <a:gd name="T47" fmla="*/ 754 h 954"/>
                <a:gd name="T48" fmla="*/ 186 w 1743"/>
                <a:gd name="T49" fmla="*/ 723 h 954"/>
                <a:gd name="T50" fmla="*/ 266 w 1743"/>
                <a:gd name="T51" fmla="*/ 682 h 954"/>
                <a:gd name="T52" fmla="*/ 360 w 1743"/>
                <a:gd name="T53" fmla="*/ 639 h 954"/>
                <a:gd name="T54" fmla="*/ 464 w 1743"/>
                <a:gd name="T55" fmla="*/ 593 h 954"/>
                <a:gd name="T56" fmla="*/ 573 w 1743"/>
                <a:gd name="T57" fmla="*/ 547 h 954"/>
                <a:gd name="T58" fmla="*/ 683 w 1743"/>
                <a:gd name="T59" fmla="*/ 506 h 954"/>
                <a:gd name="T60" fmla="*/ 792 w 1743"/>
                <a:gd name="T61" fmla="*/ 470 h 954"/>
                <a:gd name="T62" fmla="*/ 893 w 1743"/>
                <a:gd name="T63" fmla="*/ 443 h 954"/>
                <a:gd name="T64" fmla="*/ 983 w 1743"/>
                <a:gd name="T65" fmla="*/ 428 h 954"/>
                <a:gd name="T66" fmla="*/ 961 w 1743"/>
                <a:gd name="T67" fmla="*/ 428 h 954"/>
                <a:gd name="T68" fmla="*/ 900 w 1743"/>
                <a:gd name="T69" fmla="*/ 431 h 954"/>
                <a:gd name="T70" fmla="*/ 810 w 1743"/>
                <a:gd name="T71" fmla="*/ 436 h 954"/>
                <a:gd name="T72" fmla="*/ 694 w 1743"/>
                <a:gd name="T73" fmla="*/ 446 h 954"/>
                <a:gd name="T74" fmla="*/ 563 w 1743"/>
                <a:gd name="T75" fmla="*/ 462 h 954"/>
                <a:gd name="T76" fmla="*/ 426 w 1743"/>
                <a:gd name="T77" fmla="*/ 485 h 954"/>
                <a:gd name="T78" fmla="*/ 288 w 1743"/>
                <a:gd name="T79" fmla="*/ 517 h 954"/>
                <a:gd name="T80" fmla="*/ 161 w 1743"/>
                <a:gd name="T81" fmla="*/ 561 h 954"/>
                <a:gd name="T82" fmla="*/ 48 w 1743"/>
                <a:gd name="T83" fmla="*/ 613 h 954"/>
                <a:gd name="T84" fmla="*/ 0 w 1743"/>
                <a:gd name="T85" fmla="*/ 642 h 954"/>
                <a:gd name="T86" fmla="*/ 10 w 1743"/>
                <a:gd name="T87" fmla="*/ 624 h 954"/>
                <a:gd name="T88" fmla="*/ 30 w 1743"/>
                <a:gd name="T89" fmla="*/ 590 h 954"/>
                <a:gd name="T90" fmla="*/ 59 w 1743"/>
                <a:gd name="T91" fmla="*/ 546 h 954"/>
                <a:gd name="T92" fmla="*/ 101 w 1743"/>
                <a:gd name="T93" fmla="*/ 489 h 954"/>
                <a:gd name="T94" fmla="*/ 153 w 1743"/>
                <a:gd name="T95" fmla="*/ 427 h 954"/>
                <a:gd name="T96" fmla="*/ 217 w 1743"/>
                <a:gd name="T97" fmla="*/ 360 h 954"/>
                <a:gd name="T98" fmla="*/ 294 w 1743"/>
                <a:gd name="T99" fmla="*/ 292 h 954"/>
                <a:gd name="T100" fmla="*/ 385 w 1743"/>
                <a:gd name="T101" fmla="*/ 225 h 954"/>
                <a:gd name="T102" fmla="*/ 487 w 1743"/>
                <a:gd name="T103" fmla="*/ 161 h 954"/>
                <a:gd name="T104" fmla="*/ 605 w 1743"/>
                <a:gd name="T105" fmla="*/ 104 h 954"/>
                <a:gd name="T106" fmla="*/ 737 w 1743"/>
                <a:gd name="T107" fmla="*/ 57 h 954"/>
                <a:gd name="T108" fmla="*/ 884 w 1743"/>
                <a:gd name="T109" fmla="*/ 23 h 954"/>
                <a:gd name="T110" fmla="*/ 1046 w 1743"/>
                <a:gd name="T111" fmla="*/ 3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43" h="954">
                  <a:moveTo>
                    <a:pt x="1133" y="0"/>
                  </a:moveTo>
                  <a:lnTo>
                    <a:pt x="1224" y="2"/>
                  </a:lnTo>
                  <a:lnTo>
                    <a:pt x="1319" y="8"/>
                  </a:lnTo>
                  <a:lnTo>
                    <a:pt x="1419" y="21"/>
                  </a:lnTo>
                  <a:lnTo>
                    <a:pt x="1523" y="39"/>
                  </a:lnTo>
                  <a:lnTo>
                    <a:pt x="1631" y="63"/>
                  </a:lnTo>
                  <a:lnTo>
                    <a:pt x="1743" y="94"/>
                  </a:lnTo>
                  <a:lnTo>
                    <a:pt x="1743" y="97"/>
                  </a:lnTo>
                  <a:lnTo>
                    <a:pt x="1740" y="104"/>
                  </a:lnTo>
                  <a:lnTo>
                    <a:pt x="1734" y="118"/>
                  </a:lnTo>
                  <a:lnTo>
                    <a:pt x="1726" y="136"/>
                  </a:lnTo>
                  <a:lnTo>
                    <a:pt x="1717" y="158"/>
                  </a:lnTo>
                  <a:lnTo>
                    <a:pt x="1705" y="185"/>
                  </a:lnTo>
                  <a:lnTo>
                    <a:pt x="1692" y="213"/>
                  </a:lnTo>
                  <a:lnTo>
                    <a:pt x="1676" y="246"/>
                  </a:lnTo>
                  <a:lnTo>
                    <a:pt x="1656" y="281"/>
                  </a:lnTo>
                  <a:lnTo>
                    <a:pt x="1636" y="318"/>
                  </a:lnTo>
                  <a:lnTo>
                    <a:pt x="1613" y="358"/>
                  </a:lnTo>
                  <a:lnTo>
                    <a:pt x="1588" y="399"/>
                  </a:lnTo>
                  <a:lnTo>
                    <a:pt x="1560" y="442"/>
                  </a:lnTo>
                  <a:lnTo>
                    <a:pt x="1529" y="483"/>
                  </a:lnTo>
                  <a:lnTo>
                    <a:pt x="1496" y="526"/>
                  </a:lnTo>
                  <a:lnTo>
                    <a:pt x="1460" y="571"/>
                  </a:lnTo>
                  <a:lnTo>
                    <a:pt x="1423" y="613"/>
                  </a:lnTo>
                  <a:lnTo>
                    <a:pt x="1382" y="656"/>
                  </a:lnTo>
                  <a:lnTo>
                    <a:pt x="1338" y="696"/>
                  </a:lnTo>
                  <a:lnTo>
                    <a:pt x="1292" y="734"/>
                  </a:lnTo>
                  <a:lnTo>
                    <a:pt x="1243" y="772"/>
                  </a:lnTo>
                  <a:lnTo>
                    <a:pt x="1193" y="807"/>
                  </a:lnTo>
                  <a:lnTo>
                    <a:pt x="1138" y="838"/>
                  </a:lnTo>
                  <a:lnTo>
                    <a:pt x="1081" y="868"/>
                  </a:lnTo>
                  <a:lnTo>
                    <a:pt x="1021" y="893"/>
                  </a:lnTo>
                  <a:lnTo>
                    <a:pt x="958" y="914"/>
                  </a:lnTo>
                  <a:lnTo>
                    <a:pt x="893" y="932"/>
                  </a:lnTo>
                  <a:lnTo>
                    <a:pt x="825" y="944"/>
                  </a:lnTo>
                  <a:lnTo>
                    <a:pt x="753" y="951"/>
                  </a:lnTo>
                  <a:lnTo>
                    <a:pt x="677" y="954"/>
                  </a:lnTo>
                  <a:lnTo>
                    <a:pt x="600" y="950"/>
                  </a:lnTo>
                  <a:lnTo>
                    <a:pt x="520" y="940"/>
                  </a:lnTo>
                  <a:lnTo>
                    <a:pt x="435" y="923"/>
                  </a:lnTo>
                  <a:lnTo>
                    <a:pt x="349" y="899"/>
                  </a:lnTo>
                  <a:lnTo>
                    <a:pt x="259" y="868"/>
                  </a:lnTo>
                  <a:lnTo>
                    <a:pt x="165" y="830"/>
                  </a:lnTo>
                  <a:lnTo>
                    <a:pt x="68" y="782"/>
                  </a:lnTo>
                  <a:lnTo>
                    <a:pt x="73" y="780"/>
                  </a:lnTo>
                  <a:lnTo>
                    <a:pt x="83" y="775"/>
                  </a:lnTo>
                  <a:lnTo>
                    <a:pt x="100" y="766"/>
                  </a:lnTo>
                  <a:lnTo>
                    <a:pt x="123" y="754"/>
                  </a:lnTo>
                  <a:lnTo>
                    <a:pt x="152" y="739"/>
                  </a:lnTo>
                  <a:lnTo>
                    <a:pt x="186" y="723"/>
                  </a:lnTo>
                  <a:lnTo>
                    <a:pt x="224" y="703"/>
                  </a:lnTo>
                  <a:lnTo>
                    <a:pt x="266" y="682"/>
                  </a:lnTo>
                  <a:lnTo>
                    <a:pt x="312" y="662"/>
                  </a:lnTo>
                  <a:lnTo>
                    <a:pt x="360" y="639"/>
                  </a:lnTo>
                  <a:lnTo>
                    <a:pt x="412" y="616"/>
                  </a:lnTo>
                  <a:lnTo>
                    <a:pt x="464" y="593"/>
                  </a:lnTo>
                  <a:lnTo>
                    <a:pt x="519" y="569"/>
                  </a:lnTo>
                  <a:lnTo>
                    <a:pt x="573" y="547"/>
                  </a:lnTo>
                  <a:lnTo>
                    <a:pt x="628" y="526"/>
                  </a:lnTo>
                  <a:lnTo>
                    <a:pt x="683" y="506"/>
                  </a:lnTo>
                  <a:lnTo>
                    <a:pt x="738" y="486"/>
                  </a:lnTo>
                  <a:lnTo>
                    <a:pt x="792" y="470"/>
                  </a:lnTo>
                  <a:lnTo>
                    <a:pt x="844" y="455"/>
                  </a:lnTo>
                  <a:lnTo>
                    <a:pt x="893" y="443"/>
                  </a:lnTo>
                  <a:lnTo>
                    <a:pt x="940" y="434"/>
                  </a:lnTo>
                  <a:lnTo>
                    <a:pt x="983" y="428"/>
                  </a:lnTo>
                  <a:lnTo>
                    <a:pt x="978" y="428"/>
                  </a:lnTo>
                  <a:lnTo>
                    <a:pt x="961" y="428"/>
                  </a:lnTo>
                  <a:lnTo>
                    <a:pt x="936" y="430"/>
                  </a:lnTo>
                  <a:lnTo>
                    <a:pt x="900" y="431"/>
                  </a:lnTo>
                  <a:lnTo>
                    <a:pt x="859" y="433"/>
                  </a:lnTo>
                  <a:lnTo>
                    <a:pt x="810" y="436"/>
                  </a:lnTo>
                  <a:lnTo>
                    <a:pt x="753" y="440"/>
                  </a:lnTo>
                  <a:lnTo>
                    <a:pt x="694" y="446"/>
                  </a:lnTo>
                  <a:lnTo>
                    <a:pt x="630" y="454"/>
                  </a:lnTo>
                  <a:lnTo>
                    <a:pt x="563" y="462"/>
                  </a:lnTo>
                  <a:lnTo>
                    <a:pt x="495" y="473"/>
                  </a:lnTo>
                  <a:lnTo>
                    <a:pt x="426" y="485"/>
                  </a:lnTo>
                  <a:lnTo>
                    <a:pt x="357" y="501"/>
                  </a:lnTo>
                  <a:lnTo>
                    <a:pt x="288" y="517"/>
                  </a:lnTo>
                  <a:lnTo>
                    <a:pt x="223" y="538"/>
                  </a:lnTo>
                  <a:lnTo>
                    <a:pt x="161" y="561"/>
                  </a:lnTo>
                  <a:lnTo>
                    <a:pt x="101" y="584"/>
                  </a:lnTo>
                  <a:lnTo>
                    <a:pt x="48" y="613"/>
                  </a:lnTo>
                  <a:lnTo>
                    <a:pt x="0" y="645"/>
                  </a:lnTo>
                  <a:lnTo>
                    <a:pt x="0" y="642"/>
                  </a:lnTo>
                  <a:lnTo>
                    <a:pt x="5" y="635"/>
                  </a:lnTo>
                  <a:lnTo>
                    <a:pt x="10" y="624"/>
                  </a:lnTo>
                  <a:lnTo>
                    <a:pt x="18" y="610"/>
                  </a:lnTo>
                  <a:lnTo>
                    <a:pt x="30" y="590"/>
                  </a:lnTo>
                  <a:lnTo>
                    <a:pt x="43" y="569"/>
                  </a:lnTo>
                  <a:lnTo>
                    <a:pt x="59" y="546"/>
                  </a:lnTo>
                  <a:lnTo>
                    <a:pt x="79" y="519"/>
                  </a:lnTo>
                  <a:lnTo>
                    <a:pt x="101" y="489"/>
                  </a:lnTo>
                  <a:lnTo>
                    <a:pt x="125" y="458"/>
                  </a:lnTo>
                  <a:lnTo>
                    <a:pt x="153" y="427"/>
                  </a:lnTo>
                  <a:lnTo>
                    <a:pt x="184" y="394"/>
                  </a:lnTo>
                  <a:lnTo>
                    <a:pt x="217" y="360"/>
                  </a:lnTo>
                  <a:lnTo>
                    <a:pt x="254" y="326"/>
                  </a:lnTo>
                  <a:lnTo>
                    <a:pt x="294" y="292"/>
                  </a:lnTo>
                  <a:lnTo>
                    <a:pt x="337" y="257"/>
                  </a:lnTo>
                  <a:lnTo>
                    <a:pt x="385" y="225"/>
                  </a:lnTo>
                  <a:lnTo>
                    <a:pt x="434" y="192"/>
                  </a:lnTo>
                  <a:lnTo>
                    <a:pt x="487" y="161"/>
                  </a:lnTo>
                  <a:lnTo>
                    <a:pt x="544" y="131"/>
                  </a:lnTo>
                  <a:lnTo>
                    <a:pt x="605" y="104"/>
                  </a:lnTo>
                  <a:lnTo>
                    <a:pt x="669" y="79"/>
                  </a:lnTo>
                  <a:lnTo>
                    <a:pt x="737" y="57"/>
                  </a:lnTo>
                  <a:lnTo>
                    <a:pt x="808" y="39"/>
                  </a:lnTo>
                  <a:lnTo>
                    <a:pt x="884" y="23"/>
                  </a:lnTo>
                  <a:lnTo>
                    <a:pt x="963" y="11"/>
                  </a:lnTo>
                  <a:lnTo>
                    <a:pt x="1046" y="3"/>
                  </a:lnTo>
                  <a:lnTo>
                    <a:pt x="1133"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1725"/>
            <p:cNvSpPr>
              <a:spLocks/>
            </p:cNvSpPr>
            <p:nvPr/>
          </p:nvSpPr>
          <p:spPr bwMode="auto">
            <a:xfrm>
              <a:off x="3867490" y="3274061"/>
              <a:ext cx="1647851" cy="833929"/>
            </a:xfrm>
            <a:custGeom>
              <a:avLst/>
              <a:gdLst>
                <a:gd name="T0" fmla="*/ 986 w 1812"/>
                <a:gd name="T1" fmla="*/ 5 h 917"/>
                <a:gd name="T2" fmla="*/ 1124 w 1812"/>
                <a:gd name="T3" fmla="*/ 29 h 917"/>
                <a:gd name="T4" fmla="*/ 1266 w 1812"/>
                <a:gd name="T5" fmla="*/ 78 h 917"/>
                <a:gd name="T6" fmla="*/ 1405 w 1812"/>
                <a:gd name="T7" fmla="*/ 154 h 917"/>
                <a:gd name="T8" fmla="*/ 1545 w 1812"/>
                <a:gd name="T9" fmla="*/ 261 h 917"/>
                <a:gd name="T10" fmla="*/ 1680 w 1812"/>
                <a:gd name="T11" fmla="*/ 402 h 917"/>
                <a:gd name="T12" fmla="*/ 1812 w 1812"/>
                <a:gd name="T13" fmla="*/ 582 h 917"/>
                <a:gd name="T14" fmla="*/ 1790 w 1812"/>
                <a:gd name="T15" fmla="*/ 580 h 917"/>
                <a:gd name="T16" fmla="*/ 1729 w 1812"/>
                <a:gd name="T17" fmla="*/ 579 h 917"/>
                <a:gd name="T18" fmla="*/ 1638 w 1812"/>
                <a:gd name="T19" fmla="*/ 573 h 917"/>
                <a:gd name="T20" fmla="*/ 1524 w 1812"/>
                <a:gd name="T21" fmla="*/ 565 h 917"/>
                <a:gd name="T22" fmla="*/ 1395 w 1812"/>
                <a:gd name="T23" fmla="*/ 553 h 917"/>
                <a:gd name="T24" fmla="*/ 1258 w 1812"/>
                <a:gd name="T25" fmla="*/ 537 h 917"/>
                <a:gd name="T26" fmla="*/ 1122 w 1812"/>
                <a:gd name="T27" fmla="*/ 516 h 917"/>
                <a:gd name="T28" fmla="*/ 994 w 1812"/>
                <a:gd name="T29" fmla="*/ 489 h 917"/>
                <a:gd name="T30" fmla="*/ 881 w 1812"/>
                <a:gd name="T31" fmla="*/ 457 h 917"/>
                <a:gd name="T32" fmla="*/ 836 w 1812"/>
                <a:gd name="T33" fmla="*/ 439 h 917"/>
                <a:gd name="T34" fmla="*/ 862 w 1812"/>
                <a:gd name="T35" fmla="*/ 454 h 917"/>
                <a:gd name="T36" fmla="*/ 911 w 1812"/>
                <a:gd name="T37" fmla="*/ 479 h 917"/>
                <a:gd name="T38" fmla="*/ 980 w 1812"/>
                <a:gd name="T39" fmla="*/ 512 h 917"/>
                <a:gd name="T40" fmla="*/ 1064 w 1812"/>
                <a:gd name="T41" fmla="*/ 550 h 917"/>
                <a:gd name="T42" fmla="*/ 1160 w 1812"/>
                <a:gd name="T43" fmla="*/ 592 h 917"/>
                <a:gd name="T44" fmla="*/ 1267 w 1812"/>
                <a:gd name="T45" fmla="*/ 634 h 917"/>
                <a:gd name="T46" fmla="*/ 1377 w 1812"/>
                <a:gd name="T47" fmla="*/ 672 h 917"/>
                <a:gd name="T48" fmla="*/ 1490 w 1812"/>
                <a:gd name="T49" fmla="*/ 705 h 917"/>
                <a:gd name="T50" fmla="*/ 1601 w 1812"/>
                <a:gd name="T51" fmla="*/ 727 h 917"/>
                <a:gd name="T52" fmla="*/ 1707 w 1812"/>
                <a:gd name="T53" fmla="*/ 739 h 917"/>
                <a:gd name="T54" fmla="*/ 1805 w 1812"/>
                <a:gd name="T55" fmla="*/ 736 h 917"/>
                <a:gd name="T56" fmla="*/ 1793 w 1812"/>
                <a:gd name="T57" fmla="*/ 744 h 917"/>
                <a:gd name="T58" fmla="*/ 1760 w 1812"/>
                <a:gd name="T59" fmla="*/ 763 h 917"/>
                <a:gd name="T60" fmla="*/ 1707 w 1812"/>
                <a:gd name="T61" fmla="*/ 791 h 917"/>
                <a:gd name="T62" fmla="*/ 1635 w 1812"/>
                <a:gd name="T63" fmla="*/ 824 h 917"/>
                <a:gd name="T64" fmla="*/ 1546 w 1812"/>
                <a:gd name="T65" fmla="*/ 856 h 917"/>
                <a:gd name="T66" fmla="*/ 1442 w 1812"/>
                <a:gd name="T67" fmla="*/ 885 h 917"/>
                <a:gd name="T68" fmla="*/ 1322 w 1812"/>
                <a:gd name="T69" fmla="*/ 907 h 917"/>
                <a:gd name="T70" fmla="*/ 1190 w 1812"/>
                <a:gd name="T71" fmla="*/ 917 h 917"/>
                <a:gd name="T72" fmla="*/ 1044 w 1812"/>
                <a:gd name="T73" fmla="*/ 913 h 917"/>
                <a:gd name="T74" fmla="*/ 890 w 1812"/>
                <a:gd name="T75" fmla="*/ 891 h 917"/>
                <a:gd name="T76" fmla="*/ 725 w 1812"/>
                <a:gd name="T77" fmla="*/ 845 h 917"/>
                <a:gd name="T78" fmla="*/ 551 w 1812"/>
                <a:gd name="T79" fmla="*/ 772 h 917"/>
                <a:gd name="T80" fmla="*/ 373 w 1812"/>
                <a:gd name="T81" fmla="*/ 668 h 917"/>
                <a:gd name="T82" fmla="*/ 189 w 1812"/>
                <a:gd name="T83" fmla="*/ 530 h 917"/>
                <a:gd name="T84" fmla="*/ 0 w 1812"/>
                <a:gd name="T85" fmla="*/ 354 h 917"/>
                <a:gd name="T86" fmla="*/ 10 w 1812"/>
                <a:gd name="T87" fmla="*/ 345 h 917"/>
                <a:gd name="T88" fmla="*/ 40 w 1812"/>
                <a:gd name="T89" fmla="*/ 321 h 917"/>
                <a:gd name="T90" fmla="*/ 86 w 1812"/>
                <a:gd name="T91" fmla="*/ 287 h 917"/>
                <a:gd name="T92" fmla="*/ 150 w 1812"/>
                <a:gd name="T93" fmla="*/ 244 h 917"/>
                <a:gd name="T94" fmla="*/ 229 w 1812"/>
                <a:gd name="T95" fmla="*/ 197 h 917"/>
                <a:gd name="T96" fmla="*/ 319 w 1812"/>
                <a:gd name="T97" fmla="*/ 148 h 917"/>
                <a:gd name="T98" fmla="*/ 422 w 1812"/>
                <a:gd name="T99" fmla="*/ 100 h 917"/>
                <a:gd name="T100" fmla="*/ 535 w 1812"/>
                <a:gd name="T101" fmla="*/ 58 h 917"/>
                <a:gd name="T102" fmla="*/ 655 w 1812"/>
                <a:gd name="T103" fmla="*/ 26 h 917"/>
                <a:gd name="T104" fmla="*/ 784 w 1812"/>
                <a:gd name="T105" fmla="*/ 5 h 917"/>
                <a:gd name="T106" fmla="*/ 918 w 1812"/>
                <a:gd name="T107" fmla="*/ 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12" h="917">
                  <a:moveTo>
                    <a:pt x="918" y="0"/>
                  </a:moveTo>
                  <a:lnTo>
                    <a:pt x="986" y="5"/>
                  </a:lnTo>
                  <a:lnTo>
                    <a:pt x="1055" y="14"/>
                  </a:lnTo>
                  <a:lnTo>
                    <a:pt x="1124" y="29"/>
                  </a:lnTo>
                  <a:lnTo>
                    <a:pt x="1194" y="51"/>
                  </a:lnTo>
                  <a:lnTo>
                    <a:pt x="1266" y="78"/>
                  </a:lnTo>
                  <a:lnTo>
                    <a:pt x="1335" y="112"/>
                  </a:lnTo>
                  <a:lnTo>
                    <a:pt x="1405" y="154"/>
                  </a:lnTo>
                  <a:lnTo>
                    <a:pt x="1475" y="204"/>
                  </a:lnTo>
                  <a:lnTo>
                    <a:pt x="1545" y="261"/>
                  </a:lnTo>
                  <a:lnTo>
                    <a:pt x="1613" y="327"/>
                  </a:lnTo>
                  <a:lnTo>
                    <a:pt x="1680" y="402"/>
                  </a:lnTo>
                  <a:lnTo>
                    <a:pt x="1747" y="486"/>
                  </a:lnTo>
                  <a:lnTo>
                    <a:pt x="1812" y="582"/>
                  </a:lnTo>
                  <a:lnTo>
                    <a:pt x="1806" y="582"/>
                  </a:lnTo>
                  <a:lnTo>
                    <a:pt x="1790" y="580"/>
                  </a:lnTo>
                  <a:lnTo>
                    <a:pt x="1763" y="580"/>
                  </a:lnTo>
                  <a:lnTo>
                    <a:pt x="1729" y="579"/>
                  </a:lnTo>
                  <a:lnTo>
                    <a:pt x="1687" y="576"/>
                  </a:lnTo>
                  <a:lnTo>
                    <a:pt x="1638" y="573"/>
                  </a:lnTo>
                  <a:lnTo>
                    <a:pt x="1583" y="570"/>
                  </a:lnTo>
                  <a:lnTo>
                    <a:pt x="1524" y="565"/>
                  </a:lnTo>
                  <a:lnTo>
                    <a:pt x="1462" y="559"/>
                  </a:lnTo>
                  <a:lnTo>
                    <a:pt x="1395" y="553"/>
                  </a:lnTo>
                  <a:lnTo>
                    <a:pt x="1328" y="546"/>
                  </a:lnTo>
                  <a:lnTo>
                    <a:pt x="1258" y="537"/>
                  </a:lnTo>
                  <a:lnTo>
                    <a:pt x="1190" y="528"/>
                  </a:lnTo>
                  <a:lnTo>
                    <a:pt x="1122" y="516"/>
                  </a:lnTo>
                  <a:lnTo>
                    <a:pt x="1056" y="504"/>
                  </a:lnTo>
                  <a:lnTo>
                    <a:pt x="994" y="489"/>
                  </a:lnTo>
                  <a:lnTo>
                    <a:pt x="934" y="475"/>
                  </a:lnTo>
                  <a:lnTo>
                    <a:pt x="881" y="457"/>
                  </a:lnTo>
                  <a:lnTo>
                    <a:pt x="832" y="437"/>
                  </a:lnTo>
                  <a:lnTo>
                    <a:pt x="836" y="439"/>
                  </a:lnTo>
                  <a:lnTo>
                    <a:pt x="845" y="445"/>
                  </a:lnTo>
                  <a:lnTo>
                    <a:pt x="862" y="454"/>
                  </a:lnTo>
                  <a:lnTo>
                    <a:pt x="884" y="464"/>
                  </a:lnTo>
                  <a:lnTo>
                    <a:pt x="911" y="479"/>
                  </a:lnTo>
                  <a:lnTo>
                    <a:pt x="943" y="494"/>
                  </a:lnTo>
                  <a:lnTo>
                    <a:pt x="980" y="512"/>
                  </a:lnTo>
                  <a:lnTo>
                    <a:pt x="1021" y="531"/>
                  </a:lnTo>
                  <a:lnTo>
                    <a:pt x="1064" y="550"/>
                  </a:lnTo>
                  <a:lnTo>
                    <a:pt x="1111" y="571"/>
                  </a:lnTo>
                  <a:lnTo>
                    <a:pt x="1160" y="592"/>
                  </a:lnTo>
                  <a:lnTo>
                    <a:pt x="1212" y="614"/>
                  </a:lnTo>
                  <a:lnTo>
                    <a:pt x="1267" y="634"/>
                  </a:lnTo>
                  <a:lnTo>
                    <a:pt x="1322" y="654"/>
                  </a:lnTo>
                  <a:lnTo>
                    <a:pt x="1377" y="672"/>
                  </a:lnTo>
                  <a:lnTo>
                    <a:pt x="1433" y="689"/>
                  </a:lnTo>
                  <a:lnTo>
                    <a:pt x="1490" y="705"/>
                  </a:lnTo>
                  <a:lnTo>
                    <a:pt x="1546" y="717"/>
                  </a:lnTo>
                  <a:lnTo>
                    <a:pt x="1601" y="727"/>
                  </a:lnTo>
                  <a:lnTo>
                    <a:pt x="1655" y="735"/>
                  </a:lnTo>
                  <a:lnTo>
                    <a:pt x="1707" y="739"/>
                  </a:lnTo>
                  <a:lnTo>
                    <a:pt x="1757" y="739"/>
                  </a:lnTo>
                  <a:lnTo>
                    <a:pt x="1805" y="736"/>
                  </a:lnTo>
                  <a:lnTo>
                    <a:pt x="1802" y="738"/>
                  </a:lnTo>
                  <a:lnTo>
                    <a:pt x="1793" y="744"/>
                  </a:lnTo>
                  <a:lnTo>
                    <a:pt x="1780" y="752"/>
                  </a:lnTo>
                  <a:lnTo>
                    <a:pt x="1760" y="763"/>
                  </a:lnTo>
                  <a:lnTo>
                    <a:pt x="1736" y="776"/>
                  </a:lnTo>
                  <a:lnTo>
                    <a:pt x="1707" y="791"/>
                  </a:lnTo>
                  <a:lnTo>
                    <a:pt x="1674" y="806"/>
                  </a:lnTo>
                  <a:lnTo>
                    <a:pt x="1635" y="824"/>
                  </a:lnTo>
                  <a:lnTo>
                    <a:pt x="1594" y="840"/>
                  </a:lnTo>
                  <a:lnTo>
                    <a:pt x="1546" y="856"/>
                  </a:lnTo>
                  <a:lnTo>
                    <a:pt x="1496" y="871"/>
                  </a:lnTo>
                  <a:lnTo>
                    <a:pt x="1442" y="885"/>
                  </a:lnTo>
                  <a:lnTo>
                    <a:pt x="1384" y="897"/>
                  </a:lnTo>
                  <a:lnTo>
                    <a:pt x="1322" y="907"/>
                  </a:lnTo>
                  <a:lnTo>
                    <a:pt x="1258" y="914"/>
                  </a:lnTo>
                  <a:lnTo>
                    <a:pt x="1190" y="917"/>
                  </a:lnTo>
                  <a:lnTo>
                    <a:pt x="1119" y="917"/>
                  </a:lnTo>
                  <a:lnTo>
                    <a:pt x="1044" y="913"/>
                  </a:lnTo>
                  <a:lnTo>
                    <a:pt x="969" y="904"/>
                  </a:lnTo>
                  <a:lnTo>
                    <a:pt x="890" y="891"/>
                  </a:lnTo>
                  <a:lnTo>
                    <a:pt x="808" y="870"/>
                  </a:lnTo>
                  <a:lnTo>
                    <a:pt x="725" y="845"/>
                  </a:lnTo>
                  <a:lnTo>
                    <a:pt x="639" y="812"/>
                  </a:lnTo>
                  <a:lnTo>
                    <a:pt x="551" y="772"/>
                  </a:lnTo>
                  <a:lnTo>
                    <a:pt x="463" y="724"/>
                  </a:lnTo>
                  <a:lnTo>
                    <a:pt x="373" y="668"/>
                  </a:lnTo>
                  <a:lnTo>
                    <a:pt x="281" y="604"/>
                  </a:lnTo>
                  <a:lnTo>
                    <a:pt x="189" y="530"/>
                  </a:lnTo>
                  <a:lnTo>
                    <a:pt x="95" y="446"/>
                  </a:lnTo>
                  <a:lnTo>
                    <a:pt x="0" y="354"/>
                  </a:lnTo>
                  <a:lnTo>
                    <a:pt x="3" y="351"/>
                  </a:lnTo>
                  <a:lnTo>
                    <a:pt x="10" y="345"/>
                  </a:lnTo>
                  <a:lnTo>
                    <a:pt x="22" y="335"/>
                  </a:lnTo>
                  <a:lnTo>
                    <a:pt x="40" y="321"/>
                  </a:lnTo>
                  <a:lnTo>
                    <a:pt x="61" y="305"/>
                  </a:lnTo>
                  <a:lnTo>
                    <a:pt x="86" y="287"/>
                  </a:lnTo>
                  <a:lnTo>
                    <a:pt x="116" y="267"/>
                  </a:lnTo>
                  <a:lnTo>
                    <a:pt x="150" y="244"/>
                  </a:lnTo>
                  <a:lnTo>
                    <a:pt x="187" y="220"/>
                  </a:lnTo>
                  <a:lnTo>
                    <a:pt x="229" y="197"/>
                  </a:lnTo>
                  <a:lnTo>
                    <a:pt x="272" y="171"/>
                  </a:lnTo>
                  <a:lnTo>
                    <a:pt x="319" y="148"/>
                  </a:lnTo>
                  <a:lnTo>
                    <a:pt x="368" y="124"/>
                  </a:lnTo>
                  <a:lnTo>
                    <a:pt x="422" y="100"/>
                  </a:lnTo>
                  <a:lnTo>
                    <a:pt x="477" y="78"/>
                  </a:lnTo>
                  <a:lnTo>
                    <a:pt x="535" y="58"/>
                  </a:lnTo>
                  <a:lnTo>
                    <a:pt x="594" y="41"/>
                  </a:lnTo>
                  <a:lnTo>
                    <a:pt x="655" y="26"/>
                  </a:lnTo>
                  <a:lnTo>
                    <a:pt x="719" y="14"/>
                  </a:lnTo>
                  <a:lnTo>
                    <a:pt x="784" y="5"/>
                  </a:lnTo>
                  <a:lnTo>
                    <a:pt x="850" y="0"/>
                  </a:lnTo>
                  <a:lnTo>
                    <a:pt x="91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726"/>
            <p:cNvSpPr>
              <a:spLocks/>
            </p:cNvSpPr>
            <p:nvPr/>
          </p:nvSpPr>
          <p:spPr bwMode="auto">
            <a:xfrm>
              <a:off x="4899670" y="1971786"/>
              <a:ext cx="1045822" cy="1715147"/>
            </a:xfrm>
            <a:custGeom>
              <a:avLst/>
              <a:gdLst>
                <a:gd name="T0" fmla="*/ 44 w 1150"/>
                <a:gd name="T1" fmla="*/ 1 h 1886"/>
                <a:gd name="T2" fmla="*/ 64 w 1150"/>
                <a:gd name="T3" fmla="*/ 6 h 1886"/>
                <a:gd name="T4" fmla="*/ 104 w 1150"/>
                <a:gd name="T5" fmla="*/ 16 h 1886"/>
                <a:gd name="T6" fmla="*/ 157 w 1150"/>
                <a:gd name="T7" fmla="*/ 34 h 1886"/>
                <a:gd name="T8" fmla="*/ 226 w 1150"/>
                <a:gd name="T9" fmla="*/ 58 h 1886"/>
                <a:gd name="T10" fmla="*/ 304 w 1150"/>
                <a:gd name="T11" fmla="*/ 89 h 1886"/>
                <a:gd name="T12" fmla="*/ 391 w 1150"/>
                <a:gd name="T13" fmla="*/ 129 h 1886"/>
                <a:gd name="T14" fmla="*/ 483 w 1150"/>
                <a:gd name="T15" fmla="*/ 177 h 1886"/>
                <a:gd name="T16" fmla="*/ 578 w 1150"/>
                <a:gd name="T17" fmla="*/ 233 h 1886"/>
                <a:gd name="T18" fmla="*/ 673 w 1150"/>
                <a:gd name="T19" fmla="*/ 299 h 1886"/>
                <a:gd name="T20" fmla="*/ 766 w 1150"/>
                <a:gd name="T21" fmla="*/ 374 h 1886"/>
                <a:gd name="T22" fmla="*/ 854 w 1150"/>
                <a:gd name="T23" fmla="*/ 461 h 1886"/>
                <a:gd name="T24" fmla="*/ 936 w 1150"/>
                <a:gd name="T25" fmla="*/ 557 h 1886"/>
                <a:gd name="T26" fmla="*/ 1009 w 1150"/>
                <a:gd name="T27" fmla="*/ 666 h 1886"/>
                <a:gd name="T28" fmla="*/ 1068 w 1150"/>
                <a:gd name="T29" fmla="*/ 786 h 1886"/>
                <a:gd name="T30" fmla="*/ 1112 w 1150"/>
                <a:gd name="T31" fmla="*/ 920 h 1886"/>
                <a:gd name="T32" fmla="*/ 1141 w 1150"/>
                <a:gd name="T33" fmla="*/ 1065 h 1886"/>
                <a:gd name="T34" fmla="*/ 1150 w 1150"/>
                <a:gd name="T35" fmla="*/ 1224 h 1886"/>
                <a:gd name="T36" fmla="*/ 1135 w 1150"/>
                <a:gd name="T37" fmla="*/ 1398 h 1886"/>
                <a:gd name="T38" fmla="*/ 1096 w 1150"/>
                <a:gd name="T39" fmla="*/ 1587 h 1886"/>
                <a:gd name="T40" fmla="*/ 1029 w 1150"/>
                <a:gd name="T41" fmla="*/ 1791 h 1886"/>
                <a:gd name="T42" fmla="*/ 1020 w 1150"/>
                <a:gd name="T43" fmla="*/ 1777 h 1886"/>
                <a:gd name="T44" fmla="*/ 995 w 1150"/>
                <a:gd name="T45" fmla="*/ 1742 h 1886"/>
                <a:gd name="T46" fmla="*/ 958 w 1150"/>
                <a:gd name="T47" fmla="*/ 1685 h 1886"/>
                <a:gd name="T48" fmla="*/ 912 w 1150"/>
                <a:gd name="T49" fmla="*/ 1611 h 1886"/>
                <a:gd name="T50" fmla="*/ 857 w 1150"/>
                <a:gd name="T51" fmla="*/ 1525 h 1886"/>
                <a:gd name="T52" fmla="*/ 799 w 1150"/>
                <a:gd name="T53" fmla="*/ 1428 h 1886"/>
                <a:gd name="T54" fmla="*/ 738 w 1150"/>
                <a:gd name="T55" fmla="*/ 1323 h 1886"/>
                <a:gd name="T56" fmla="*/ 680 w 1150"/>
                <a:gd name="T57" fmla="*/ 1216 h 1886"/>
                <a:gd name="T58" fmla="*/ 625 w 1150"/>
                <a:gd name="T59" fmla="*/ 1106 h 1886"/>
                <a:gd name="T60" fmla="*/ 578 w 1150"/>
                <a:gd name="T61" fmla="*/ 1000 h 1886"/>
                <a:gd name="T62" fmla="*/ 539 w 1150"/>
                <a:gd name="T63" fmla="*/ 899 h 1886"/>
                <a:gd name="T64" fmla="*/ 514 w 1150"/>
                <a:gd name="T65" fmla="*/ 808 h 1886"/>
                <a:gd name="T66" fmla="*/ 517 w 1150"/>
                <a:gd name="T67" fmla="*/ 828 h 1886"/>
                <a:gd name="T68" fmla="*/ 524 w 1150"/>
                <a:gd name="T69" fmla="*/ 880 h 1886"/>
                <a:gd name="T70" fmla="*/ 538 w 1150"/>
                <a:gd name="T71" fmla="*/ 958 h 1886"/>
                <a:gd name="T72" fmla="*/ 557 w 1150"/>
                <a:gd name="T73" fmla="*/ 1059 h 1886"/>
                <a:gd name="T74" fmla="*/ 582 w 1150"/>
                <a:gd name="T75" fmla="*/ 1175 h 1886"/>
                <a:gd name="T76" fmla="*/ 615 w 1150"/>
                <a:gd name="T77" fmla="*/ 1303 h 1886"/>
                <a:gd name="T78" fmla="*/ 653 w 1150"/>
                <a:gd name="T79" fmla="*/ 1434 h 1886"/>
                <a:gd name="T80" fmla="*/ 700 w 1150"/>
                <a:gd name="T81" fmla="*/ 1563 h 1886"/>
                <a:gd name="T82" fmla="*/ 753 w 1150"/>
                <a:gd name="T83" fmla="*/ 1687 h 1886"/>
                <a:gd name="T84" fmla="*/ 814 w 1150"/>
                <a:gd name="T85" fmla="*/ 1795 h 1886"/>
                <a:gd name="T86" fmla="*/ 884 w 1150"/>
                <a:gd name="T87" fmla="*/ 1886 h 1886"/>
                <a:gd name="T88" fmla="*/ 875 w 1150"/>
                <a:gd name="T89" fmla="*/ 1881 h 1886"/>
                <a:gd name="T90" fmla="*/ 847 w 1150"/>
                <a:gd name="T91" fmla="*/ 1871 h 1886"/>
                <a:gd name="T92" fmla="*/ 804 w 1150"/>
                <a:gd name="T93" fmla="*/ 1850 h 1886"/>
                <a:gd name="T94" fmla="*/ 747 w 1150"/>
                <a:gd name="T95" fmla="*/ 1820 h 1886"/>
                <a:gd name="T96" fmla="*/ 680 w 1150"/>
                <a:gd name="T97" fmla="*/ 1782 h 1886"/>
                <a:gd name="T98" fmla="*/ 606 w 1150"/>
                <a:gd name="T99" fmla="*/ 1731 h 1886"/>
                <a:gd name="T100" fmla="*/ 527 w 1150"/>
                <a:gd name="T101" fmla="*/ 1670 h 1886"/>
                <a:gd name="T102" fmla="*/ 446 w 1150"/>
                <a:gd name="T103" fmla="*/ 1596 h 1886"/>
                <a:gd name="T104" fmla="*/ 362 w 1150"/>
                <a:gd name="T105" fmla="*/ 1508 h 1886"/>
                <a:gd name="T106" fmla="*/ 284 w 1150"/>
                <a:gd name="T107" fmla="*/ 1406 h 1886"/>
                <a:gd name="T108" fmla="*/ 208 w 1150"/>
                <a:gd name="T109" fmla="*/ 1290 h 1886"/>
                <a:gd name="T110" fmla="*/ 141 w 1150"/>
                <a:gd name="T111" fmla="*/ 1159 h 1886"/>
                <a:gd name="T112" fmla="*/ 85 w 1150"/>
                <a:gd name="T113" fmla="*/ 1010 h 1886"/>
                <a:gd name="T114" fmla="*/ 40 w 1150"/>
                <a:gd name="T115" fmla="*/ 845 h 1886"/>
                <a:gd name="T116" fmla="*/ 12 w 1150"/>
                <a:gd name="T117" fmla="*/ 663 h 1886"/>
                <a:gd name="T118" fmla="*/ 0 w 1150"/>
                <a:gd name="T119" fmla="*/ 462 h 1886"/>
                <a:gd name="T120" fmla="*/ 9 w 1150"/>
                <a:gd name="T121" fmla="*/ 241 h 1886"/>
                <a:gd name="T122" fmla="*/ 41 w 1150"/>
                <a:gd name="T123" fmla="*/ 0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50" h="1886">
                  <a:moveTo>
                    <a:pt x="41" y="0"/>
                  </a:moveTo>
                  <a:lnTo>
                    <a:pt x="44" y="1"/>
                  </a:lnTo>
                  <a:lnTo>
                    <a:pt x="52" y="3"/>
                  </a:lnTo>
                  <a:lnTo>
                    <a:pt x="64" y="6"/>
                  </a:lnTo>
                  <a:lnTo>
                    <a:pt x="82" y="10"/>
                  </a:lnTo>
                  <a:lnTo>
                    <a:pt x="104" y="16"/>
                  </a:lnTo>
                  <a:lnTo>
                    <a:pt x="129" y="25"/>
                  </a:lnTo>
                  <a:lnTo>
                    <a:pt x="157" y="34"/>
                  </a:lnTo>
                  <a:lnTo>
                    <a:pt x="190" y="46"/>
                  </a:lnTo>
                  <a:lnTo>
                    <a:pt x="226" y="58"/>
                  </a:lnTo>
                  <a:lnTo>
                    <a:pt x="263" y="73"/>
                  </a:lnTo>
                  <a:lnTo>
                    <a:pt x="304" y="89"/>
                  </a:lnTo>
                  <a:lnTo>
                    <a:pt x="346" y="108"/>
                  </a:lnTo>
                  <a:lnTo>
                    <a:pt x="391" y="129"/>
                  </a:lnTo>
                  <a:lnTo>
                    <a:pt x="435" y="152"/>
                  </a:lnTo>
                  <a:lnTo>
                    <a:pt x="483" y="177"/>
                  </a:lnTo>
                  <a:lnTo>
                    <a:pt x="529" y="204"/>
                  </a:lnTo>
                  <a:lnTo>
                    <a:pt x="578" y="233"/>
                  </a:lnTo>
                  <a:lnTo>
                    <a:pt x="625" y="264"/>
                  </a:lnTo>
                  <a:lnTo>
                    <a:pt x="673" y="299"/>
                  </a:lnTo>
                  <a:lnTo>
                    <a:pt x="720" y="334"/>
                  </a:lnTo>
                  <a:lnTo>
                    <a:pt x="766" y="374"/>
                  </a:lnTo>
                  <a:lnTo>
                    <a:pt x="811" y="416"/>
                  </a:lnTo>
                  <a:lnTo>
                    <a:pt x="854" y="461"/>
                  </a:lnTo>
                  <a:lnTo>
                    <a:pt x="897" y="507"/>
                  </a:lnTo>
                  <a:lnTo>
                    <a:pt x="936" y="557"/>
                  </a:lnTo>
                  <a:lnTo>
                    <a:pt x="974" y="611"/>
                  </a:lnTo>
                  <a:lnTo>
                    <a:pt x="1009" y="666"/>
                  </a:lnTo>
                  <a:lnTo>
                    <a:pt x="1040" y="725"/>
                  </a:lnTo>
                  <a:lnTo>
                    <a:pt x="1068" y="786"/>
                  </a:lnTo>
                  <a:lnTo>
                    <a:pt x="1093" y="851"/>
                  </a:lnTo>
                  <a:lnTo>
                    <a:pt x="1112" y="920"/>
                  </a:lnTo>
                  <a:lnTo>
                    <a:pt x="1129" y="991"/>
                  </a:lnTo>
                  <a:lnTo>
                    <a:pt x="1141" y="1065"/>
                  </a:lnTo>
                  <a:lnTo>
                    <a:pt x="1148" y="1143"/>
                  </a:lnTo>
                  <a:lnTo>
                    <a:pt x="1150" y="1224"/>
                  </a:lnTo>
                  <a:lnTo>
                    <a:pt x="1145" y="1309"/>
                  </a:lnTo>
                  <a:lnTo>
                    <a:pt x="1135" y="1398"/>
                  </a:lnTo>
                  <a:lnTo>
                    <a:pt x="1118" y="1490"/>
                  </a:lnTo>
                  <a:lnTo>
                    <a:pt x="1096" y="1587"/>
                  </a:lnTo>
                  <a:lnTo>
                    <a:pt x="1066" y="1687"/>
                  </a:lnTo>
                  <a:lnTo>
                    <a:pt x="1029" y="1791"/>
                  </a:lnTo>
                  <a:lnTo>
                    <a:pt x="1026" y="1786"/>
                  </a:lnTo>
                  <a:lnTo>
                    <a:pt x="1020" y="1777"/>
                  </a:lnTo>
                  <a:lnTo>
                    <a:pt x="1010" y="1762"/>
                  </a:lnTo>
                  <a:lnTo>
                    <a:pt x="995" y="1742"/>
                  </a:lnTo>
                  <a:lnTo>
                    <a:pt x="979" y="1715"/>
                  </a:lnTo>
                  <a:lnTo>
                    <a:pt x="958" y="1685"/>
                  </a:lnTo>
                  <a:lnTo>
                    <a:pt x="936" y="1649"/>
                  </a:lnTo>
                  <a:lnTo>
                    <a:pt x="912" y="1611"/>
                  </a:lnTo>
                  <a:lnTo>
                    <a:pt x="885" y="1569"/>
                  </a:lnTo>
                  <a:lnTo>
                    <a:pt x="857" y="1525"/>
                  </a:lnTo>
                  <a:lnTo>
                    <a:pt x="829" y="1477"/>
                  </a:lnTo>
                  <a:lnTo>
                    <a:pt x="799" y="1428"/>
                  </a:lnTo>
                  <a:lnTo>
                    <a:pt x="769" y="1376"/>
                  </a:lnTo>
                  <a:lnTo>
                    <a:pt x="738" y="1323"/>
                  </a:lnTo>
                  <a:lnTo>
                    <a:pt x="708" y="1269"/>
                  </a:lnTo>
                  <a:lnTo>
                    <a:pt x="680" y="1216"/>
                  </a:lnTo>
                  <a:lnTo>
                    <a:pt x="652" y="1161"/>
                  </a:lnTo>
                  <a:lnTo>
                    <a:pt x="625" y="1106"/>
                  </a:lnTo>
                  <a:lnTo>
                    <a:pt x="600" y="1052"/>
                  </a:lnTo>
                  <a:lnTo>
                    <a:pt x="578" y="1000"/>
                  </a:lnTo>
                  <a:lnTo>
                    <a:pt x="557" y="950"/>
                  </a:lnTo>
                  <a:lnTo>
                    <a:pt x="539" y="899"/>
                  </a:lnTo>
                  <a:lnTo>
                    <a:pt x="524" y="853"/>
                  </a:lnTo>
                  <a:lnTo>
                    <a:pt x="514" y="808"/>
                  </a:lnTo>
                  <a:lnTo>
                    <a:pt x="514" y="813"/>
                  </a:lnTo>
                  <a:lnTo>
                    <a:pt x="517" y="828"/>
                  </a:lnTo>
                  <a:lnTo>
                    <a:pt x="520" y="850"/>
                  </a:lnTo>
                  <a:lnTo>
                    <a:pt x="524" y="880"/>
                  </a:lnTo>
                  <a:lnTo>
                    <a:pt x="530" y="915"/>
                  </a:lnTo>
                  <a:lnTo>
                    <a:pt x="538" y="958"/>
                  </a:lnTo>
                  <a:lnTo>
                    <a:pt x="547" y="1006"/>
                  </a:lnTo>
                  <a:lnTo>
                    <a:pt x="557" y="1059"/>
                  </a:lnTo>
                  <a:lnTo>
                    <a:pt x="569" y="1116"/>
                  </a:lnTo>
                  <a:lnTo>
                    <a:pt x="582" y="1175"/>
                  </a:lnTo>
                  <a:lnTo>
                    <a:pt x="597" y="1239"/>
                  </a:lnTo>
                  <a:lnTo>
                    <a:pt x="615" y="1303"/>
                  </a:lnTo>
                  <a:lnTo>
                    <a:pt x="633" y="1369"/>
                  </a:lnTo>
                  <a:lnTo>
                    <a:pt x="653" y="1434"/>
                  </a:lnTo>
                  <a:lnTo>
                    <a:pt x="676" y="1499"/>
                  </a:lnTo>
                  <a:lnTo>
                    <a:pt x="700" y="1563"/>
                  </a:lnTo>
                  <a:lnTo>
                    <a:pt x="725" y="1626"/>
                  </a:lnTo>
                  <a:lnTo>
                    <a:pt x="753" y="1687"/>
                  </a:lnTo>
                  <a:lnTo>
                    <a:pt x="783" y="1743"/>
                  </a:lnTo>
                  <a:lnTo>
                    <a:pt x="814" y="1795"/>
                  </a:lnTo>
                  <a:lnTo>
                    <a:pt x="848" y="1843"/>
                  </a:lnTo>
                  <a:lnTo>
                    <a:pt x="884" y="1886"/>
                  </a:lnTo>
                  <a:lnTo>
                    <a:pt x="881" y="1884"/>
                  </a:lnTo>
                  <a:lnTo>
                    <a:pt x="875" y="1881"/>
                  </a:lnTo>
                  <a:lnTo>
                    <a:pt x="863" y="1877"/>
                  </a:lnTo>
                  <a:lnTo>
                    <a:pt x="847" y="1871"/>
                  </a:lnTo>
                  <a:lnTo>
                    <a:pt x="826" y="1862"/>
                  </a:lnTo>
                  <a:lnTo>
                    <a:pt x="804" y="1850"/>
                  </a:lnTo>
                  <a:lnTo>
                    <a:pt x="777" y="1837"/>
                  </a:lnTo>
                  <a:lnTo>
                    <a:pt x="747" y="1820"/>
                  </a:lnTo>
                  <a:lnTo>
                    <a:pt x="714" y="1803"/>
                  </a:lnTo>
                  <a:lnTo>
                    <a:pt x="680" y="1782"/>
                  </a:lnTo>
                  <a:lnTo>
                    <a:pt x="645" y="1758"/>
                  </a:lnTo>
                  <a:lnTo>
                    <a:pt x="606" y="1731"/>
                  </a:lnTo>
                  <a:lnTo>
                    <a:pt x="567" y="1701"/>
                  </a:lnTo>
                  <a:lnTo>
                    <a:pt x="527" y="1670"/>
                  </a:lnTo>
                  <a:lnTo>
                    <a:pt x="486" y="1635"/>
                  </a:lnTo>
                  <a:lnTo>
                    <a:pt x="446" y="1596"/>
                  </a:lnTo>
                  <a:lnTo>
                    <a:pt x="404" y="1553"/>
                  </a:lnTo>
                  <a:lnTo>
                    <a:pt x="362" y="1508"/>
                  </a:lnTo>
                  <a:lnTo>
                    <a:pt x="322" y="1459"/>
                  </a:lnTo>
                  <a:lnTo>
                    <a:pt x="284" y="1406"/>
                  </a:lnTo>
                  <a:lnTo>
                    <a:pt x="245" y="1351"/>
                  </a:lnTo>
                  <a:lnTo>
                    <a:pt x="208" y="1290"/>
                  </a:lnTo>
                  <a:lnTo>
                    <a:pt x="174" y="1226"/>
                  </a:lnTo>
                  <a:lnTo>
                    <a:pt x="141" y="1159"/>
                  </a:lnTo>
                  <a:lnTo>
                    <a:pt x="111" y="1086"/>
                  </a:lnTo>
                  <a:lnTo>
                    <a:pt x="85" y="1010"/>
                  </a:lnTo>
                  <a:lnTo>
                    <a:pt x="61" y="930"/>
                  </a:lnTo>
                  <a:lnTo>
                    <a:pt x="40" y="845"/>
                  </a:lnTo>
                  <a:lnTo>
                    <a:pt x="24" y="756"/>
                  </a:lnTo>
                  <a:lnTo>
                    <a:pt x="12" y="663"/>
                  </a:lnTo>
                  <a:lnTo>
                    <a:pt x="3" y="565"/>
                  </a:lnTo>
                  <a:lnTo>
                    <a:pt x="0" y="462"/>
                  </a:lnTo>
                  <a:lnTo>
                    <a:pt x="1" y="354"/>
                  </a:lnTo>
                  <a:lnTo>
                    <a:pt x="9" y="241"/>
                  </a:lnTo>
                  <a:lnTo>
                    <a:pt x="22" y="123"/>
                  </a:lnTo>
                  <a:lnTo>
                    <a:pt x="41"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4" name="Oval 163"/>
          <p:cNvSpPr/>
          <p:nvPr/>
        </p:nvSpPr>
        <p:spPr>
          <a:xfrm>
            <a:off x="6546292" y="5195387"/>
            <a:ext cx="558442" cy="5584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77" name="Oval 176"/>
          <p:cNvSpPr/>
          <p:nvPr/>
        </p:nvSpPr>
        <p:spPr>
          <a:xfrm>
            <a:off x="7308567" y="3848429"/>
            <a:ext cx="338268" cy="338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78" name="Oval 177"/>
          <p:cNvSpPr/>
          <p:nvPr/>
        </p:nvSpPr>
        <p:spPr>
          <a:xfrm>
            <a:off x="7190087" y="5310995"/>
            <a:ext cx="284305" cy="28430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79" name="Oval 178"/>
          <p:cNvSpPr/>
          <p:nvPr/>
        </p:nvSpPr>
        <p:spPr>
          <a:xfrm>
            <a:off x="5847977" y="3147339"/>
            <a:ext cx="245024" cy="2450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80" name="Oval 179"/>
          <p:cNvSpPr/>
          <p:nvPr/>
        </p:nvSpPr>
        <p:spPr>
          <a:xfrm>
            <a:off x="5550364" y="2760202"/>
            <a:ext cx="381153" cy="3811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81" name="Oval 180"/>
          <p:cNvSpPr/>
          <p:nvPr/>
        </p:nvSpPr>
        <p:spPr>
          <a:xfrm>
            <a:off x="5958763" y="2844191"/>
            <a:ext cx="284305" cy="28430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82" name="Oval 181"/>
          <p:cNvSpPr/>
          <p:nvPr/>
        </p:nvSpPr>
        <p:spPr>
          <a:xfrm>
            <a:off x="7452503" y="3392363"/>
            <a:ext cx="381153" cy="3811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83" name="Oval 182"/>
          <p:cNvSpPr/>
          <p:nvPr/>
        </p:nvSpPr>
        <p:spPr>
          <a:xfrm>
            <a:off x="7669339" y="3804887"/>
            <a:ext cx="284305" cy="28430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84" name="Oval 183"/>
          <p:cNvSpPr/>
          <p:nvPr/>
        </p:nvSpPr>
        <p:spPr>
          <a:xfrm>
            <a:off x="4913623" y="5151335"/>
            <a:ext cx="558442" cy="5584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85" name="Oval 184"/>
          <p:cNvSpPr/>
          <p:nvPr/>
        </p:nvSpPr>
        <p:spPr>
          <a:xfrm>
            <a:off x="4613555" y="5126492"/>
            <a:ext cx="284305" cy="28430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86" name="Oval 185"/>
          <p:cNvSpPr/>
          <p:nvPr/>
        </p:nvSpPr>
        <p:spPr>
          <a:xfrm>
            <a:off x="4258639" y="3553314"/>
            <a:ext cx="558442" cy="55844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87" name="Oval 186"/>
          <p:cNvSpPr/>
          <p:nvPr/>
        </p:nvSpPr>
        <p:spPr>
          <a:xfrm>
            <a:off x="3927386" y="3656502"/>
            <a:ext cx="284305" cy="28430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88" name="Oval 187"/>
          <p:cNvSpPr/>
          <p:nvPr/>
        </p:nvSpPr>
        <p:spPr>
          <a:xfrm>
            <a:off x="4001866" y="3989244"/>
            <a:ext cx="245024" cy="2450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grpSp>
        <p:nvGrpSpPr>
          <p:cNvPr id="61" name="Group 60">
            <a:extLst>
              <a:ext uri="{FF2B5EF4-FFF2-40B4-BE49-F238E27FC236}">
                <a16:creationId xmlns:a16="http://schemas.microsoft.com/office/drawing/2014/main" id="{8BA2D4F3-CFE6-4D56-B7E5-CC3B668B569D}"/>
              </a:ext>
            </a:extLst>
          </p:cNvPr>
          <p:cNvGrpSpPr/>
          <p:nvPr/>
        </p:nvGrpSpPr>
        <p:grpSpPr>
          <a:xfrm>
            <a:off x="3569357" y="480539"/>
            <a:ext cx="5053284" cy="840066"/>
            <a:chOff x="3569357" y="253492"/>
            <a:chExt cx="5053284" cy="840066"/>
          </a:xfrm>
        </p:grpSpPr>
        <p:sp>
          <p:nvSpPr>
            <p:cNvPr id="62" name="TextBox 61">
              <a:extLst>
                <a:ext uri="{FF2B5EF4-FFF2-40B4-BE49-F238E27FC236}">
                  <a16:creationId xmlns:a16="http://schemas.microsoft.com/office/drawing/2014/main" id="{4D11B791-A6ED-4515-99A8-C2B585B8C375}"/>
                </a:ext>
              </a:extLst>
            </p:cNvPr>
            <p:cNvSpPr txBox="1"/>
            <p:nvPr/>
          </p:nvSpPr>
          <p:spPr>
            <a:xfrm>
              <a:off x="4567376" y="253492"/>
              <a:ext cx="3057248" cy="584775"/>
            </a:xfrm>
            <a:prstGeom prst="rect">
              <a:avLst/>
            </a:prstGeom>
            <a:noFill/>
          </p:spPr>
          <p:txBody>
            <a:bodyPr wrap="none" lIns="90000" tIns="46800" rIns="90000" bIns="46800" rtlCol="0">
              <a:spAutoFit/>
            </a:bodyPr>
            <a:lstStyle/>
            <a:p>
              <a:pPr algn="ctr"/>
              <a:r>
                <a:rPr lang="zh-CN" altLang="en-US" sz="3200" dirty="0">
                  <a:solidFill>
                    <a:schemeClr val="tx1">
                      <a:lumMod val="75000"/>
                      <a:lumOff val="25000"/>
                    </a:schemeClr>
                  </a:solidFill>
                  <a:latin typeface="+mj-ea"/>
                  <a:ea typeface="+mj-ea"/>
                </a:rPr>
                <a:t>在这里添加标题</a:t>
              </a:r>
              <a:endParaRPr lang="en-US" sz="3200" dirty="0">
                <a:solidFill>
                  <a:schemeClr val="tx1">
                    <a:lumMod val="75000"/>
                    <a:lumOff val="25000"/>
                  </a:schemeClr>
                </a:solidFill>
                <a:latin typeface="+mj-ea"/>
                <a:ea typeface="+mj-ea"/>
              </a:endParaRPr>
            </a:p>
          </p:txBody>
        </p:sp>
        <p:sp>
          <p:nvSpPr>
            <p:cNvPr id="63" name="Rectangle 62">
              <a:extLst>
                <a:ext uri="{FF2B5EF4-FFF2-40B4-BE49-F238E27FC236}">
                  <a16:creationId xmlns:a16="http://schemas.microsoft.com/office/drawing/2014/main" id="{72FC84A8-3F37-4F35-92AB-F3BAC56B35E2}"/>
                </a:ext>
              </a:extLst>
            </p:cNvPr>
            <p:cNvSpPr/>
            <p:nvPr/>
          </p:nvSpPr>
          <p:spPr>
            <a:xfrm>
              <a:off x="3569357" y="783600"/>
              <a:ext cx="5053284" cy="309958"/>
            </a:xfrm>
            <a:prstGeom prst="rect">
              <a:avLst/>
            </a:prstGeom>
          </p:spPr>
          <p:txBody>
            <a:bodyPr wrap="none" lIns="90000" tIns="46800" rIns="90000" bIns="46800">
              <a:spAutoFit/>
            </a:bodyPr>
            <a:lstStyle/>
            <a:p>
              <a:pPr algn="ctr"/>
              <a:r>
                <a:rPr lang="en-US" sz="1400" dirty="0">
                  <a:solidFill>
                    <a:schemeClr val="bg1">
                      <a:lumMod val="50000"/>
                    </a:schemeClr>
                  </a:solidFill>
                </a:rPr>
                <a:t>Lorem ipsum dolor sit </a:t>
              </a:r>
              <a:r>
                <a:rPr lang="en-US" sz="1400" dirty="0" err="1">
                  <a:solidFill>
                    <a:schemeClr val="bg1">
                      <a:lumMod val="50000"/>
                    </a:schemeClr>
                  </a:solidFill>
                </a:rPr>
                <a:t>amet</a:t>
              </a:r>
              <a:r>
                <a:rPr lang="en-US" sz="1400" dirty="0">
                  <a:solidFill>
                    <a:schemeClr val="bg1">
                      <a:lumMod val="50000"/>
                    </a:schemeClr>
                  </a:solidFill>
                </a:rPr>
                <a:t>, </a:t>
              </a:r>
              <a:r>
                <a:rPr lang="en-US" sz="1400" dirty="0" err="1">
                  <a:solidFill>
                    <a:schemeClr val="bg1">
                      <a:lumMod val="50000"/>
                    </a:schemeClr>
                  </a:solidFill>
                </a:rPr>
                <a:t>consectetuer</a:t>
              </a:r>
              <a:r>
                <a:rPr lang="en-US" sz="1400" dirty="0">
                  <a:solidFill>
                    <a:schemeClr val="bg1">
                      <a:lumMod val="50000"/>
                    </a:schemeClr>
                  </a:solidFill>
                </a:rPr>
                <a:t> </a:t>
              </a:r>
              <a:r>
                <a:rPr lang="en-US" sz="1400" dirty="0" err="1">
                  <a:solidFill>
                    <a:schemeClr val="bg1">
                      <a:lumMod val="50000"/>
                    </a:schemeClr>
                  </a:solidFill>
                </a:rPr>
                <a:t>adipiscing</a:t>
              </a:r>
              <a:r>
                <a:rPr lang="en-US" sz="1400" dirty="0">
                  <a:solidFill>
                    <a:schemeClr val="bg1">
                      <a:lumMod val="50000"/>
                    </a:schemeClr>
                  </a:solidFill>
                </a:rPr>
                <a:t> </a:t>
              </a:r>
              <a:r>
                <a:rPr lang="en-US" sz="1400" dirty="0" err="1">
                  <a:solidFill>
                    <a:schemeClr val="bg1">
                      <a:lumMod val="50000"/>
                    </a:schemeClr>
                  </a:solidFill>
                </a:rPr>
                <a:t>elit</a:t>
              </a:r>
              <a:r>
                <a:rPr lang="en-US" sz="1400" dirty="0">
                  <a:solidFill>
                    <a:schemeClr val="bg1">
                      <a:lumMod val="50000"/>
                    </a:schemeClr>
                  </a:solidFill>
                </a:rPr>
                <a:t>.</a:t>
              </a:r>
            </a:p>
          </p:txBody>
        </p:sp>
      </p:grpSp>
    </p:spTree>
    <p:extLst>
      <p:ext uri="{BB962C8B-B14F-4D97-AF65-F5344CB8AC3E}">
        <p14:creationId xmlns:p14="http://schemas.microsoft.com/office/powerpoint/2010/main" val="96075097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wipe(down)">
                                      <p:cBhvr>
                                        <p:cTn id="7" dur="500"/>
                                        <p:tgtEl>
                                          <p:spTgt spid="6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14"/>
                                        </p:tgtEl>
                                        <p:attrNameLst>
                                          <p:attrName>style.visibility</p:attrName>
                                        </p:attrNameLst>
                                      </p:cBhvr>
                                      <p:to>
                                        <p:strVal val="visible"/>
                                      </p:to>
                                    </p:set>
                                    <p:animEffect transition="in" filter="fade">
                                      <p:cBhvr>
                                        <p:cTn id="12" dur="1000"/>
                                        <p:tgtEl>
                                          <p:spTgt spid="114"/>
                                        </p:tgtEl>
                                      </p:cBhvr>
                                    </p:animEffect>
                                    <p:anim calcmode="lin" valueType="num">
                                      <p:cBhvr>
                                        <p:cTn id="13" dur="1000" fill="hold"/>
                                        <p:tgtEl>
                                          <p:spTgt spid="114"/>
                                        </p:tgtEl>
                                        <p:attrNameLst>
                                          <p:attrName>ppt_x</p:attrName>
                                        </p:attrNameLst>
                                      </p:cBhvr>
                                      <p:tavLst>
                                        <p:tav tm="0">
                                          <p:val>
                                            <p:strVal val="#ppt_x"/>
                                          </p:val>
                                        </p:tav>
                                        <p:tav tm="100000">
                                          <p:val>
                                            <p:strVal val="#ppt_x"/>
                                          </p:val>
                                        </p:tav>
                                      </p:tavLst>
                                    </p:anim>
                                    <p:anim calcmode="lin" valueType="num">
                                      <p:cBhvr>
                                        <p:cTn id="14" dur="1000" fill="hold"/>
                                        <p:tgtEl>
                                          <p:spTgt spid="1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5" presetClass="entr" presetSubtype="0" fill="hold" nodeType="clickEffect">
                                  <p:stCondLst>
                                    <p:cond delay="0"/>
                                  </p:stCondLst>
                                  <p:childTnLst>
                                    <p:set>
                                      <p:cBhvr>
                                        <p:cTn id="18" dur="1" fill="hold">
                                          <p:stCondLst>
                                            <p:cond delay="0"/>
                                          </p:stCondLst>
                                        </p:cTn>
                                        <p:tgtEl>
                                          <p:spTgt spid="158"/>
                                        </p:tgtEl>
                                        <p:attrNameLst>
                                          <p:attrName>style.visibility</p:attrName>
                                        </p:attrNameLst>
                                      </p:cBhvr>
                                      <p:to>
                                        <p:strVal val="visible"/>
                                      </p:to>
                                    </p:set>
                                    <p:anim calcmode="lin" valueType="num">
                                      <p:cBhvr>
                                        <p:cTn id="19" dur="1000" fill="hold"/>
                                        <p:tgtEl>
                                          <p:spTgt spid="158"/>
                                        </p:tgtEl>
                                        <p:attrNameLst>
                                          <p:attrName>ppt_w</p:attrName>
                                        </p:attrNameLst>
                                      </p:cBhvr>
                                      <p:tavLst>
                                        <p:tav tm="0">
                                          <p:val>
                                            <p:strVal val="#ppt_w*0.70"/>
                                          </p:val>
                                        </p:tav>
                                        <p:tav tm="100000">
                                          <p:val>
                                            <p:strVal val="#ppt_w"/>
                                          </p:val>
                                        </p:tav>
                                      </p:tavLst>
                                    </p:anim>
                                    <p:anim calcmode="lin" valueType="num">
                                      <p:cBhvr>
                                        <p:cTn id="20" dur="1000" fill="hold"/>
                                        <p:tgtEl>
                                          <p:spTgt spid="158"/>
                                        </p:tgtEl>
                                        <p:attrNameLst>
                                          <p:attrName>ppt_h</p:attrName>
                                        </p:attrNameLst>
                                      </p:cBhvr>
                                      <p:tavLst>
                                        <p:tav tm="0">
                                          <p:val>
                                            <p:strVal val="#ppt_h"/>
                                          </p:val>
                                        </p:tav>
                                        <p:tav tm="100000">
                                          <p:val>
                                            <p:strVal val="#ppt_h"/>
                                          </p:val>
                                        </p:tav>
                                      </p:tavLst>
                                    </p:anim>
                                    <p:animEffect transition="in" filter="fade">
                                      <p:cBhvr>
                                        <p:cTn id="21" dur="1000"/>
                                        <p:tgtEl>
                                          <p:spTgt spid="158"/>
                                        </p:tgtEl>
                                      </p:cBhvr>
                                    </p:animEffect>
                                  </p:childTnLst>
                                </p:cTn>
                              </p:par>
                              <p:par>
                                <p:cTn id="22" presetID="55" presetClass="entr" presetSubtype="0" fill="hold" grpId="0" nodeType="withEffect">
                                  <p:stCondLst>
                                    <p:cond delay="0"/>
                                  </p:stCondLst>
                                  <p:childTnLst>
                                    <p:set>
                                      <p:cBhvr>
                                        <p:cTn id="23" dur="1" fill="hold">
                                          <p:stCondLst>
                                            <p:cond delay="0"/>
                                          </p:stCondLst>
                                        </p:cTn>
                                        <p:tgtEl>
                                          <p:spTgt spid="164"/>
                                        </p:tgtEl>
                                        <p:attrNameLst>
                                          <p:attrName>style.visibility</p:attrName>
                                        </p:attrNameLst>
                                      </p:cBhvr>
                                      <p:to>
                                        <p:strVal val="visible"/>
                                      </p:to>
                                    </p:set>
                                    <p:anim calcmode="lin" valueType="num">
                                      <p:cBhvr>
                                        <p:cTn id="24" dur="1000" fill="hold"/>
                                        <p:tgtEl>
                                          <p:spTgt spid="164"/>
                                        </p:tgtEl>
                                        <p:attrNameLst>
                                          <p:attrName>ppt_w</p:attrName>
                                        </p:attrNameLst>
                                      </p:cBhvr>
                                      <p:tavLst>
                                        <p:tav tm="0">
                                          <p:val>
                                            <p:strVal val="#ppt_w*0.70"/>
                                          </p:val>
                                        </p:tav>
                                        <p:tav tm="100000">
                                          <p:val>
                                            <p:strVal val="#ppt_w"/>
                                          </p:val>
                                        </p:tav>
                                      </p:tavLst>
                                    </p:anim>
                                    <p:anim calcmode="lin" valueType="num">
                                      <p:cBhvr>
                                        <p:cTn id="25" dur="1000" fill="hold"/>
                                        <p:tgtEl>
                                          <p:spTgt spid="164"/>
                                        </p:tgtEl>
                                        <p:attrNameLst>
                                          <p:attrName>ppt_h</p:attrName>
                                        </p:attrNameLst>
                                      </p:cBhvr>
                                      <p:tavLst>
                                        <p:tav tm="0">
                                          <p:val>
                                            <p:strVal val="#ppt_h"/>
                                          </p:val>
                                        </p:tav>
                                        <p:tav tm="100000">
                                          <p:val>
                                            <p:strVal val="#ppt_h"/>
                                          </p:val>
                                        </p:tav>
                                      </p:tavLst>
                                    </p:anim>
                                    <p:animEffect transition="in" filter="fade">
                                      <p:cBhvr>
                                        <p:cTn id="26" dur="1000"/>
                                        <p:tgtEl>
                                          <p:spTgt spid="164"/>
                                        </p:tgtEl>
                                      </p:cBhvr>
                                    </p:animEffect>
                                  </p:childTnLst>
                                </p:cTn>
                              </p:par>
                              <p:par>
                                <p:cTn id="27" presetID="55" presetClass="entr" presetSubtype="0" fill="hold" grpId="0" nodeType="withEffect">
                                  <p:stCondLst>
                                    <p:cond delay="0"/>
                                  </p:stCondLst>
                                  <p:childTnLst>
                                    <p:set>
                                      <p:cBhvr>
                                        <p:cTn id="28" dur="1" fill="hold">
                                          <p:stCondLst>
                                            <p:cond delay="0"/>
                                          </p:stCondLst>
                                        </p:cTn>
                                        <p:tgtEl>
                                          <p:spTgt spid="177"/>
                                        </p:tgtEl>
                                        <p:attrNameLst>
                                          <p:attrName>style.visibility</p:attrName>
                                        </p:attrNameLst>
                                      </p:cBhvr>
                                      <p:to>
                                        <p:strVal val="visible"/>
                                      </p:to>
                                    </p:set>
                                    <p:anim calcmode="lin" valueType="num">
                                      <p:cBhvr>
                                        <p:cTn id="29" dur="1000" fill="hold"/>
                                        <p:tgtEl>
                                          <p:spTgt spid="177"/>
                                        </p:tgtEl>
                                        <p:attrNameLst>
                                          <p:attrName>ppt_w</p:attrName>
                                        </p:attrNameLst>
                                      </p:cBhvr>
                                      <p:tavLst>
                                        <p:tav tm="0">
                                          <p:val>
                                            <p:strVal val="#ppt_w*0.70"/>
                                          </p:val>
                                        </p:tav>
                                        <p:tav tm="100000">
                                          <p:val>
                                            <p:strVal val="#ppt_w"/>
                                          </p:val>
                                        </p:tav>
                                      </p:tavLst>
                                    </p:anim>
                                    <p:anim calcmode="lin" valueType="num">
                                      <p:cBhvr>
                                        <p:cTn id="30" dur="1000" fill="hold"/>
                                        <p:tgtEl>
                                          <p:spTgt spid="177"/>
                                        </p:tgtEl>
                                        <p:attrNameLst>
                                          <p:attrName>ppt_h</p:attrName>
                                        </p:attrNameLst>
                                      </p:cBhvr>
                                      <p:tavLst>
                                        <p:tav tm="0">
                                          <p:val>
                                            <p:strVal val="#ppt_h"/>
                                          </p:val>
                                        </p:tav>
                                        <p:tav tm="100000">
                                          <p:val>
                                            <p:strVal val="#ppt_h"/>
                                          </p:val>
                                        </p:tav>
                                      </p:tavLst>
                                    </p:anim>
                                    <p:animEffect transition="in" filter="fade">
                                      <p:cBhvr>
                                        <p:cTn id="31" dur="1000"/>
                                        <p:tgtEl>
                                          <p:spTgt spid="177"/>
                                        </p:tgtEl>
                                      </p:cBhvr>
                                    </p:animEffect>
                                  </p:childTnLst>
                                </p:cTn>
                              </p:par>
                              <p:par>
                                <p:cTn id="32" presetID="55" presetClass="entr" presetSubtype="0" fill="hold" grpId="0" nodeType="withEffect">
                                  <p:stCondLst>
                                    <p:cond delay="0"/>
                                  </p:stCondLst>
                                  <p:childTnLst>
                                    <p:set>
                                      <p:cBhvr>
                                        <p:cTn id="33" dur="1" fill="hold">
                                          <p:stCondLst>
                                            <p:cond delay="0"/>
                                          </p:stCondLst>
                                        </p:cTn>
                                        <p:tgtEl>
                                          <p:spTgt spid="178"/>
                                        </p:tgtEl>
                                        <p:attrNameLst>
                                          <p:attrName>style.visibility</p:attrName>
                                        </p:attrNameLst>
                                      </p:cBhvr>
                                      <p:to>
                                        <p:strVal val="visible"/>
                                      </p:to>
                                    </p:set>
                                    <p:anim calcmode="lin" valueType="num">
                                      <p:cBhvr>
                                        <p:cTn id="34" dur="1000" fill="hold"/>
                                        <p:tgtEl>
                                          <p:spTgt spid="178"/>
                                        </p:tgtEl>
                                        <p:attrNameLst>
                                          <p:attrName>ppt_w</p:attrName>
                                        </p:attrNameLst>
                                      </p:cBhvr>
                                      <p:tavLst>
                                        <p:tav tm="0">
                                          <p:val>
                                            <p:strVal val="#ppt_w*0.70"/>
                                          </p:val>
                                        </p:tav>
                                        <p:tav tm="100000">
                                          <p:val>
                                            <p:strVal val="#ppt_w"/>
                                          </p:val>
                                        </p:tav>
                                      </p:tavLst>
                                    </p:anim>
                                    <p:anim calcmode="lin" valueType="num">
                                      <p:cBhvr>
                                        <p:cTn id="35" dur="1000" fill="hold"/>
                                        <p:tgtEl>
                                          <p:spTgt spid="178"/>
                                        </p:tgtEl>
                                        <p:attrNameLst>
                                          <p:attrName>ppt_h</p:attrName>
                                        </p:attrNameLst>
                                      </p:cBhvr>
                                      <p:tavLst>
                                        <p:tav tm="0">
                                          <p:val>
                                            <p:strVal val="#ppt_h"/>
                                          </p:val>
                                        </p:tav>
                                        <p:tav tm="100000">
                                          <p:val>
                                            <p:strVal val="#ppt_h"/>
                                          </p:val>
                                        </p:tav>
                                      </p:tavLst>
                                    </p:anim>
                                    <p:animEffect transition="in" filter="fade">
                                      <p:cBhvr>
                                        <p:cTn id="36" dur="1000"/>
                                        <p:tgtEl>
                                          <p:spTgt spid="178"/>
                                        </p:tgtEl>
                                      </p:cBhvr>
                                    </p:animEffect>
                                  </p:childTnLst>
                                </p:cTn>
                              </p:par>
                              <p:par>
                                <p:cTn id="37" presetID="55" presetClass="entr" presetSubtype="0" fill="hold" grpId="0" nodeType="withEffect">
                                  <p:stCondLst>
                                    <p:cond delay="0"/>
                                  </p:stCondLst>
                                  <p:childTnLst>
                                    <p:set>
                                      <p:cBhvr>
                                        <p:cTn id="38" dur="1" fill="hold">
                                          <p:stCondLst>
                                            <p:cond delay="0"/>
                                          </p:stCondLst>
                                        </p:cTn>
                                        <p:tgtEl>
                                          <p:spTgt spid="179"/>
                                        </p:tgtEl>
                                        <p:attrNameLst>
                                          <p:attrName>style.visibility</p:attrName>
                                        </p:attrNameLst>
                                      </p:cBhvr>
                                      <p:to>
                                        <p:strVal val="visible"/>
                                      </p:to>
                                    </p:set>
                                    <p:anim calcmode="lin" valueType="num">
                                      <p:cBhvr>
                                        <p:cTn id="39" dur="1000" fill="hold"/>
                                        <p:tgtEl>
                                          <p:spTgt spid="179"/>
                                        </p:tgtEl>
                                        <p:attrNameLst>
                                          <p:attrName>ppt_w</p:attrName>
                                        </p:attrNameLst>
                                      </p:cBhvr>
                                      <p:tavLst>
                                        <p:tav tm="0">
                                          <p:val>
                                            <p:strVal val="#ppt_w*0.70"/>
                                          </p:val>
                                        </p:tav>
                                        <p:tav tm="100000">
                                          <p:val>
                                            <p:strVal val="#ppt_w"/>
                                          </p:val>
                                        </p:tav>
                                      </p:tavLst>
                                    </p:anim>
                                    <p:anim calcmode="lin" valueType="num">
                                      <p:cBhvr>
                                        <p:cTn id="40" dur="1000" fill="hold"/>
                                        <p:tgtEl>
                                          <p:spTgt spid="179"/>
                                        </p:tgtEl>
                                        <p:attrNameLst>
                                          <p:attrName>ppt_h</p:attrName>
                                        </p:attrNameLst>
                                      </p:cBhvr>
                                      <p:tavLst>
                                        <p:tav tm="0">
                                          <p:val>
                                            <p:strVal val="#ppt_h"/>
                                          </p:val>
                                        </p:tav>
                                        <p:tav tm="100000">
                                          <p:val>
                                            <p:strVal val="#ppt_h"/>
                                          </p:val>
                                        </p:tav>
                                      </p:tavLst>
                                    </p:anim>
                                    <p:animEffect transition="in" filter="fade">
                                      <p:cBhvr>
                                        <p:cTn id="41" dur="1000"/>
                                        <p:tgtEl>
                                          <p:spTgt spid="179"/>
                                        </p:tgtEl>
                                      </p:cBhvr>
                                    </p:animEffect>
                                  </p:childTnLst>
                                </p:cTn>
                              </p:par>
                              <p:par>
                                <p:cTn id="42" presetID="55" presetClass="entr" presetSubtype="0" fill="hold" grpId="0" nodeType="withEffect">
                                  <p:stCondLst>
                                    <p:cond delay="0"/>
                                  </p:stCondLst>
                                  <p:childTnLst>
                                    <p:set>
                                      <p:cBhvr>
                                        <p:cTn id="43" dur="1" fill="hold">
                                          <p:stCondLst>
                                            <p:cond delay="0"/>
                                          </p:stCondLst>
                                        </p:cTn>
                                        <p:tgtEl>
                                          <p:spTgt spid="180"/>
                                        </p:tgtEl>
                                        <p:attrNameLst>
                                          <p:attrName>style.visibility</p:attrName>
                                        </p:attrNameLst>
                                      </p:cBhvr>
                                      <p:to>
                                        <p:strVal val="visible"/>
                                      </p:to>
                                    </p:set>
                                    <p:anim calcmode="lin" valueType="num">
                                      <p:cBhvr>
                                        <p:cTn id="44" dur="1000" fill="hold"/>
                                        <p:tgtEl>
                                          <p:spTgt spid="180"/>
                                        </p:tgtEl>
                                        <p:attrNameLst>
                                          <p:attrName>ppt_w</p:attrName>
                                        </p:attrNameLst>
                                      </p:cBhvr>
                                      <p:tavLst>
                                        <p:tav tm="0">
                                          <p:val>
                                            <p:strVal val="#ppt_w*0.70"/>
                                          </p:val>
                                        </p:tav>
                                        <p:tav tm="100000">
                                          <p:val>
                                            <p:strVal val="#ppt_w"/>
                                          </p:val>
                                        </p:tav>
                                      </p:tavLst>
                                    </p:anim>
                                    <p:anim calcmode="lin" valueType="num">
                                      <p:cBhvr>
                                        <p:cTn id="45" dur="1000" fill="hold"/>
                                        <p:tgtEl>
                                          <p:spTgt spid="180"/>
                                        </p:tgtEl>
                                        <p:attrNameLst>
                                          <p:attrName>ppt_h</p:attrName>
                                        </p:attrNameLst>
                                      </p:cBhvr>
                                      <p:tavLst>
                                        <p:tav tm="0">
                                          <p:val>
                                            <p:strVal val="#ppt_h"/>
                                          </p:val>
                                        </p:tav>
                                        <p:tav tm="100000">
                                          <p:val>
                                            <p:strVal val="#ppt_h"/>
                                          </p:val>
                                        </p:tav>
                                      </p:tavLst>
                                    </p:anim>
                                    <p:animEffect transition="in" filter="fade">
                                      <p:cBhvr>
                                        <p:cTn id="46" dur="1000"/>
                                        <p:tgtEl>
                                          <p:spTgt spid="180"/>
                                        </p:tgtEl>
                                      </p:cBhvr>
                                    </p:animEffect>
                                  </p:childTnLst>
                                </p:cTn>
                              </p:par>
                              <p:par>
                                <p:cTn id="47" presetID="55" presetClass="entr" presetSubtype="0" fill="hold" grpId="0" nodeType="withEffect">
                                  <p:stCondLst>
                                    <p:cond delay="0"/>
                                  </p:stCondLst>
                                  <p:childTnLst>
                                    <p:set>
                                      <p:cBhvr>
                                        <p:cTn id="48" dur="1" fill="hold">
                                          <p:stCondLst>
                                            <p:cond delay="0"/>
                                          </p:stCondLst>
                                        </p:cTn>
                                        <p:tgtEl>
                                          <p:spTgt spid="181"/>
                                        </p:tgtEl>
                                        <p:attrNameLst>
                                          <p:attrName>style.visibility</p:attrName>
                                        </p:attrNameLst>
                                      </p:cBhvr>
                                      <p:to>
                                        <p:strVal val="visible"/>
                                      </p:to>
                                    </p:set>
                                    <p:anim calcmode="lin" valueType="num">
                                      <p:cBhvr>
                                        <p:cTn id="49" dur="1000" fill="hold"/>
                                        <p:tgtEl>
                                          <p:spTgt spid="181"/>
                                        </p:tgtEl>
                                        <p:attrNameLst>
                                          <p:attrName>ppt_w</p:attrName>
                                        </p:attrNameLst>
                                      </p:cBhvr>
                                      <p:tavLst>
                                        <p:tav tm="0">
                                          <p:val>
                                            <p:strVal val="#ppt_w*0.70"/>
                                          </p:val>
                                        </p:tav>
                                        <p:tav tm="100000">
                                          <p:val>
                                            <p:strVal val="#ppt_w"/>
                                          </p:val>
                                        </p:tav>
                                      </p:tavLst>
                                    </p:anim>
                                    <p:anim calcmode="lin" valueType="num">
                                      <p:cBhvr>
                                        <p:cTn id="50" dur="1000" fill="hold"/>
                                        <p:tgtEl>
                                          <p:spTgt spid="181"/>
                                        </p:tgtEl>
                                        <p:attrNameLst>
                                          <p:attrName>ppt_h</p:attrName>
                                        </p:attrNameLst>
                                      </p:cBhvr>
                                      <p:tavLst>
                                        <p:tav tm="0">
                                          <p:val>
                                            <p:strVal val="#ppt_h"/>
                                          </p:val>
                                        </p:tav>
                                        <p:tav tm="100000">
                                          <p:val>
                                            <p:strVal val="#ppt_h"/>
                                          </p:val>
                                        </p:tav>
                                      </p:tavLst>
                                    </p:anim>
                                    <p:animEffect transition="in" filter="fade">
                                      <p:cBhvr>
                                        <p:cTn id="51" dur="1000"/>
                                        <p:tgtEl>
                                          <p:spTgt spid="181"/>
                                        </p:tgtEl>
                                      </p:cBhvr>
                                    </p:animEffect>
                                  </p:childTnLst>
                                </p:cTn>
                              </p:par>
                              <p:par>
                                <p:cTn id="52" presetID="55" presetClass="entr" presetSubtype="0" fill="hold" grpId="0" nodeType="withEffect">
                                  <p:stCondLst>
                                    <p:cond delay="0"/>
                                  </p:stCondLst>
                                  <p:childTnLst>
                                    <p:set>
                                      <p:cBhvr>
                                        <p:cTn id="53" dur="1" fill="hold">
                                          <p:stCondLst>
                                            <p:cond delay="0"/>
                                          </p:stCondLst>
                                        </p:cTn>
                                        <p:tgtEl>
                                          <p:spTgt spid="182"/>
                                        </p:tgtEl>
                                        <p:attrNameLst>
                                          <p:attrName>style.visibility</p:attrName>
                                        </p:attrNameLst>
                                      </p:cBhvr>
                                      <p:to>
                                        <p:strVal val="visible"/>
                                      </p:to>
                                    </p:set>
                                    <p:anim calcmode="lin" valueType="num">
                                      <p:cBhvr>
                                        <p:cTn id="54" dur="1000" fill="hold"/>
                                        <p:tgtEl>
                                          <p:spTgt spid="182"/>
                                        </p:tgtEl>
                                        <p:attrNameLst>
                                          <p:attrName>ppt_w</p:attrName>
                                        </p:attrNameLst>
                                      </p:cBhvr>
                                      <p:tavLst>
                                        <p:tav tm="0">
                                          <p:val>
                                            <p:strVal val="#ppt_w*0.70"/>
                                          </p:val>
                                        </p:tav>
                                        <p:tav tm="100000">
                                          <p:val>
                                            <p:strVal val="#ppt_w"/>
                                          </p:val>
                                        </p:tav>
                                      </p:tavLst>
                                    </p:anim>
                                    <p:anim calcmode="lin" valueType="num">
                                      <p:cBhvr>
                                        <p:cTn id="55" dur="1000" fill="hold"/>
                                        <p:tgtEl>
                                          <p:spTgt spid="182"/>
                                        </p:tgtEl>
                                        <p:attrNameLst>
                                          <p:attrName>ppt_h</p:attrName>
                                        </p:attrNameLst>
                                      </p:cBhvr>
                                      <p:tavLst>
                                        <p:tav tm="0">
                                          <p:val>
                                            <p:strVal val="#ppt_h"/>
                                          </p:val>
                                        </p:tav>
                                        <p:tav tm="100000">
                                          <p:val>
                                            <p:strVal val="#ppt_h"/>
                                          </p:val>
                                        </p:tav>
                                      </p:tavLst>
                                    </p:anim>
                                    <p:animEffect transition="in" filter="fade">
                                      <p:cBhvr>
                                        <p:cTn id="56" dur="1000"/>
                                        <p:tgtEl>
                                          <p:spTgt spid="182"/>
                                        </p:tgtEl>
                                      </p:cBhvr>
                                    </p:animEffect>
                                  </p:childTnLst>
                                </p:cTn>
                              </p:par>
                              <p:par>
                                <p:cTn id="57" presetID="55" presetClass="entr" presetSubtype="0" fill="hold" grpId="0" nodeType="withEffect">
                                  <p:stCondLst>
                                    <p:cond delay="0"/>
                                  </p:stCondLst>
                                  <p:childTnLst>
                                    <p:set>
                                      <p:cBhvr>
                                        <p:cTn id="58" dur="1" fill="hold">
                                          <p:stCondLst>
                                            <p:cond delay="0"/>
                                          </p:stCondLst>
                                        </p:cTn>
                                        <p:tgtEl>
                                          <p:spTgt spid="183"/>
                                        </p:tgtEl>
                                        <p:attrNameLst>
                                          <p:attrName>style.visibility</p:attrName>
                                        </p:attrNameLst>
                                      </p:cBhvr>
                                      <p:to>
                                        <p:strVal val="visible"/>
                                      </p:to>
                                    </p:set>
                                    <p:anim calcmode="lin" valueType="num">
                                      <p:cBhvr>
                                        <p:cTn id="59" dur="1000" fill="hold"/>
                                        <p:tgtEl>
                                          <p:spTgt spid="183"/>
                                        </p:tgtEl>
                                        <p:attrNameLst>
                                          <p:attrName>ppt_w</p:attrName>
                                        </p:attrNameLst>
                                      </p:cBhvr>
                                      <p:tavLst>
                                        <p:tav tm="0">
                                          <p:val>
                                            <p:strVal val="#ppt_w*0.70"/>
                                          </p:val>
                                        </p:tav>
                                        <p:tav tm="100000">
                                          <p:val>
                                            <p:strVal val="#ppt_w"/>
                                          </p:val>
                                        </p:tav>
                                      </p:tavLst>
                                    </p:anim>
                                    <p:anim calcmode="lin" valueType="num">
                                      <p:cBhvr>
                                        <p:cTn id="60" dur="1000" fill="hold"/>
                                        <p:tgtEl>
                                          <p:spTgt spid="183"/>
                                        </p:tgtEl>
                                        <p:attrNameLst>
                                          <p:attrName>ppt_h</p:attrName>
                                        </p:attrNameLst>
                                      </p:cBhvr>
                                      <p:tavLst>
                                        <p:tav tm="0">
                                          <p:val>
                                            <p:strVal val="#ppt_h"/>
                                          </p:val>
                                        </p:tav>
                                        <p:tav tm="100000">
                                          <p:val>
                                            <p:strVal val="#ppt_h"/>
                                          </p:val>
                                        </p:tav>
                                      </p:tavLst>
                                    </p:anim>
                                    <p:animEffect transition="in" filter="fade">
                                      <p:cBhvr>
                                        <p:cTn id="61" dur="1000"/>
                                        <p:tgtEl>
                                          <p:spTgt spid="183"/>
                                        </p:tgtEl>
                                      </p:cBhvr>
                                    </p:animEffect>
                                  </p:childTnLst>
                                </p:cTn>
                              </p:par>
                              <p:par>
                                <p:cTn id="62" presetID="55" presetClass="entr" presetSubtype="0" fill="hold" grpId="0" nodeType="withEffect">
                                  <p:stCondLst>
                                    <p:cond delay="0"/>
                                  </p:stCondLst>
                                  <p:childTnLst>
                                    <p:set>
                                      <p:cBhvr>
                                        <p:cTn id="63" dur="1" fill="hold">
                                          <p:stCondLst>
                                            <p:cond delay="0"/>
                                          </p:stCondLst>
                                        </p:cTn>
                                        <p:tgtEl>
                                          <p:spTgt spid="184"/>
                                        </p:tgtEl>
                                        <p:attrNameLst>
                                          <p:attrName>style.visibility</p:attrName>
                                        </p:attrNameLst>
                                      </p:cBhvr>
                                      <p:to>
                                        <p:strVal val="visible"/>
                                      </p:to>
                                    </p:set>
                                    <p:anim calcmode="lin" valueType="num">
                                      <p:cBhvr>
                                        <p:cTn id="64" dur="1000" fill="hold"/>
                                        <p:tgtEl>
                                          <p:spTgt spid="184"/>
                                        </p:tgtEl>
                                        <p:attrNameLst>
                                          <p:attrName>ppt_w</p:attrName>
                                        </p:attrNameLst>
                                      </p:cBhvr>
                                      <p:tavLst>
                                        <p:tav tm="0">
                                          <p:val>
                                            <p:strVal val="#ppt_w*0.70"/>
                                          </p:val>
                                        </p:tav>
                                        <p:tav tm="100000">
                                          <p:val>
                                            <p:strVal val="#ppt_w"/>
                                          </p:val>
                                        </p:tav>
                                      </p:tavLst>
                                    </p:anim>
                                    <p:anim calcmode="lin" valueType="num">
                                      <p:cBhvr>
                                        <p:cTn id="65" dur="1000" fill="hold"/>
                                        <p:tgtEl>
                                          <p:spTgt spid="184"/>
                                        </p:tgtEl>
                                        <p:attrNameLst>
                                          <p:attrName>ppt_h</p:attrName>
                                        </p:attrNameLst>
                                      </p:cBhvr>
                                      <p:tavLst>
                                        <p:tav tm="0">
                                          <p:val>
                                            <p:strVal val="#ppt_h"/>
                                          </p:val>
                                        </p:tav>
                                        <p:tav tm="100000">
                                          <p:val>
                                            <p:strVal val="#ppt_h"/>
                                          </p:val>
                                        </p:tav>
                                      </p:tavLst>
                                    </p:anim>
                                    <p:animEffect transition="in" filter="fade">
                                      <p:cBhvr>
                                        <p:cTn id="66" dur="1000"/>
                                        <p:tgtEl>
                                          <p:spTgt spid="184"/>
                                        </p:tgtEl>
                                      </p:cBhvr>
                                    </p:animEffect>
                                  </p:childTnLst>
                                </p:cTn>
                              </p:par>
                              <p:par>
                                <p:cTn id="67" presetID="55" presetClass="entr" presetSubtype="0" fill="hold" grpId="0" nodeType="withEffect">
                                  <p:stCondLst>
                                    <p:cond delay="0"/>
                                  </p:stCondLst>
                                  <p:childTnLst>
                                    <p:set>
                                      <p:cBhvr>
                                        <p:cTn id="68" dur="1" fill="hold">
                                          <p:stCondLst>
                                            <p:cond delay="0"/>
                                          </p:stCondLst>
                                        </p:cTn>
                                        <p:tgtEl>
                                          <p:spTgt spid="185"/>
                                        </p:tgtEl>
                                        <p:attrNameLst>
                                          <p:attrName>style.visibility</p:attrName>
                                        </p:attrNameLst>
                                      </p:cBhvr>
                                      <p:to>
                                        <p:strVal val="visible"/>
                                      </p:to>
                                    </p:set>
                                    <p:anim calcmode="lin" valueType="num">
                                      <p:cBhvr>
                                        <p:cTn id="69" dur="1000" fill="hold"/>
                                        <p:tgtEl>
                                          <p:spTgt spid="185"/>
                                        </p:tgtEl>
                                        <p:attrNameLst>
                                          <p:attrName>ppt_w</p:attrName>
                                        </p:attrNameLst>
                                      </p:cBhvr>
                                      <p:tavLst>
                                        <p:tav tm="0">
                                          <p:val>
                                            <p:strVal val="#ppt_w*0.70"/>
                                          </p:val>
                                        </p:tav>
                                        <p:tav tm="100000">
                                          <p:val>
                                            <p:strVal val="#ppt_w"/>
                                          </p:val>
                                        </p:tav>
                                      </p:tavLst>
                                    </p:anim>
                                    <p:anim calcmode="lin" valueType="num">
                                      <p:cBhvr>
                                        <p:cTn id="70" dur="1000" fill="hold"/>
                                        <p:tgtEl>
                                          <p:spTgt spid="185"/>
                                        </p:tgtEl>
                                        <p:attrNameLst>
                                          <p:attrName>ppt_h</p:attrName>
                                        </p:attrNameLst>
                                      </p:cBhvr>
                                      <p:tavLst>
                                        <p:tav tm="0">
                                          <p:val>
                                            <p:strVal val="#ppt_h"/>
                                          </p:val>
                                        </p:tav>
                                        <p:tav tm="100000">
                                          <p:val>
                                            <p:strVal val="#ppt_h"/>
                                          </p:val>
                                        </p:tav>
                                      </p:tavLst>
                                    </p:anim>
                                    <p:animEffect transition="in" filter="fade">
                                      <p:cBhvr>
                                        <p:cTn id="71" dur="1000"/>
                                        <p:tgtEl>
                                          <p:spTgt spid="185"/>
                                        </p:tgtEl>
                                      </p:cBhvr>
                                    </p:animEffect>
                                  </p:childTnLst>
                                </p:cTn>
                              </p:par>
                              <p:par>
                                <p:cTn id="72" presetID="55" presetClass="entr" presetSubtype="0" fill="hold" grpId="0" nodeType="withEffect">
                                  <p:stCondLst>
                                    <p:cond delay="0"/>
                                  </p:stCondLst>
                                  <p:childTnLst>
                                    <p:set>
                                      <p:cBhvr>
                                        <p:cTn id="73" dur="1" fill="hold">
                                          <p:stCondLst>
                                            <p:cond delay="0"/>
                                          </p:stCondLst>
                                        </p:cTn>
                                        <p:tgtEl>
                                          <p:spTgt spid="186"/>
                                        </p:tgtEl>
                                        <p:attrNameLst>
                                          <p:attrName>style.visibility</p:attrName>
                                        </p:attrNameLst>
                                      </p:cBhvr>
                                      <p:to>
                                        <p:strVal val="visible"/>
                                      </p:to>
                                    </p:set>
                                    <p:anim calcmode="lin" valueType="num">
                                      <p:cBhvr>
                                        <p:cTn id="74" dur="1000" fill="hold"/>
                                        <p:tgtEl>
                                          <p:spTgt spid="186"/>
                                        </p:tgtEl>
                                        <p:attrNameLst>
                                          <p:attrName>ppt_w</p:attrName>
                                        </p:attrNameLst>
                                      </p:cBhvr>
                                      <p:tavLst>
                                        <p:tav tm="0">
                                          <p:val>
                                            <p:strVal val="#ppt_w*0.70"/>
                                          </p:val>
                                        </p:tav>
                                        <p:tav tm="100000">
                                          <p:val>
                                            <p:strVal val="#ppt_w"/>
                                          </p:val>
                                        </p:tav>
                                      </p:tavLst>
                                    </p:anim>
                                    <p:anim calcmode="lin" valueType="num">
                                      <p:cBhvr>
                                        <p:cTn id="75" dur="1000" fill="hold"/>
                                        <p:tgtEl>
                                          <p:spTgt spid="186"/>
                                        </p:tgtEl>
                                        <p:attrNameLst>
                                          <p:attrName>ppt_h</p:attrName>
                                        </p:attrNameLst>
                                      </p:cBhvr>
                                      <p:tavLst>
                                        <p:tav tm="0">
                                          <p:val>
                                            <p:strVal val="#ppt_h"/>
                                          </p:val>
                                        </p:tav>
                                        <p:tav tm="100000">
                                          <p:val>
                                            <p:strVal val="#ppt_h"/>
                                          </p:val>
                                        </p:tav>
                                      </p:tavLst>
                                    </p:anim>
                                    <p:animEffect transition="in" filter="fade">
                                      <p:cBhvr>
                                        <p:cTn id="76" dur="1000"/>
                                        <p:tgtEl>
                                          <p:spTgt spid="186"/>
                                        </p:tgtEl>
                                      </p:cBhvr>
                                    </p:animEffect>
                                  </p:childTnLst>
                                </p:cTn>
                              </p:par>
                              <p:par>
                                <p:cTn id="77" presetID="55" presetClass="entr" presetSubtype="0" fill="hold" grpId="0" nodeType="withEffect">
                                  <p:stCondLst>
                                    <p:cond delay="0"/>
                                  </p:stCondLst>
                                  <p:childTnLst>
                                    <p:set>
                                      <p:cBhvr>
                                        <p:cTn id="78" dur="1" fill="hold">
                                          <p:stCondLst>
                                            <p:cond delay="0"/>
                                          </p:stCondLst>
                                        </p:cTn>
                                        <p:tgtEl>
                                          <p:spTgt spid="187"/>
                                        </p:tgtEl>
                                        <p:attrNameLst>
                                          <p:attrName>style.visibility</p:attrName>
                                        </p:attrNameLst>
                                      </p:cBhvr>
                                      <p:to>
                                        <p:strVal val="visible"/>
                                      </p:to>
                                    </p:set>
                                    <p:anim calcmode="lin" valueType="num">
                                      <p:cBhvr>
                                        <p:cTn id="79" dur="1000" fill="hold"/>
                                        <p:tgtEl>
                                          <p:spTgt spid="187"/>
                                        </p:tgtEl>
                                        <p:attrNameLst>
                                          <p:attrName>ppt_w</p:attrName>
                                        </p:attrNameLst>
                                      </p:cBhvr>
                                      <p:tavLst>
                                        <p:tav tm="0">
                                          <p:val>
                                            <p:strVal val="#ppt_w*0.70"/>
                                          </p:val>
                                        </p:tav>
                                        <p:tav tm="100000">
                                          <p:val>
                                            <p:strVal val="#ppt_w"/>
                                          </p:val>
                                        </p:tav>
                                      </p:tavLst>
                                    </p:anim>
                                    <p:anim calcmode="lin" valueType="num">
                                      <p:cBhvr>
                                        <p:cTn id="80" dur="1000" fill="hold"/>
                                        <p:tgtEl>
                                          <p:spTgt spid="187"/>
                                        </p:tgtEl>
                                        <p:attrNameLst>
                                          <p:attrName>ppt_h</p:attrName>
                                        </p:attrNameLst>
                                      </p:cBhvr>
                                      <p:tavLst>
                                        <p:tav tm="0">
                                          <p:val>
                                            <p:strVal val="#ppt_h"/>
                                          </p:val>
                                        </p:tav>
                                        <p:tav tm="100000">
                                          <p:val>
                                            <p:strVal val="#ppt_h"/>
                                          </p:val>
                                        </p:tav>
                                      </p:tavLst>
                                    </p:anim>
                                    <p:animEffect transition="in" filter="fade">
                                      <p:cBhvr>
                                        <p:cTn id="81" dur="1000"/>
                                        <p:tgtEl>
                                          <p:spTgt spid="187"/>
                                        </p:tgtEl>
                                      </p:cBhvr>
                                    </p:animEffect>
                                  </p:childTnLst>
                                </p:cTn>
                              </p:par>
                              <p:par>
                                <p:cTn id="82" presetID="55" presetClass="entr" presetSubtype="0" fill="hold" grpId="0" nodeType="withEffect">
                                  <p:stCondLst>
                                    <p:cond delay="0"/>
                                  </p:stCondLst>
                                  <p:childTnLst>
                                    <p:set>
                                      <p:cBhvr>
                                        <p:cTn id="83" dur="1" fill="hold">
                                          <p:stCondLst>
                                            <p:cond delay="0"/>
                                          </p:stCondLst>
                                        </p:cTn>
                                        <p:tgtEl>
                                          <p:spTgt spid="188"/>
                                        </p:tgtEl>
                                        <p:attrNameLst>
                                          <p:attrName>style.visibility</p:attrName>
                                        </p:attrNameLst>
                                      </p:cBhvr>
                                      <p:to>
                                        <p:strVal val="visible"/>
                                      </p:to>
                                    </p:set>
                                    <p:anim calcmode="lin" valueType="num">
                                      <p:cBhvr>
                                        <p:cTn id="84" dur="1000" fill="hold"/>
                                        <p:tgtEl>
                                          <p:spTgt spid="188"/>
                                        </p:tgtEl>
                                        <p:attrNameLst>
                                          <p:attrName>ppt_w</p:attrName>
                                        </p:attrNameLst>
                                      </p:cBhvr>
                                      <p:tavLst>
                                        <p:tav tm="0">
                                          <p:val>
                                            <p:strVal val="#ppt_w*0.70"/>
                                          </p:val>
                                        </p:tav>
                                        <p:tav tm="100000">
                                          <p:val>
                                            <p:strVal val="#ppt_w"/>
                                          </p:val>
                                        </p:tav>
                                      </p:tavLst>
                                    </p:anim>
                                    <p:anim calcmode="lin" valueType="num">
                                      <p:cBhvr>
                                        <p:cTn id="85" dur="1000" fill="hold"/>
                                        <p:tgtEl>
                                          <p:spTgt spid="188"/>
                                        </p:tgtEl>
                                        <p:attrNameLst>
                                          <p:attrName>ppt_h</p:attrName>
                                        </p:attrNameLst>
                                      </p:cBhvr>
                                      <p:tavLst>
                                        <p:tav tm="0">
                                          <p:val>
                                            <p:strVal val="#ppt_h"/>
                                          </p:val>
                                        </p:tav>
                                        <p:tav tm="100000">
                                          <p:val>
                                            <p:strVal val="#ppt_h"/>
                                          </p:val>
                                        </p:tav>
                                      </p:tavLst>
                                    </p:anim>
                                    <p:animEffect transition="in" filter="fade">
                                      <p:cBhvr>
                                        <p:cTn id="86" dur="1000"/>
                                        <p:tgtEl>
                                          <p:spTgt spid="188"/>
                                        </p:tgtEl>
                                      </p:cBhvr>
                                    </p:animEffect>
                                  </p:childTnLst>
                                </p:cTn>
                              </p:par>
                            </p:childTnLst>
                          </p:cTn>
                        </p:par>
                      </p:childTnLst>
                    </p:cTn>
                  </p:par>
                  <p:par>
                    <p:cTn id="87" fill="hold">
                      <p:stCondLst>
                        <p:cond delay="indefinite"/>
                      </p:stCondLst>
                      <p:childTnLst>
                        <p:par>
                          <p:cTn id="88" fill="hold">
                            <p:stCondLst>
                              <p:cond delay="0"/>
                            </p:stCondLst>
                            <p:childTnLst>
                              <p:par>
                                <p:cTn id="89" presetID="50" presetClass="entr" presetSubtype="0" decel="100000" fill="hold" grpId="0" nodeType="clickEffect">
                                  <p:stCondLst>
                                    <p:cond delay="0"/>
                                  </p:stCondLst>
                                  <p:childTnLst>
                                    <p:set>
                                      <p:cBhvr>
                                        <p:cTn id="90" dur="1" fill="hold">
                                          <p:stCondLst>
                                            <p:cond delay="0"/>
                                          </p:stCondLst>
                                        </p:cTn>
                                        <p:tgtEl>
                                          <p:spTgt spid="117"/>
                                        </p:tgtEl>
                                        <p:attrNameLst>
                                          <p:attrName>style.visibility</p:attrName>
                                        </p:attrNameLst>
                                      </p:cBhvr>
                                      <p:to>
                                        <p:strVal val="visible"/>
                                      </p:to>
                                    </p:set>
                                    <p:anim calcmode="lin" valueType="num">
                                      <p:cBhvr>
                                        <p:cTn id="91" dur="1000" fill="hold"/>
                                        <p:tgtEl>
                                          <p:spTgt spid="117"/>
                                        </p:tgtEl>
                                        <p:attrNameLst>
                                          <p:attrName>ppt_w</p:attrName>
                                        </p:attrNameLst>
                                      </p:cBhvr>
                                      <p:tavLst>
                                        <p:tav tm="0">
                                          <p:val>
                                            <p:strVal val="#ppt_w+.3"/>
                                          </p:val>
                                        </p:tav>
                                        <p:tav tm="100000">
                                          <p:val>
                                            <p:strVal val="#ppt_w"/>
                                          </p:val>
                                        </p:tav>
                                      </p:tavLst>
                                    </p:anim>
                                    <p:anim calcmode="lin" valueType="num">
                                      <p:cBhvr>
                                        <p:cTn id="92" dur="1000" fill="hold"/>
                                        <p:tgtEl>
                                          <p:spTgt spid="117"/>
                                        </p:tgtEl>
                                        <p:attrNameLst>
                                          <p:attrName>ppt_h</p:attrName>
                                        </p:attrNameLst>
                                      </p:cBhvr>
                                      <p:tavLst>
                                        <p:tav tm="0">
                                          <p:val>
                                            <p:strVal val="#ppt_h"/>
                                          </p:val>
                                        </p:tav>
                                        <p:tav tm="100000">
                                          <p:val>
                                            <p:strVal val="#ppt_h"/>
                                          </p:val>
                                        </p:tav>
                                      </p:tavLst>
                                    </p:anim>
                                    <p:animEffect transition="in" filter="fade">
                                      <p:cBhvr>
                                        <p:cTn id="93" dur="1000"/>
                                        <p:tgtEl>
                                          <p:spTgt spid="117"/>
                                        </p:tgtEl>
                                      </p:cBhvr>
                                    </p:animEffect>
                                  </p:childTnLst>
                                </p:cTn>
                              </p:par>
                              <p:par>
                                <p:cTn id="94" presetID="50" presetClass="entr" presetSubtype="0" decel="100000" fill="hold" nodeType="withEffect">
                                  <p:stCondLst>
                                    <p:cond delay="0"/>
                                  </p:stCondLst>
                                  <p:childTnLst>
                                    <p:set>
                                      <p:cBhvr>
                                        <p:cTn id="95" dur="1" fill="hold">
                                          <p:stCondLst>
                                            <p:cond delay="0"/>
                                          </p:stCondLst>
                                        </p:cTn>
                                        <p:tgtEl>
                                          <p:spTgt spid="118"/>
                                        </p:tgtEl>
                                        <p:attrNameLst>
                                          <p:attrName>style.visibility</p:attrName>
                                        </p:attrNameLst>
                                      </p:cBhvr>
                                      <p:to>
                                        <p:strVal val="visible"/>
                                      </p:to>
                                    </p:set>
                                    <p:anim calcmode="lin" valueType="num">
                                      <p:cBhvr>
                                        <p:cTn id="96" dur="1000" fill="hold"/>
                                        <p:tgtEl>
                                          <p:spTgt spid="118"/>
                                        </p:tgtEl>
                                        <p:attrNameLst>
                                          <p:attrName>ppt_w</p:attrName>
                                        </p:attrNameLst>
                                      </p:cBhvr>
                                      <p:tavLst>
                                        <p:tav tm="0">
                                          <p:val>
                                            <p:strVal val="#ppt_w+.3"/>
                                          </p:val>
                                        </p:tav>
                                        <p:tav tm="100000">
                                          <p:val>
                                            <p:strVal val="#ppt_w"/>
                                          </p:val>
                                        </p:tav>
                                      </p:tavLst>
                                    </p:anim>
                                    <p:anim calcmode="lin" valueType="num">
                                      <p:cBhvr>
                                        <p:cTn id="97" dur="1000" fill="hold"/>
                                        <p:tgtEl>
                                          <p:spTgt spid="118"/>
                                        </p:tgtEl>
                                        <p:attrNameLst>
                                          <p:attrName>ppt_h</p:attrName>
                                        </p:attrNameLst>
                                      </p:cBhvr>
                                      <p:tavLst>
                                        <p:tav tm="0">
                                          <p:val>
                                            <p:strVal val="#ppt_h"/>
                                          </p:val>
                                        </p:tav>
                                        <p:tav tm="100000">
                                          <p:val>
                                            <p:strVal val="#ppt_h"/>
                                          </p:val>
                                        </p:tav>
                                      </p:tavLst>
                                    </p:anim>
                                    <p:animEffect transition="in" filter="fade">
                                      <p:cBhvr>
                                        <p:cTn id="98" dur="1000"/>
                                        <p:tgtEl>
                                          <p:spTgt spid="118"/>
                                        </p:tgtEl>
                                      </p:cBhvr>
                                    </p:animEffect>
                                  </p:childTnLst>
                                </p:cTn>
                              </p:par>
                              <p:par>
                                <p:cTn id="99" presetID="50" presetClass="entr" presetSubtype="0" decel="100000" fill="hold" nodeType="withEffect">
                                  <p:stCondLst>
                                    <p:cond delay="0"/>
                                  </p:stCondLst>
                                  <p:childTnLst>
                                    <p:set>
                                      <p:cBhvr>
                                        <p:cTn id="100" dur="1" fill="hold">
                                          <p:stCondLst>
                                            <p:cond delay="0"/>
                                          </p:stCondLst>
                                        </p:cTn>
                                        <p:tgtEl>
                                          <p:spTgt spid="121"/>
                                        </p:tgtEl>
                                        <p:attrNameLst>
                                          <p:attrName>style.visibility</p:attrName>
                                        </p:attrNameLst>
                                      </p:cBhvr>
                                      <p:to>
                                        <p:strVal val="visible"/>
                                      </p:to>
                                    </p:set>
                                    <p:anim calcmode="lin" valueType="num">
                                      <p:cBhvr>
                                        <p:cTn id="101" dur="1000" fill="hold"/>
                                        <p:tgtEl>
                                          <p:spTgt spid="121"/>
                                        </p:tgtEl>
                                        <p:attrNameLst>
                                          <p:attrName>ppt_w</p:attrName>
                                        </p:attrNameLst>
                                      </p:cBhvr>
                                      <p:tavLst>
                                        <p:tav tm="0">
                                          <p:val>
                                            <p:strVal val="#ppt_w+.3"/>
                                          </p:val>
                                        </p:tav>
                                        <p:tav tm="100000">
                                          <p:val>
                                            <p:strVal val="#ppt_w"/>
                                          </p:val>
                                        </p:tav>
                                      </p:tavLst>
                                    </p:anim>
                                    <p:anim calcmode="lin" valueType="num">
                                      <p:cBhvr>
                                        <p:cTn id="102" dur="1000" fill="hold"/>
                                        <p:tgtEl>
                                          <p:spTgt spid="121"/>
                                        </p:tgtEl>
                                        <p:attrNameLst>
                                          <p:attrName>ppt_h</p:attrName>
                                        </p:attrNameLst>
                                      </p:cBhvr>
                                      <p:tavLst>
                                        <p:tav tm="0">
                                          <p:val>
                                            <p:strVal val="#ppt_h"/>
                                          </p:val>
                                        </p:tav>
                                        <p:tav tm="100000">
                                          <p:val>
                                            <p:strVal val="#ppt_h"/>
                                          </p:val>
                                        </p:tav>
                                      </p:tavLst>
                                    </p:anim>
                                    <p:animEffect transition="in" filter="fade">
                                      <p:cBhvr>
                                        <p:cTn id="103" dur="1000"/>
                                        <p:tgtEl>
                                          <p:spTgt spid="121"/>
                                        </p:tgtEl>
                                      </p:cBhvr>
                                    </p:animEffect>
                                  </p:childTnLst>
                                </p:cTn>
                              </p:par>
                              <p:par>
                                <p:cTn id="104" presetID="50" presetClass="entr" presetSubtype="0" decel="100000" fill="hold" grpId="0" nodeType="withEffect">
                                  <p:stCondLst>
                                    <p:cond delay="0"/>
                                  </p:stCondLst>
                                  <p:childTnLst>
                                    <p:set>
                                      <p:cBhvr>
                                        <p:cTn id="105" dur="1" fill="hold">
                                          <p:stCondLst>
                                            <p:cond delay="0"/>
                                          </p:stCondLst>
                                        </p:cTn>
                                        <p:tgtEl>
                                          <p:spTgt spid="136"/>
                                        </p:tgtEl>
                                        <p:attrNameLst>
                                          <p:attrName>style.visibility</p:attrName>
                                        </p:attrNameLst>
                                      </p:cBhvr>
                                      <p:to>
                                        <p:strVal val="visible"/>
                                      </p:to>
                                    </p:set>
                                    <p:anim calcmode="lin" valueType="num">
                                      <p:cBhvr>
                                        <p:cTn id="106" dur="1000" fill="hold"/>
                                        <p:tgtEl>
                                          <p:spTgt spid="136"/>
                                        </p:tgtEl>
                                        <p:attrNameLst>
                                          <p:attrName>ppt_w</p:attrName>
                                        </p:attrNameLst>
                                      </p:cBhvr>
                                      <p:tavLst>
                                        <p:tav tm="0">
                                          <p:val>
                                            <p:strVal val="#ppt_w+.3"/>
                                          </p:val>
                                        </p:tav>
                                        <p:tav tm="100000">
                                          <p:val>
                                            <p:strVal val="#ppt_w"/>
                                          </p:val>
                                        </p:tav>
                                      </p:tavLst>
                                    </p:anim>
                                    <p:anim calcmode="lin" valueType="num">
                                      <p:cBhvr>
                                        <p:cTn id="107" dur="1000" fill="hold"/>
                                        <p:tgtEl>
                                          <p:spTgt spid="136"/>
                                        </p:tgtEl>
                                        <p:attrNameLst>
                                          <p:attrName>ppt_h</p:attrName>
                                        </p:attrNameLst>
                                      </p:cBhvr>
                                      <p:tavLst>
                                        <p:tav tm="0">
                                          <p:val>
                                            <p:strVal val="#ppt_h"/>
                                          </p:val>
                                        </p:tav>
                                        <p:tav tm="100000">
                                          <p:val>
                                            <p:strVal val="#ppt_h"/>
                                          </p:val>
                                        </p:tav>
                                      </p:tavLst>
                                    </p:anim>
                                    <p:animEffect transition="in" filter="fade">
                                      <p:cBhvr>
                                        <p:cTn id="108" dur="1000"/>
                                        <p:tgtEl>
                                          <p:spTgt spid="136"/>
                                        </p:tgtEl>
                                      </p:cBhvr>
                                    </p:animEffect>
                                  </p:childTnLst>
                                </p:cTn>
                              </p:par>
                              <p:par>
                                <p:cTn id="109" presetID="50" presetClass="entr" presetSubtype="0" decel="100000" fill="hold" nodeType="withEffect">
                                  <p:stCondLst>
                                    <p:cond delay="0"/>
                                  </p:stCondLst>
                                  <p:childTnLst>
                                    <p:set>
                                      <p:cBhvr>
                                        <p:cTn id="110" dur="1" fill="hold">
                                          <p:stCondLst>
                                            <p:cond delay="0"/>
                                          </p:stCondLst>
                                        </p:cTn>
                                        <p:tgtEl>
                                          <p:spTgt spid="137"/>
                                        </p:tgtEl>
                                        <p:attrNameLst>
                                          <p:attrName>style.visibility</p:attrName>
                                        </p:attrNameLst>
                                      </p:cBhvr>
                                      <p:to>
                                        <p:strVal val="visible"/>
                                      </p:to>
                                    </p:set>
                                    <p:anim calcmode="lin" valueType="num">
                                      <p:cBhvr>
                                        <p:cTn id="111" dur="1000" fill="hold"/>
                                        <p:tgtEl>
                                          <p:spTgt spid="137"/>
                                        </p:tgtEl>
                                        <p:attrNameLst>
                                          <p:attrName>ppt_w</p:attrName>
                                        </p:attrNameLst>
                                      </p:cBhvr>
                                      <p:tavLst>
                                        <p:tav tm="0">
                                          <p:val>
                                            <p:strVal val="#ppt_w+.3"/>
                                          </p:val>
                                        </p:tav>
                                        <p:tav tm="100000">
                                          <p:val>
                                            <p:strVal val="#ppt_w"/>
                                          </p:val>
                                        </p:tav>
                                      </p:tavLst>
                                    </p:anim>
                                    <p:anim calcmode="lin" valueType="num">
                                      <p:cBhvr>
                                        <p:cTn id="112" dur="1000" fill="hold"/>
                                        <p:tgtEl>
                                          <p:spTgt spid="137"/>
                                        </p:tgtEl>
                                        <p:attrNameLst>
                                          <p:attrName>ppt_h</p:attrName>
                                        </p:attrNameLst>
                                      </p:cBhvr>
                                      <p:tavLst>
                                        <p:tav tm="0">
                                          <p:val>
                                            <p:strVal val="#ppt_h"/>
                                          </p:val>
                                        </p:tav>
                                        <p:tav tm="100000">
                                          <p:val>
                                            <p:strVal val="#ppt_h"/>
                                          </p:val>
                                        </p:tav>
                                      </p:tavLst>
                                    </p:anim>
                                    <p:animEffect transition="in" filter="fade">
                                      <p:cBhvr>
                                        <p:cTn id="113" dur="1000"/>
                                        <p:tgtEl>
                                          <p:spTgt spid="137"/>
                                        </p:tgtEl>
                                      </p:cBhvr>
                                    </p:animEffect>
                                  </p:childTnLst>
                                </p:cTn>
                              </p:par>
                              <p:par>
                                <p:cTn id="114" presetID="50" presetClass="entr" presetSubtype="0" decel="100000" fill="hold" nodeType="withEffect">
                                  <p:stCondLst>
                                    <p:cond delay="0"/>
                                  </p:stCondLst>
                                  <p:childTnLst>
                                    <p:set>
                                      <p:cBhvr>
                                        <p:cTn id="115" dur="1" fill="hold">
                                          <p:stCondLst>
                                            <p:cond delay="0"/>
                                          </p:stCondLst>
                                        </p:cTn>
                                        <p:tgtEl>
                                          <p:spTgt spid="143"/>
                                        </p:tgtEl>
                                        <p:attrNameLst>
                                          <p:attrName>style.visibility</p:attrName>
                                        </p:attrNameLst>
                                      </p:cBhvr>
                                      <p:to>
                                        <p:strVal val="visible"/>
                                      </p:to>
                                    </p:set>
                                    <p:anim calcmode="lin" valueType="num">
                                      <p:cBhvr>
                                        <p:cTn id="116" dur="1000" fill="hold"/>
                                        <p:tgtEl>
                                          <p:spTgt spid="143"/>
                                        </p:tgtEl>
                                        <p:attrNameLst>
                                          <p:attrName>ppt_w</p:attrName>
                                        </p:attrNameLst>
                                      </p:cBhvr>
                                      <p:tavLst>
                                        <p:tav tm="0">
                                          <p:val>
                                            <p:strVal val="#ppt_w+.3"/>
                                          </p:val>
                                        </p:tav>
                                        <p:tav tm="100000">
                                          <p:val>
                                            <p:strVal val="#ppt_w"/>
                                          </p:val>
                                        </p:tav>
                                      </p:tavLst>
                                    </p:anim>
                                    <p:anim calcmode="lin" valueType="num">
                                      <p:cBhvr>
                                        <p:cTn id="117" dur="1000" fill="hold"/>
                                        <p:tgtEl>
                                          <p:spTgt spid="143"/>
                                        </p:tgtEl>
                                        <p:attrNameLst>
                                          <p:attrName>ppt_h</p:attrName>
                                        </p:attrNameLst>
                                      </p:cBhvr>
                                      <p:tavLst>
                                        <p:tav tm="0">
                                          <p:val>
                                            <p:strVal val="#ppt_h"/>
                                          </p:val>
                                        </p:tav>
                                        <p:tav tm="100000">
                                          <p:val>
                                            <p:strVal val="#ppt_h"/>
                                          </p:val>
                                        </p:tav>
                                      </p:tavLst>
                                    </p:anim>
                                    <p:animEffect transition="in" filter="fade">
                                      <p:cBhvr>
                                        <p:cTn id="118" dur="1000"/>
                                        <p:tgtEl>
                                          <p:spTgt spid="143"/>
                                        </p:tgtEl>
                                      </p:cBhvr>
                                    </p:animEffect>
                                  </p:childTnLst>
                                </p:cTn>
                              </p:par>
                              <p:par>
                                <p:cTn id="119" presetID="50" presetClass="entr" presetSubtype="0" decel="100000" fill="hold" grpId="0" nodeType="withEffect">
                                  <p:stCondLst>
                                    <p:cond delay="0"/>
                                  </p:stCondLst>
                                  <p:childTnLst>
                                    <p:set>
                                      <p:cBhvr>
                                        <p:cTn id="120" dur="1" fill="hold">
                                          <p:stCondLst>
                                            <p:cond delay="0"/>
                                          </p:stCondLst>
                                        </p:cTn>
                                        <p:tgtEl>
                                          <p:spTgt spid="153"/>
                                        </p:tgtEl>
                                        <p:attrNameLst>
                                          <p:attrName>style.visibility</p:attrName>
                                        </p:attrNameLst>
                                      </p:cBhvr>
                                      <p:to>
                                        <p:strVal val="visible"/>
                                      </p:to>
                                    </p:set>
                                    <p:anim calcmode="lin" valueType="num">
                                      <p:cBhvr>
                                        <p:cTn id="121" dur="1000" fill="hold"/>
                                        <p:tgtEl>
                                          <p:spTgt spid="153"/>
                                        </p:tgtEl>
                                        <p:attrNameLst>
                                          <p:attrName>ppt_w</p:attrName>
                                        </p:attrNameLst>
                                      </p:cBhvr>
                                      <p:tavLst>
                                        <p:tav tm="0">
                                          <p:val>
                                            <p:strVal val="#ppt_w+.3"/>
                                          </p:val>
                                        </p:tav>
                                        <p:tav tm="100000">
                                          <p:val>
                                            <p:strVal val="#ppt_w"/>
                                          </p:val>
                                        </p:tav>
                                      </p:tavLst>
                                    </p:anim>
                                    <p:anim calcmode="lin" valueType="num">
                                      <p:cBhvr>
                                        <p:cTn id="122" dur="1000" fill="hold"/>
                                        <p:tgtEl>
                                          <p:spTgt spid="153"/>
                                        </p:tgtEl>
                                        <p:attrNameLst>
                                          <p:attrName>ppt_h</p:attrName>
                                        </p:attrNameLst>
                                      </p:cBhvr>
                                      <p:tavLst>
                                        <p:tav tm="0">
                                          <p:val>
                                            <p:strVal val="#ppt_h"/>
                                          </p:val>
                                        </p:tav>
                                        <p:tav tm="100000">
                                          <p:val>
                                            <p:strVal val="#ppt_h"/>
                                          </p:val>
                                        </p:tav>
                                      </p:tavLst>
                                    </p:anim>
                                    <p:animEffect transition="in" filter="fade">
                                      <p:cBhvr>
                                        <p:cTn id="123" dur="1000"/>
                                        <p:tgtEl>
                                          <p:spTgt spid="153"/>
                                        </p:tgtEl>
                                      </p:cBhvr>
                                    </p:animEffect>
                                  </p:childTnLst>
                                </p:cTn>
                              </p:par>
                              <p:par>
                                <p:cTn id="124" presetID="50" presetClass="entr" presetSubtype="0" decel="100000" fill="hold" grpId="0" nodeType="withEffect">
                                  <p:stCondLst>
                                    <p:cond delay="0"/>
                                  </p:stCondLst>
                                  <p:childTnLst>
                                    <p:set>
                                      <p:cBhvr>
                                        <p:cTn id="125" dur="1" fill="hold">
                                          <p:stCondLst>
                                            <p:cond delay="0"/>
                                          </p:stCondLst>
                                        </p:cTn>
                                        <p:tgtEl>
                                          <p:spTgt spid="154"/>
                                        </p:tgtEl>
                                        <p:attrNameLst>
                                          <p:attrName>style.visibility</p:attrName>
                                        </p:attrNameLst>
                                      </p:cBhvr>
                                      <p:to>
                                        <p:strVal val="visible"/>
                                      </p:to>
                                    </p:set>
                                    <p:anim calcmode="lin" valueType="num">
                                      <p:cBhvr>
                                        <p:cTn id="126" dur="1000" fill="hold"/>
                                        <p:tgtEl>
                                          <p:spTgt spid="154"/>
                                        </p:tgtEl>
                                        <p:attrNameLst>
                                          <p:attrName>ppt_w</p:attrName>
                                        </p:attrNameLst>
                                      </p:cBhvr>
                                      <p:tavLst>
                                        <p:tav tm="0">
                                          <p:val>
                                            <p:strVal val="#ppt_w+.3"/>
                                          </p:val>
                                        </p:tav>
                                        <p:tav tm="100000">
                                          <p:val>
                                            <p:strVal val="#ppt_w"/>
                                          </p:val>
                                        </p:tav>
                                      </p:tavLst>
                                    </p:anim>
                                    <p:anim calcmode="lin" valueType="num">
                                      <p:cBhvr>
                                        <p:cTn id="127" dur="1000" fill="hold"/>
                                        <p:tgtEl>
                                          <p:spTgt spid="154"/>
                                        </p:tgtEl>
                                        <p:attrNameLst>
                                          <p:attrName>ppt_h</p:attrName>
                                        </p:attrNameLst>
                                      </p:cBhvr>
                                      <p:tavLst>
                                        <p:tav tm="0">
                                          <p:val>
                                            <p:strVal val="#ppt_h"/>
                                          </p:val>
                                        </p:tav>
                                        <p:tav tm="100000">
                                          <p:val>
                                            <p:strVal val="#ppt_h"/>
                                          </p:val>
                                        </p:tav>
                                      </p:tavLst>
                                    </p:anim>
                                    <p:animEffect transition="in" filter="fade">
                                      <p:cBhvr>
                                        <p:cTn id="128" dur="1000"/>
                                        <p:tgtEl>
                                          <p:spTgt spid="154"/>
                                        </p:tgtEl>
                                      </p:cBhvr>
                                    </p:animEffect>
                                  </p:childTnLst>
                                </p:cTn>
                              </p:par>
                              <p:par>
                                <p:cTn id="129" presetID="50" presetClass="entr" presetSubtype="0" decel="100000" fill="hold" grpId="0" nodeType="withEffect">
                                  <p:stCondLst>
                                    <p:cond delay="0"/>
                                  </p:stCondLst>
                                  <p:childTnLst>
                                    <p:set>
                                      <p:cBhvr>
                                        <p:cTn id="130" dur="1" fill="hold">
                                          <p:stCondLst>
                                            <p:cond delay="0"/>
                                          </p:stCondLst>
                                        </p:cTn>
                                        <p:tgtEl>
                                          <p:spTgt spid="156"/>
                                        </p:tgtEl>
                                        <p:attrNameLst>
                                          <p:attrName>style.visibility</p:attrName>
                                        </p:attrNameLst>
                                      </p:cBhvr>
                                      <p:to>
                                        <p:strVal val="visible"/>
                                      </p:to>
                                    </p:set>
                                    <p:anim calcmode="lin" valueType="num">
                                      <p:cBhvr>
                                        <p:cTn id="131" dur="1000" fill="hold"/>
                                        <p:tgtEl>
                                          <p:spTgt spid="156"/>
                                        </p:tgtEl>
                                        <p:attrNameLst>
                                          <p:attrName>ppt_w</p:attrName>
                                        </p:attrNameLst>
                                      </p:cBhvr>
                                      <p:tavLst>
                                        <p:tav tm="0">
                                          <p:val>
                                            <p:strVal val="#ppt_w+.3"/>
                                          </p:val>
                                        </p:tav>
                                        <p:tav tm="100000">
                                          <p:val>
                                            <p:strVal val="#ppt_w"/>
                                          </p:val>
                                        </p:tav>
                                      </p:tavLst>
                                    </p:anim>
                                    <p:anim calcmode="lin" valueType="num">
                                      <p:cBhvr>
                                        <p:cTn id="132" dur="1000" fill="hold"/>
                                        <p:tgtEl>
                                          <p:spTgt spid="156"/>
                                        </p:tgtEl>
                                        <p:attrNameLst>
                                          <p:attrName>ppt_h</p:attrName>
                                        </p:attrNameLst>
                                      </p:cBhvr>
                                      <p:tavLst>
                                        <p:tav tm="0">
                                          <p:val>
                                            <p:strVal val="#ppt_h"/>
                                          </p:val>
                                        </p:tav>
                                        <p:tav tm="100000">
                                          <p:val>
                                            <p:strVal val="#ppt_h"/>
                                          </p:val>
                                        </p:tav>
                                      </p:tavLst>
                                    </p:anim>
                                    <p:animEffect transition="in" filter="fade">
                                      <p:cBhvr>
                                        <p:cTn id="133" dur="1000"/>
                                        <p:tgtEl>
                                          <p:spTgt spid="156"/>
                                        </p:tgtEl>
                                      </p:cBhvr>
                                    </p:animEffect>
                                  </p:childTnLst>
                                </p:cTn>
                              </p:par>
                              <p:par>
                                <p:cTn id="134" presetID="50" presetClass="entr" presetSubtype="0" decel="100000" fill="hold" grpId="0" nodeType="withEffect">
                                  <p:stCondLst>
                                    <p:cond delay="0"/>
                                  </p:stCondLst>
                                  <p:childTnLst>
                                    <p:set>
                                      <p:cBhvr>
                                        <p:cTn id="135" dur="1" fill="hold">
                                          <p:stCondLst>
                                            <p:cond delay="0"/>
                                          </p:stCondLst>
                                        </p:cTn>
                                        <p:tgtEl>
                                          <p:spTgt spid="157"/>
                                        </p:tgtEl>
                                        <p:attrNameLst>
                                          <p:attrName>style.visibility</p:attrName>
                                        </p:attrNameLst>
                                      </p:cBhvr>
                                      <p:to>
                                        <p:strVal val="visible"/>
                                      </p:to>
                                    </p:set>
                                    <p:anim calcmode="lin" valueType="num">
                                      <p:cBhvr>
                                        <p:cTn id="136" dur="1000" fill="hold"/>
                                        <p:tgtEl>
                                          <p:spTgt spid="157"/>
                                        </p:tgtEl>
                                        <p:attrNameLst>
                                          <p:attrName>ppt_w</p:attrName>
                                        </p:attrNameLst>
                                      </p:cBhvr>
                                      <p:tavLst>
                                        <p:tav tm="0">
                                          <p:val>
                                            <p:strVal val="#ppt_w+.3"/>
                                          </p:val>
                                        </p:tav>
                                        <p:tav tm="100000">
                                          <p:val>
                                            <p:strVal val="#ppt_w"/>
                                          </p:val>
                                        </p:tav>
                                      </p:tavLst>
                                    </p:anim>
                                    <p:anim calcmode="lin" valueType="num">
                                      <p:cBhvr>
                                        <p:cTn id="137" dur="1000" fill="hold"/>
                                        <p:tgtEl>
                                          <p:spTgt spid="157"/>
                                        </p:tgtEl>
                                        <p:attrNameLst>
                                          <p:attrName>ppt_h</p:attrName>
                                        </p:attrNameLst>
                                      </p:cBhvr>
                                      <p:tavLst>
                                        <p:tav tm="0">
                                          <p:val>
                                            <p:strVal val="#ppt_h"/>
                                          </p:val>
                                        </p:tav>
                                        <p:tav tm="100000">
                                          <p:val>
                                            <p:strVal val="#ppt_h"/>
                                          </p:val>
                                        </p:tav>
                                      </p:tavLst>
                                    </p:anim>
                                    <p:animEffect transition="in" filter="fade">
                                      <p:cBhvr>
                                        <p:cTn id="138" dur="1000"/>
                                        <p:tgtEl>
                                          <p:spTgt spid="157"/>
                                        </p:tgtEl>
                                      </p:cBhvr>
                                    </p:animEffect>
                                  </p:childTnLst>
                                </p:cTn>
                              </p:par>
                            </p:childTnLst>
                          </p:cTn>
                        </p:par>
                      </p:childTnLst>
                    </p:cTn>
                  </p:par>
                  <p:par>
                    <p:cTn id="139" fill="hold">
                      <p:stCondLst>
                        <p:cond delay="indefinite"/>
                      </p:stCondLst>
                      <p:childTnLst>
                        <p:par>
                          <p:cTn id="140" fill="hold">
                            <p:stCondLst>
                              <p:cond delay="0"/>
                            </p:stCondLst>
                            <p:childTnLst>
                              <p:par>
                                <p:cTn id="141" presetID="49" presetClass="entr" presetSubtype="0" decel="100000" fill="hold" grpId="1" nodeType="clickEffect">
                                  <p:stCondLst>
                                    <p:cond delay="0"/>
                                  </p:stCondLst>
                                  <p:childTnLst>
                                    <p:set>
                                      <p:cBhvr>
                                        <p:cTn id="142" dur="1" fill="hold">
                                          <p:stCondLst>
                                            <p:cond delay="0"/>
                                          </p:stCondLst>
                                        </p:cTn>
                                        <p:tgtEl>
                                          <p:spTgt spid="117"/>
                                        </p:tgtEl>
                                        <p:attrNameLst>
                                          <p:attrName>style.visibility</p:attrName>
                                        </p:attrNameLst>
                                      </p:cBhvr>
                                      <p:to>
                                        <p:strVal val="visible"/>
                                      </p:to>
                                    </p:set>
                                    <p:anim calcmode="lin" valueType="num">
                                      <p:cBhvr>
                                        <p:cTn id="143" dur="500" fill="hold"/>
                                        <p:tgtEl>
                                          <p:spTgt spid="117"/>
                                        </p:tgtEl>
                                        <p:attrNameLst>
                                          <p:attrName>ppt_w</p:attrName>
                                        </p:attrNameLst>
                                      </p:cBhvr>
                                      <p:tavLst>
                                        <p:tav tm="0">
                                          <p:val>
                                            <p:fltVal val="0"/>
                                          </p:val>
                                        </p:tav>
                                        <p:tav tm="100000">
                                          <p:val>
                                            <p:strVal val="#ppt_w"/>
                                          </p:val>
                                        </p:tav>
                                      </p:tavLst>
                                    </p:anim>
                                    <p:anim calcmode="lin" valueType="num">
                                      <p:cBhvr>
                                        <p:cTn id="144" dur="500" fill="hold"/>
                                        <p:tgtEl>
                                          <p:spTgt spid="117"/>
                                        </p:tgtEl>
                                        <p:attrNameLst>
                                          <p:attrName>ppt_h</p:attrName>
                                        </p:attrNameLst>
                                      </p:cBhvr>
                                      <p:tavLst>
                                        <p:tav tm="0">
                                          <p:val>
                                            <p:fltVal val="0"/>
                                          </p:val>
                                        </p:tav>
                                        <p:tav tm="100000">
                                          <p:val>
                                            <p:strVal val="#ppt_h"/>
                                          </p:val>
                                        </p:tav>
                                      </p:tavLst>
                                    </p:anim>
                                    <p:anim calcmode="lin" valueType="num">
                                      <p:cBhvr>
                                        <p:cTn id="145" dur="500" fill="hold"/>
                                        <p:tgtEl>
                                          <p:spTgt spid="117"/>
                                        </p:tgtEl>
                                        <p:attrNameLst>
                                          <p:attrName>style.rotation</p:attrName>
                                        </p:attrNameLst>
                                      </p:cBhvr>
                                      <p:tavLst>
                                        <p:tav tm="0">
                                          <p:val>
                                            <p:fltVal val="360"/>
                                          </p:val>
                                        </p:tav>
                                        <p:tav tm="100000">
                                          <p:val>
                                            <p:fltVal val="0"/>
                                          </p:val>
                                        </p:tav>
                                      </p:tavLst>
                                    </p:anim>
                                    <p:animEffect transition="in" filter="fade">
                                      <p:cBhvr>
                                        <p:cTn id="146" dur="500"/>
                                        <p:tgtEl>
                                          <p:spTgt spid="117"/>
                                        </p:tgtEl>
                                      </p:cBhvr>
                                    </p:animEffect>
                                  </p:childTnLst>
                                </p:cTn>
                              </p:par>
                              <p:par>
                                <p:cTn id="147" presetID="49" presetClass="entr" presetSubtype="0" decel="100000" fill="hold" nodeType="withEffect">
                                  <p:stCondLst>
                                    <p:cond delay="0"/>
                                  </p:stCondLst>
                                  <p:childTnLst>
                                    <p:set>
                                      <p:cBhvr>
                                        <p:cTn id="148" dur="1" fill="hold">
                                          <p:stCondLst>
                                            <p:cond delay="0"/>
                                          </p:stCondLst>
                                        </p:cTn>
                                        <p:tgtEl>
                                          <p:spTgt spid="118"/>
                                        </p:tgtEl>
                                        <p:attrNameLst>
                                          <p:attrName>style.visibility</p:attrName>
                                        </p:attrNameLst>
                                      </p:cBhvr>
                                      <p:to>
                                        <p:strVal val="visible"/>
                                      </p:to>
                                    </p:set>
                                    <p:anim calcmode="lin" valueType="num">
                                      <p:cBhvr>
                                        <p:cTn id="149" dur="500" fill="hold"/>
                                        <p:tgtEl>
                                          <p:spTgt spid="118"/>
                                        </p:tgtEl>
                                        <p:attrNameLst>
                                          <p:attrName>ppt_w</p:attrName>
                                        </p:attrNameLst>
                                      </p:cBhvr>
                                      <p:tavLst>
                                        <p:tav tm="0">
                                          <p:val>
                                            <p:fltVal val="0"/>
                                          </p:val>
                                        </p:tav>
                                        <p:tav tm="100000">
                                          <p:val>
                                            <p:strVal val="#ppt_w"/>
                                          </p:val>
                                        </p:tav>
                                      </p:tavLst>
                                    </p:anim>
                                    <p:anim calcmode="lin" valueType="num">
                                      <p:cBhvr>
                                        <p:cTn id="150" dur="500" fill="hold"/>
                                        <p:tgtEl>
                                          <p:spTgt spid="118"/>
                                        </p:tgtEl>
                                        <p:attrNameLst>
                                          <p:attrName>ppt_h</p:attrName>
                                        </p:attrNameLst>
                                      </p:cBhvr>
                                      <p:tavLst>
                                        <p:tav tm="0">
                                          <p:val>
                                            <p:fltVal val="0"/>
                                          </p:val>
                                        </p:tav>
                                        <p:tav tm="100000">
                                          <p:val>
                                            <p:strVal val="#ppt_h"/>
                                          </p:val>
                                        </p:tav>
                                      </p:tavLst>
                                    </p:anim>
                                    <p:anim calcmode="lin" valueType="num">
                                      <p:cBhvr>
                                        <p:cTn id="151" dur="500" fill="hold"/>
                                        <p:tgtEl>
                                          <p:spTgt spid="118"/>
                                        </p:tgtEl>
                                        <p:attrNameLst>
                                          <p:attrName>style.rotation</p:attrName>
                                        </p:attrNameLst>
                                      </p:cBhvr>
                                      <p:tavLst>
                                        <p:tav tm="0">
                                          <p:val>
                                            <p:fltVal val="360"/>
                                          </p:val>
                                        </p:tav>
                                        <p:tav tm="100000">
                                          <p:val>
                                            <p:fltVal val="0"/>
                                          </p:val>
                                        </p:tav>
                                      </p:tavLst>
                                    </p:anim>
                                    <p:animEffect transition="in" filter="fade">
                                      <p:cBhvr>
                                        <p:cTn id="152" dur="500"/>
                                        <p:tgtEl>
                                          <p:spTgt spid="118"/>
                                        </p:tgtEl>
                                      </p:cBhvr>
                                    </p:animEffect>
                                  </p:childTnLst>
                                </p:cTn>
                              </p:par>
                              <p:par>
                                <p:cTn id="153" presetID="49" presetClass="entr" presetSubtype="0" decel="100000" fill="hold" nodeType="withEffect">
                                  <p:stCondLst>
                                    <p:cond delay="0"/>
                                  </p:stCondLst>
                                  <p:childTnLst>
                                    <p:set>
                                      <p:cBhvr>
                                        <p:cTn id="154" dur="1" fill="hold">
                                          <p:stCondLst>
                                            <p:cond delay="0"/>
                                          </p:stCondLst>
                                        </p:cTn>
                                        <p:tgtEl>
                                          <p:spTgt spid="121"/>
                                        </p:tgtEl>
                                        <p:attrNameLst>
                                          <p:attrName>style.visibility</p:attrName>
                                        </p:attrNameLst>
                                      </p:cBhvr>
                                      <p:to>
                                        <p:strVal val="visible"/>
                                      </p:to>
                                    </p:set>
                                    <p:anim calcmode="lin" valueType="num">
                                      <p:cBhvr>
                                        <p:cTn id="155" dur="500" fill="hold"/>
                                        <p:tgtEl>
                                          <p:spTgt spid="121"/>
                                        </p:tgtEl>
                                        <p:attrNameLst>
                                          <p:attrName>ppt_w</p:attrName>
                                        </p:attrNameLst>
                                      </p:cBhvr>
                                      <p:tavLst>
                                        <p:tav tm="0">
                                          <p:val>
                                            <p:fltVal val="0"/>
                                          </p:val>
                                        </p:tav>
                                        <p:tav tm="100000">
                                          <p:val>
                                            <p:strVal val="#ppt_w"/>
                                          </p:val>
                                        </p:tav>
                                      </p:tavLst>
                                    </p:anim>
                                    <p:anim calcmode="lin" valueType="num">
                                      <p:cBhvr>
                                        <p:cTn id="156" dur="500" fill="hold"/>
                                        <p:tgtEl>
                                          <p:spTgt spid="121"/>
                                        </p:tgtEl>
                                        <p:attrNameLst>
                                          <p:attrName>ppt_h</p:attrName>
                                        </p:attrNameLst>
                                      </p:cBhvr>
                                      <p:tavLst>
                                        <p:tav tm="0">
                                          <p:val>
                                            <p:fltVal val="0"/>
                                          </p:val>
                                        </p:tav>
                                        <p:tav tm="100000">
                                          <p:val>
                                            <p:strVal val="#ppt_h"/>
                                          </p:val>
                                        </p:tav>
                                      </p:tavLst>
                                    </p:anim>
                                    <p:anim calcmode="lin" valueType="num">
                                      <p:cBhvr>
                                        <p:cTn id="157" dur="500" fill="hold"/>
                                        <p:tgtEl>
                                          <p:spTgt spid="121"/>
                                        </p:tgtEl>
                                        <p:attrNameLst>
                                          <p:attrName>style.rotation</p:attrName>
                                        </p:attrNameLst>
                                      </p:cBhvr>
                                      <p:tavLst>
                                        <p:tav tm="0">
                                          <p:val>
                                            <p:fltVal val="360"/>
                                          </p:val>
                                        </p:tav>
                                        <p:tav tm="100000">
                                          <p:val>
                                            <p:fltVal val="0"/>
                                          </p:val>
                                        </p:tav>
                                      </p:tavLst>
                                    </p:anim>
                                    <p:animEffect transition="in" filter="fade">
                                      <p:cBhvr>
                                        <p:cTn id="158" dur="500"/>
                                        <p:tgtEl>
                                          <p:spTgt spid="121"/>
                                        </p:tgtEl>
                                      </p:cBhvr>
                                    </p:animEffect>
                                  </p:childTnLst>
                                </p:cTn>
                              </p:par>
                              <p:par>
                                <p:cTn id="159" presetID="49" presetClass="entr" presetSubtype="0" decel="100000" fill="hold" grpId="1" nodeType="withEffect">
                                  <p:stCondLst>
                                    <p:cond delay="0"/>
                                  </p:stCondLst>
                                  <p:childTnLst>
                                    <p:set>
                                      <p:cBhvr>
                                        <p:cTn id="160" dur="1" fill="hold">
                                          <p:stCondLst>
                                            <p:cond delay="0"/>
                                          </p:stCondLst>
                                        </p:cTn>
                                        <p:tgtEl>
                                          <p:spTgt spid="136"/>
                                        </p:tgtEl>
                                        <p:attrNameLst>
                                          <p:attrName>style.visibility</p:attrName>
                                        </p:attrNameLst>
                                      </p:cBhvr>
                                      <p:to>
                                        <p:strVal val="visible"/>
                                      </p:to>
                                    </p:set>
                                    <p:anim calcmode="lin" valueType="num">
                                      <p:cBhvr>
                                        <p:cTn id="161" dur="500" fill="hold"/>
                                        <p:tgtEl>
                                          <p:spTgt spid="136"/>
                                        </p:tgtEl>
                                        <p:attrNameLst>
                                          <p:attrName>ppt_w</p:attrName>
                                        </p:attrNameLst>
                                      </p:cBhvr>
                                      <p:tavLst>
                                        <p:tav tm="0">
                                          <p:val>
                                            <p:fltVal val="0"/>
                                          </p:val>
                                        </p:tav>
                                        <p:tav tm="100000">
                                          <p:val>
                                            <p:strVal val="#ppt_w"/>
                                          </p:val>
                                        </p:tav>
                                      </p:tavLst>
                                    </p:anim>
                                    <p:anim calcmode="lin" valueType="num">
                                      <p:cBhvr>
                                        <p:cTn id="162" dur="500" fill="hold"/>
                                        <p:tgtEl>
                                          <p:spTgt spid="136"/>
                                        </p:tgtEl>
                                        <p:attrNameLst>
                                          <p:attrName>ppt_h</p:attrName>
                                        </p:attrNameLst>
                                      </p:cBhvr>
                                      <p:tavLst>
                                        <p:tav tm="0">
                                          <p:val>
                                            <p:fltVal val="0"/>
                                          </p:val>
                                        </p:tav>
                                        <p:tav tm="100000">
                                          <p:val>
                                            <p:strVal val="#ppt_h"/>
                                          </p:val>
                                        </p:tav>
                                      </p:tavLst>
                                    </p:anim>
                                    <p:anim calcmode="lin" valueType="num">
                                      <p:cBhvr>
                                        <p:cTn id="163" dur="500" fill="hold"/>
                                        <p:tgtEl>
                                          <p:spTgt spid="136"/>
                                        </p:tgtEl>
                                        <p:attrNameLst>
                                          <p:attrName>style.rotation</p:attrName>
                                        </p:attrNameLst>
                                      </p:cBhvr>
                                      <p:tavLst>
                                        <p:tav tm="0">
                                          <p:val>
                                            <p:fltVal val="360"/>
                                          </p:val>
                                        </p:tav>
                                        <p:tav tm="100000">
                                          <p:val>
                                            <p:fltVal val="0"/>
                                          </p:val>
                                        </p:tav>
                                      </p:tavLst>
                                    </p:anim>
                                    <p:animEffect transition="in" filter="fade">
                                      <p:cBhvr>
                                        <p:cTn id="164" dur="500"/>
                                        <p:tgtEl>
                                          <p:spTgt spid="136"/>
                                        </p:tgtEl>
                                      </p:cBhvr>
                                    </p:animEffect>
                                  </p:childTnLst>
                                </p:cTn>
                              </p:par>
                              <p:par>
                                <p:cTn id="165" presetID="49" presetClass="entr" presetSubtype="0" decel="100000" fill="hold" nodeType="withEffect">
                                  <p:stCondLst>
                                    <p:cond delay="0"/>
                                  </p:stCondLst>
                                  <p:childTnLst>
                                    <p:set>
                                      <p:cBhvr>
                                        <p:cTn id="166" dur="1" fill="hold">
                                          <p:stCondLst>
                                            <p:cond delay="0"/>
                                          </p:stCondLst>
                                        </p:cTn>
                                        <p:tgtEl>
                                          <p:spTgt spid="137"/>
                                        </p:tgtEl>
                                        <p:attrNameLst>
                                          <p:attrName>style.visibility</p:attrName>
                                        </p:attrNameLst>
                                      </p:cBhvr>
                                      <p:to>
                                        <p:strVal val="visible"/>
                                      </p:to>
                                    </p:set>
                                    <p:anim calcmode="lin" valueType="num">
                                      <p:cBhvr>
                                        <p:cTn id="167" dur="500" fill="hold"/>
                                        <p:tgtEl>
                                          <p:spTgt spid="137"/>
                                        </p:tgtEl>
                                        <p:attrNameLst>
                                          <p:attrName>ppt_w</p:attrName>
                                        </p:attrNameLst>
                                      </p:cBhvr>
                                      <p:tavLst>
                                        <p:tav tm="0">
                                          <p:val>
                                            <p:fltVal val="0"/>
                                          </p:val>
                                        </p:tav>
                                        <p:tav tm="100000">
                                          <p:val>
                                            <p:strVal val="#ppt_w"/>
                                          </p:val>
                                        </p:tav>
                                      </p:tavLst>
                                    </p:anim>
                                    <p:anim calcmode="lin" valueType="num">
                                      <p:cBhvr>
                                        <p:cTn id="168" dur="500" fill="hold"/>
                                        <p:tgtEl>
                                          <p:spTgt spid="137"/>
                                        </p:tgtEl>
                                        <p:attrNameLst>
                                          <p:attrName>ppt_h</p:attrName>
                                        </p:attrNameLst>
                                      </p:cBhvr>
                                      <p:tavLst>
                                        <p:tav tm="0">
                                          <p:val>
                                            <p:fltVal val="0"/>
                                          </p:val>
                                        </p:tav>
                                        <p:tav tm="100000">
                                          <p:val>
                                            <p:strVal val="#ppt_h"/>
                                          </p:val>
                                        </p:tav>
                                      </p:tavLst>
                                    </p:anim>
                                    <p:anim calcmode="lin" valueType="num">
                                      <p:cBhvr>
                                        <p:cTn id="169" dur="500" fill="hold"/>
                                        <p:tgtEl>
                                          <p:spTgt spid="137"/>
                                        </p:tgtEl>
                                        <p:attrNameLst>
                                          <p:attrName>style.rotation</p:attrName>
                                        </p:attrNameLst>
                                      </p:cBhvr>
                                      <p:tavLst>
                                        <p:tav tm="0">
                                          <p:val>
                                            <p:fltVal val="360"/>
                                          </p:val>
                                        </p:tav>
                                        <p:tav tm="100000">
                                          <p:val>
                                            <p:fltVal val="0"/>
                                          </p:val>
                                        </p:tav>
                                      </p:tavLst>
                                    </p:anim>
                                    <p:animEffect transition="in" filter="fade">
                                      <p:cBhvr>
                                        <p:cTn id="170" dur="500"/>
                                        <p:tgtEl>
                                          <p:spTgt spid="137"/>
                                        </p:tgtEl>
                                      </p:cBhvr>
                                    </p:animEffect>
                                  </p:childTnLst>
                                </p:cTn>
                              </p:par>
                              <p:par>
                                <p:cTn id="171" presetID="49" presetClass="entr" presetSubtype="0" decel="100000" fill="hold" nodeType="withEffect">
                                  <p:stCondLst>
                                    <p:cond delay="0"/>
                                  </p:stCondLst>
                                  <p:childTnLst>
                                    <p:set>
                                      <p:cBhvr>
                                        <p:cTn id="172" dur="1" fill="hold">
                                          <p:stCondLst>
                                            <p:cond delay="0"/>
                                          </p:stCondLst>
                                        </p:cTn>
                                        <p:tgtEl>
                                          <p:spTgt spid="143"/>
                                        </p:tgtEl>
                                        <p:attrNameLst>
                                          <p:attrName>style.visibility</p:attrName>
                                        </p:attrNameLst>
                                      </p:cBhvr>
                                      <p:to>
                                        <p:strVal val="visible"/>
                                      </p:to>
                                    </p:set>
                                    <p:anim calcmode="lin" valueType="num">
                                      <p:cBhvr>
                                        <p:cTn id="173" dur="500" fill="hold"/>
                                        <p:tgtEl>
                                          <p:spTgt spid="143"/>
                                        </p:tgtEl>
                                        <p:attrNameLst>
                                          <p:attrName>ppt_w</p:attrName>
                                        </p:attrNameLst>
                                      </p:cBhvr>
                                      <p:tavLst>
                                        <p:tav tm="0">
                                          <p:val>
                                            <p:fltVal val="0"/>
                                          </p:val>
                                        </p:tav>
                                        <p:tav tm="100000">
                                          <p:val>
                                            <p:strVal val="#ppt_w"/>
                                          </p:val>
                                        </p:tav>
                                      </p:tavLst>
                                    </p:anim>
                                    <p:anim calcmode="lin" valueType="num">
                                      <p:cBhvr>
                                        <p:cTn id="174" dur="500" fill="hold"/>
                                        <p:tgtEl>
                                          <p:spTgt spid="143"/>
                                        </p:tgtEl>
                                        <p:attrNameLst>
                                          <p:attrName>ppt_h</p:attrName>
                                        </p:attrNameLst>
                                      </p:cBhvr>
                                      <p:tavLst>
                                        <p:tav tm="0">
                                          <p:val>
                                            <p:fltVal val="0"/>
                                          </p:val>
                                        </p:tav>
                                        <p:tav tm="100000">
                                          <p:val>
                                            <p:strVal val="#ppt_h"/>
                                          </p:val>
                                        </p:tav>
                                      </p:tavLst>
                                    </p:anim>
                                    <p:anim calcmode="lin" valueType="num">
                                      <p:cBhvr>
                                        <p:cTn id="175" dur="500" fill="hold"/>
                                        <p:tgtEl>
                                          <p:spTgt spid="143"/>
                                        </p:tgtEl>
                                        <p:attrNameLst>
                                          <p:attrName>style.rotation</p:attrName>
                                        </p:attrNameLst>
                                      </p:cBhvr>
                                      <p:tavLst>
                                        <p:tav tm="0">
                                          <p:val>
                                            <p:fltVal val="360"/>
                                          </p:val>
                                        </p:tav>
                                        <p:tav tm="100000">
                                          <p:val>
                                            <p:fltVal val="0"/>
                                          </p:val>
                                        </p:tav>
                                      </p:tavLst>
                                    </p:anim>
                                    <p:animEffect transition="in" filter="fade">
                                      <p:cBhvr>
                                        <p:cTn id="176" dur="500"/>
                                        <p:tgtEl>
                                          <p:spTgt spid="143"/>
                                        </p:tgtEl>
                                      </p:cBhvr>
                                    </p:animEffect>
                                  </p:childTnLst>
                                </p:cTn>
                              </p:par>
                              <p:par>
                                <p:cTn id="177" presetID="49" presetClass="entr" presetSubtype="0" decel="100000" fill="hold" grpId="1" nodeType="withEffect">
                                  <p:stCondLst>
                                    <p:cond delay="0"/>
                                  </p:stCondLst>
                                  <p:childTnLst>
                                    <p:set>
                                      <p:cBhvr>
                                        <p:cTn id="178" dur="1" fill="hold">
                                          <p:stCondLst>
                                            <p:cond delay="0"/>
                                          </p:stCondLst>
                                        </p:cTn>
                                        <p:tgtEl>
                                          <p:spTgt spid="153"/>
                                        </p:tgtEl>
                                        <p:attrNameLst>
                                          <p:attrName>style.visibility</p:attrName>
                                        </p:attrNameLst>
                                      </p:cBhvr>
                                      <p:to>
                                        <p:strVal val="visible"/>
                                      </p:to>
                                    </p:set>
                                    <p:anim calcmode="lin" valueType="num">
                                      <p:cBhvr>
                                        <p:cTn id="179" dur="500" fill="hold"/>
                                        <p:tgtEl>
                                          <p:spTgt spid="153"/>
                                        </p:tgtEl>
                                        <p:attrNameLst>
                                          <p:attrName>ppt_w</p:attrName>
                                        </p:attrNameLst>
                                      </p:cBhvr>
                                      <p:tavLst>
                                        <p:tav tm="0">
                                          <p:val>
                                            <p:fltVal val="0"/>
                                          </p:val>
                                        </p:tav>
                                        <p:tav tm="100000">
                                          <p:val>
                                            <p:strVal val="#ppt_w"/>
                                          </p:val>
                                        </p:tav>
                                      </p:tavLst>
                                    </p:anim>
                                    <p:anim calcmode="lin" valueType="num">
                                      <p:cBhvr>
                                        <p:cTn id="180" dur="500" fill="hold"/>
                                        <p:tgtEl>
                                          <p:spTgt spid="153"/>
                                        </p:tgtEl>
                                        <p:attrNameLst>
                                          <p:attrName>ppt_h</p:attrName>
                                        </p:attrNameLst>
                                      </p:cBhvr>
                                      <p:tavLst>
                                        <p:tav tm="0">
                                          <p:val>
                                            <p:fltVal val="0"/>
                                          </p:val>
                                        </p:tav>
                                        <p:tav tm="100000">
                                          <p:val>
                                            <p:strVal val="#ppt_h"/>
                                          </p:val>
                                        </p:tav>
                                      </p:tavLst>
                                    </p:anim>
                                    <p:anim calcmode="lin" valueType="num">
                                      <p:cBhvr>
                                        <p:cTn id="181" dur="500" fill="hold"/>
                                        <p:tgtEl>
                                          <p:spTgt spid="153"/>
                                        </p:tgtEl>
                                        <p:attrNameLst>
                                          <p:attrName>style.rotation</p:attrName>
                                        </p:attrNameLst>
                                      </p:cBhvr>
                                      <p:tavLst>
                                        <p:tav tm="0">
                                          <p:val>
                                            <p:fltVal val="360"/>
                                          </p:val>
                                        </p:tav>
                                        <p:tav tm="100000">
                                          <p:val>
                                            <p:fltVal val="0"/>
                                          </p:val>
                                        </p:tav>
                                      </p:tavLst>
                                    </p:anim>
                                    <p:animEffect transition="in" filter="fade">
                                      <p:cBhvr>
                                        <p:cTn id="182" dur="500"/>
                                        <p:tgtEl>
                                          <p:spTgt spid="153"/>
                                        </p:tgtEl>
                                      </p:cBhvr>
                                    </p:animEffect>
                                  </p:childTnLst>
                                </p:cTn>
                              </p:par>
                              <p:par>
                                <p:cTn id="183" presetID="49" presetClass="entr" presetSubtype="0" decel="100000" fill="hold" grpId="1" nodeType="withEffect">
                                  <p:stCondLst>
                                    <p:cond delay="0"/>
                                  </p:stCondLst>
                                  <p:childTnLst>
                                    <p:set>
                                      <p:cBhvr>
                                        <p:cTn id="184" dur="1" fill="hold">
                                          <p:stCondLst>
                                            <p:cond delay="0"/>
                                          </p:stCondLst>
                                        </p:cTn>
                                        <p:tgtEl>
                                          <p:spTgt spid="154"/>
                                        </p:tgtEl>
                                        <p:attrNameLst>
                                          <p:attrName>style.visibility</p:attrName>
                                        </p:attrNameLst>
                                      </p:cBhvr>
                                      <p:to>
                                        <p:strVal val="visible"/>
                                      </p:to>
                                    </p:set>
                                    <p:anim calcmode="lin" valueType="num">
                                      <p:cBhvr>
                                        <p:cTn id="185" dur="500" fill="hold"/>
                                        <p:tgtEl>
                                          <p:spTgt spid="154"/>
                                        </p:tgtEl>
                                        <p:attrNameLst>
                                          <p:attrName>ppt_w</p:attrName>
                                        </p:attrNameLst>
                                      </p:cBhvr>
                                      <p:tavLst>
                                        <p:tav tm="0">
                                          <p:val>
                                            <p:fltVal val="0"/>
                                          </p:val>
                                        </p:tav>
                                        <p:tav tm="100000">
                                          <p:val>
                                            <p:strVal val="#ppt_w"/>
                                          </p:val>
                                        </p:tav>
                                      </p:tavLst>
                                    </p:anim>
                                    <p:anim calcmode="lin" valueType="num">
                                      <p:cBhvr>
                                        <p:cTn id="186" dur="500" fill="hold"/>
                                        <p:tgtEl>
                                          <p:spTgt spid="154"/>
                                        </p:tgtEl>
                                        <p:attrNameLst>
                                          <p:attrName>ppt_h</p:attrName>
                                        </p:attrNameLst>
                                      </p:cBhvr>
                                      <p:tavLst>
                                        <p:tav tm="0">
                                          <p:val>
                                            <p:fltVal val="0"/>
                                          </p:val>
                                        </p:tav>
                                        <p:tav tm="100000">
                                          <p:val>
                                            <p:strVal val="#ppt_h"/>
                                          </p:val>
                                        </p:tav>
                                      </p:tavLst>
                                    </p:anim>
                                    <p:anim calcmode="lin" valueType="num">
                                      <p:cBhvr>
                                        <p:cTn id="187" dur="500" fill="hold"/>
                                        <p:tgtEl>
                                          <p:spTgt spid="154"/>
                                        </p:tgtEl>
                                        <p:attrNameLst>
                                          <p:attrName>style.rotation</p:attrName>
                                        </p:attrNameLst>
                                      </p:cBhvr>
                                      <p:tavLst>
                                        <p:tav tm="0">
                                          <p:val>
                                            <p:fltVal val="360"/>
                                          </p:val>
                                        </p:tav>
                                        <p:tav tm="100000">
                                          <p:val>
                                            <p:fltVal val="0"/>
                                          </p:val>
                                        </p:tav>
                                      </p:tavLst>
                                    </p:anim>
                                    <p:animEffect transition="in" filter="fade">
                                      <p:cBhvr>
                                        <p:cTn id="188" dur="500"/>
                                        <p:tgtEl>
                                          <p:spTgt spid="154"/>
                                        </p:tgtEl>
                                      </p:cBhvr>
                                    </p:animEffect>
                                  </p:childTnLst>
                                </p:cTn>
                              </p:par>
                              <p:par>
                                <p:cTn id="189" presetID="49" presetClass="entr" presetSubtype="0" decel="100000" fill="hold" grpId="1" nodeType="withEffect">
                                  <p:stCondLst>
                                    <p:cond delay="0"/>
                                  </p:stCondLst>
                                  <p:childTnLst>
                                    <p:set>
                                      <p:cBhvr>
                                        <p:cTn id="190" dur="1" fill="hold">
                                          <p:stCondLst>
                                            <p:cond delay="0"/>
                                          </p:stCondLst>
                                        </p:cTn>
                                        <p:tgtEl>
                                          <p:spTgt spid="156"/>
                                        </p:tgtEl>
                                        <p:attrNameLst>
                                          <p:attrName>style.visibility</p:attrName>
                                        </p:attrNameLst>
                                      </p:cBhvr>
                                      <p:to>
                                        <p:strVal val="visible"/>
                                      </p:to>
                                    </p:set>
                                    <p:anim calcmode="lin" valueType="num">
                                      <p:cBhvr>
                                        <p:cTn id="191" dur="500" fill="hold"/>
                                        <p:tgtEl>
                                          <p:spTgt spid="156"/>
                                        </p:tgtEl>
                                        <p:attrNameLst>
                                          <p:attrName>ppt_w</p:attrName>
                                        </p:attrNameLst>
                                      </p:cBhvr>
                                      <p:tavLst>
                                        <p:tav tm="0">
                                          <p:val>
                                            <p:fltVal val="0"/>
                                          </p:val>
                                        </p:tav>
                                        <p:tav tm="100000">
                                          <p:val>
                                            <p:strVal val="#ppt_w"/>
                                          </p:val>
                                        </p:tav>
                                      </p:tavLst>
                                    </p:anim>
                                    <p:anim calcmode="lin" valueType="num">
                                      <p:cBhvr>
                                        <p:cTn id="192" dur="500" fill="hold"/>
                                        <p:tgtEl>
                                          <p:spTgt spid="156"/>
                                        </p:tgtEl>
                                        <p:attrNameLst>
                                          <p:attrName>ppt_h</p:attrName>
                                        </p:attrNameLst>
                                      </p:cBhvr>
                                      <p:tavLst>
                                        <p:tav tm="0">
                                          <p:val>
                                            <p:fltVal val="0"/>
                                          </p:val>
                                        </p:tav>
                                        <p:tav tm="100000">
                                          <p:val>
                                            <p:strVal val="#ppt_h"/>
                                          </p:val>
                                        </p:tav>
                                      </p:tavLst>
                                    </p:anim>
                                    <p:anim calcmode="lin" valueType="num">
                                      <p:cBhvr>
                                        <p:cTn id="193" dur="500" fill="hold"/>
                                        <p:tgtEl>
                                          <p:spTgt spid="156"/>
                                        </p:tgtEl>
                                        <p:attrNameLst>
                                          <p:attrName>style.rotation</p:attrName>
                                        </p:attrNameLst>
                                      </p:cBhvr>
                                      <p:tavLst>
                                        <p:tav tm="0">
                                          <p:val>
                                            <p:fltVal val="360"/>
                                          </p:val>
                                        </p:tav>
                                        <p:tav tm="100000">
                                          <p:val>
                                            <p:fltVal val="0"/>
                                          </p:val>
                                        </p:tav>
                                      </p:tavLst>
                                    </p:anim>
                                    <p:animEffect transition="in" filter="fade">
                                      <p:cBhvr>
                                        <p:cTn id="194" dur="500"/>
                                        <p:tgtEl>
                                          <p:spTgt spid="156"/>
                                        </p:tgtEl>
                                      </p:cBhvr>
                                    </p:animEffect>
                                  </p:childTnLst>
                                </p:cTn>
                              </p:par>
                              <p:par>
                                <p:cTn id="195" presetID="49" presetClass="entr" presetSubtype="0" decel="100000" fill="hold" grpId="1" nodeType="withEffect">
                                  <p:stCondLst>
                                    <p:cond delay="0"/>
                                  </p:stCondLst>
                                  <p:childTnLst>
                                    <p:set>
                                      <p:cBhvr>
                                        <p:cTn id="196" dur="1" fill="hold">
                                          <p:stCondLst>
                                            <p:cond delay="0"/>
                                          </p:stCondLst>
                                        </p:cTn>
                                        <p:tgtEl>
                                          <p:spTgt spid="157"/>
                                        </p:tgtEl>
                                        <p:attrNameLst>
                                          <p:attrName>style.visibility</p:attrName>
                                        </p:attrNameLst>
                                      </p:cBhvr>
                                      <p:to>
                                        <p:strVal val="visible"/>
                                      </p:to>
                                    </p:set>
                                    <p:anim calcmode="lin" valueType="num">
                                      <p:cBhvr>
                                        <p:cTn id="197" dur="500" fill="hold"/>
                                        <p:tgtEl>
                                          <p:spTgt spid="157"/>
                                        </p:tgtEl>
                                        <p:attrNameLst>
                                          <p:attrName>ppt_w</p:attrName>
                                        </p:attrNameLst>
                                      </p:cBhvr>
                                      <p:tavLst>
                                        <p:tav tm="0">
                                          <p:val>
                                            <p:fltVal val="0"/>
                                          </p:val>
                                        </p:tav>
                                        <p:tav tm="100000">
                                          <p:val>
                                            <p:strVal val="#ppt_w"/>
                                          </p:val>
                                        </p:tav>
                                      </p:tavLst>
                                    </p:anim>
                                    <p:anim calcmode="lin" valueType="num">
                                      <p:cBhvr>
                                        <p:cTn id="198" dur="500" fill="hold"/>
                                        <p:tgtEl>
                                          <p:spTgt spid="157"/>
                                        </p:tgtEl>
                                        <p:attrNameLst>
                                          <p:attrName>ppt_h</p:attrName>
                                        </p:attrNameLst>
                                      </p:cBhvr>
                                      <p:tavLst>
                                        <p:tav tm="0">
                                          <p:val>
                                            <p:fltVal val="0"/>
                                          </p:val>
                                        </p:tav>
                                        <p:tav tm="100000">
                                          <p:val>
                                            <p:strVal val="#ppt_h"/>
                                          </p:val>
                                        </p:tav>
                                      </p:tavLst>
                                    </p:anim>
                                    <p:anim calcmode="lin" valueType="num">
                                      <p:cBhvr>
                                        <p:cTn id="199" dur="500" fill="hold"/>
                                        <p:tgtEl>
                                          <p:spTgt spid="157"/>
                                        </p:tgtEl>
                                        <p:attrNameLst>
                                          <p:attrName>style.rotation</p:attrName>
                                        </p:attrNameLst>
                                      </p:cBhvr>
                                      <p:tavLst>
                                        <p:tav tm="0">
                                          <p:val>
                                            <p:fltVal val="360"/>
                                          </p:val>
                                        </p:tav>
                                        <p:tav tm="100000">
                                          <p:val>
                                            <p:fltVal val="0"/>
                                          </p:val>
                                        </p:tav>
                                      </p:tavLst>
                                    </p:anim>
                                    <p:animEffect transition="in" filter="fade">
                                      <p:cBhvr>
                                        <p:cTn id="200" dur="500"/>
                                        <p:tgtEl>
                                          <p:spTgt spid="157"/>
                                        </p:tgtEl>
                                      </p:cBhvr>
                                    </p:animEffect>
                                  </p:childTnLst>
                                </p:cTn>
                              </p:par>
                              <p:par>
                                <p:cTn id="201" presetID="49" presetClass="entr" presetSubtype="0" decel="100000" fill="hold" grpId="0" nodeType="withEffect">
                                  <p:stCondLst>
                                    <p:cond delay="0"/>
                                  </p:stCondLst>
                                  <p:childTnLst>
                                    <p:set>
                                      <p:cBhvr>
                                        <p:cTn id="202" dur="1" fill="hold">
                                          <p:stCondLst>
                                            <p:cond delay="0"/>
                                          </p:stCondLst>
                                        </p:cTn>
                                        <p:tgtEl>
                                          <p:spTgt spid="116"/>
                                        </p:tgtEl>
                                        <p:attrNameLst>
                                          <p:attrName>style.visibility</p:attrName>
                                        </p:attrNameLst>
                                      </p:cBhvr>
                                      <p:to>
                                        <p:strVal val="visible"/>
                                      </p:to>
                                    </p:set>
                                    <p:anim calcmode="lin" valueType="num">
                                      <p:cBhvr>
                                        <p:cTn id="203" dur="500" fill="hold"/>
                                        <p:tgtEl>
                                          <p:spTgt spid="116"/>
                                        </p:tgtEl>
                                        <p:attrNameLst>
                                          <p:attrName>ppt_w</p:attrName>
                                        </p:attrNameLst>
                                      </p:cBhvr>
                                      <p:tavLst>
                                        <p:tav tm="0">
                                          <p:val>
                                            <p:fltVal val="0"/>
                                          </p:val>
                                        </p:tav>
                                        <p:tav tm="100000">
                                          <p:val>
                                            <p:strVal val="#ppt_w"/>
                                          </p:val>
                                        </p:tav>
                                      </p:tavLst>
                                    </p:anim>
                                    <p:anim calcmode="lin" valueType="num">
                                      <p:cBhvr>
                                        <p:cTn id="204" dur="500" fill="hold"/>
                                        <p:tgtEl>
                                          <p:spTgt spid="116"/>
                                        </p:tgtEl>
                                        <p:attrNameLst>
                                          <p:attrName>ppt_h</p:attrName>
                                        </p:attrNameLst>
                                      </p:cBhvr>
                                      <p:tavLst>
                                        <p:tav tm="0">
                                          <p:val>
                                            <p:fltVal val="0"/>
                                          </p:val>
                                        </p:tav>
                                        <p:tav tm="100000">
                                          <p:val>
                                            <p:strVal val="#ppt_h"/>
                                          </p:val>
                                        </p:tav>
                                      </p:tavLst>
                                    </p:anim>
                                    <p:anim calcmode="lin" valueType="num">
                                      <p:cBhvr>
                                        <p:cTn id="205" dur="500" fill="hold"/>
                                        <p:tgtEl>
                                          <p:spTgt spid="116"/>
                                        </p:tgtEl>
                                        <p:attrNameLst>
                                          <p:attrName>style.rotation</p:attrName>
                                        </p:attrNameLst>
                                      </p:cBhvr>
                                      <p:tavLst>
                                        <p:tav tm="0">
                                          <p:val>
                                            <p:fltVal val="360"/>
                                          </p:val>
                                        </p:tav>
                                        <p:tav tm="100000">
                                          <p:val>
                                            <p:fltVal val="0"/>
                                          </p:val>
                                        </p:tav>
                                      </p:tavLst>
                                    </p:anim>
                                    <p:animEffect transition="in" filter="fade">
                                      <p:cBhvr>
                                        <p:cTn id="206" dur="500"/>
                                        <p:tgtEl>
                                          <p:spTgt spid="116"/>
                                        </p:tgtEl>
                                      </p:cBhvr>
                                    </p:animEffect>
                                  </p:childTnLst>
                                </p:cTn>
                              </p:par>
                              <p:par>
                                <p:cTn id="207" presetID="49" presetClass="entr" presetSubtype="0" decel="100000" fill="hold" grpId="0" nodeType="withEffect">
                                  <p:stCondLst>
                                    <p:cond delay="0"/>
                                  </p:stCondLst>
                                  <p:childTnLst>
                                    <p:set>
                                      <p:cBhvr>
                                        <p:cTn id="208" dur="1" fill="hold">
                                          <p:stCondLst>
                                            <p:cond delay="0"/>
                                          </p:stCondLst>
                                        </p:cTn>
                                        <p:tgtEl>
                                          <p:spTgt spid="135"/>
                                        </p:tgtEl>
                                        <p:attrNameLst>
                                          <p:attrName>style.visibility</p:attrName>
                                        </p:attrNameLst>
                                      </p:cBhvr>
                                      <p:to>
                                        <p:strVal val="visible"/>
                                      </p:to>
                                    </p:set>
                                    <p:anim calcmode="lin" valueType="num">
                                      <p:cBhvr>
                                        <p:cTn id="209" dur="500" fill="hold"/>
                                        <p:tgtEl>
                                          <p:spTgt spid="135"/>
                                        </p:tgtEl>
                                        <p:attrNameLst>
                                          <p:attrName>ppt_w</p:attrName>
                                        </p:attrNameLst>
                                      </p:cBhvr>
                                      <p:tavLst>
                                        <p:tav tm="0">
                                          <p:val>
                                            <p:fltVal val="0"/>
                                          </p:val>
                                        </p:tav>
                                        <p:tav tm="100000">
                                          <p:val>
                                            <p:strVal val="#ppt_w"/>
                                          </p:val>
                                        </p:tav>
                                      </p:tavLst>
                                    </p:anim>
                                    <p:anim calcmode="lin" valueType="num">
                                      <p:cBhvr>
                                        <p:cTn id="210" dur="500" fill="hold"/>
                                        <p:tgtEl>
                                          <p:spTgt spid="135"/>
                                        </p:tgtEl>
                                        <p:attrNameLst>
                                          <p:attrName>ppt_h</p:attrName>
                                        </p:attrNameLst>
                                      </p:cBhvr>
                                      <p:tavLst>
                                        <p:tav tm="0">
                                          <p:val>
                                            <p:fltVal val="0"/>
                                          </p:val>
                                        </p:tav>
                                        <p:tav tm="100000">
                                          <p:val>
                                            <p:strVal val="#ppt_h"/>
                                          </p:val>
                                        </p:tav>
                                      </p:tavLst>
                                    </p:anim>
                                    <p:anim calcmode="lin" valueType="num">
                                      <p:cBhvr>
                                        <p:cTn id="211" dur="500" fill="hold"/>
                                        <p:tgtEl>
                                          <p:spTgt spid="135"/>
                                        </p:tgtEl>
                                        <p:attrNameLst>
                                          <p:attrName>style.rotation</p:attrName>
                                        </p:attrNameLst>
                                      </p:cBhvr>
                                      <p:tavLst>
                                        <p:tav tm="0">
                                          <p:val>
                                            <p:fltVal val="360"/>
                                          </p:val>
                                        </p:tav>
                                        <p:tav tm="100000">
                                          <p:val>
                                            <p:fltVal val="0"/>
                                          </p:val>
                                        </p:tav>
                                      </p:tavLst>
                                    </p:anim>
                                    <p:animEffect transition="in" filter="fade">
                                      <p:cBhvr>
                                        <p:cTn id="212" dur="5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P spid="116" grpId="0"/>
      <p:bldP spid="117" grpId="0"/>
      <p:bldP spid="117" grpId="1"/>
      <p:bldP spid="135" grpId="0"/>
      <p:bldP spid="136" grpId="0"/>
      <p:bldP spid="136" grpId="1"/>
      <p:bldP spid="153" grpId="0"/>
      <p:bldP spid="153" grpId="1"/>
      <p:bldP spid="154" grpId="0"/>
      <p:bldP spid="154" grpId="1"/>
      <p:bldP spid="156" grpId="0"/>
      <p:bldP spid="156" grpId="1"/>
      <p:bldP spid="157" grpId="0"/>
      <p:bldP spid="157" grpId="1"/>
      <p:bldP spid="164" grpId="0" animBg="1"/>
      <p:bldP spid="177" grpId="0" animBg="1"/>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animBg="1"/>
      <p:bldP spid="18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925513" y="2024764"/>
            <a:ext cx="2376947" cy="1410414"/>
            <a:chOff x="925513" y="2024764"/>
            <a:chExt cx="2376947" cy="1410414"/>
          </a:xfrm>
        </p:grpSpPr>
        <p:sp>
          <p:nvSpPr>
            <p:cNvPr id="52" name="Freeform 51"/>
            <p:cNvSpPr/>
            <p:nvPr/>
          </p:nvSpPr>
          <p:spPr>
            <a:xfrm>
              <a:off x="925513" y="2024764"/>
              <a:ext cx="2376947" cy="1410414"/>
            </a:xfrm>
            <a:custGeom>
              <a:avLst/>
              <a:gdLst>
                <a:gd name="connsiteX0" fmla="*/ 0 w 2656808"/>
                <a:gd name="connsiteY0" fmla="*/ 0 h 1576476"/>
                <a:gd name="connsiteX1" fmla="*/ 2265479 w 2656808"/>
                <a:gd name="connsiteY1" fmla="*/ 0 h 1576476"/>
                <a:gd name="connsiteX2" fmla="*/ 2656808 w 2656808"/>
                <a:gd name="connsiteY2" fmla="*/ 391329 h 1576476"/>
                <a:gd name="connsiteX3" fmla="*/ 2656808 w 2656808"/>
                <a:gd name="connsiteY3" fmla="*/ 1576476 h 1576476"/>
                <a:gd name="connsiteX4" fmla="*/ 0 w 2656808"/>
                <a:gd name="connsiteY4" fmla="*/ 1576476 h 1576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6808" h="1576476">
                  <a:moveTo>
                    <a:pt x="0" y="0"/>
                  </a:moveTo>
                  <a:lnTo>
                    <a:pt x="2265479" y="0"/>
                  </a:lnTo>
                  <a:lnTo>
                    <a:pt x="2656808" y="391329"/>
                  </a:lnTo>
                  <a:lnTo>
                    <a:pt x="2656808" y="1576476"/>
                  </a:lnTo>
                  <a:lnTo>
                    <a:pt x="0" y="157647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Right Triangle 52"/>
            <p:cNvSpPr/>
            <p:nvPr/>
          </p:nvSpPr>
          <p:spPr>
            <a:xfrm>
              <a:off x="2952353" y="2024764"/>
              <a:ext cx="350107" cy="350107"/>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3580189" y="2024764"/>
            <a:ext cx="2376947" cy="1410414"/>
            <a:chOff x="3580189" y="2024764"/>
            <a:chExt cx="2376947" cy="1410414"/>
          </a:xfrm>
        </p:grpSpPr>
        <p:sp>
          <p:nvSpPr>
            <p:cNvPr id="56" name="Freeform 55"/>
            <p:cNvSpPr/>
            <p:nvPr/>
          </p:nvSpPr>
          <p:spPr>
            <a:xfrm>
              <a:off x="3580189" y="2024764"/>
              <a:ext cx="2376947" cy="1410414"/>
            </a:xfrm>
            <a:custGeom>
              <a:avLst/>
              <a:gdLst>
                <a:gd name="connsiteX0" fmla="*/ 0 w 2656808"/>
                <a:gd name="connsiteY0" fmla="*/ 0 h 1576476"/>
                <a:gd name="connsiteX1" fmla="*/ 2265479 w 2656808"/>
                <a:gd name="connsiteY1" fmla="*/ 0 h 1576476"/>
                <a:gd name="connsiteX2" fmla="*/ 2656808 w 2656808"/>
                <a:gd name="connsiteY2" fmla="*/ 391329 h 1576476"/>
                <a:gd name="connsiteX3" fmla="*/ 2656808 w 2656808"/>
                <a:gd name="connsiteY3" fmla="*/ 1576476 h 1576476"/>
                <a:gd name="connsiteX4" fmla="*/ 0 w 2656808"/>
                <a:gd name="connsiteY4" fmla="*/ 1576476 h 1576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6808" h="1576476">
                  <a:moveTo>
                    <a:pt x="0" y="0"/>
                  </a:moveTo>
                  <a:lnTo>
                    <a:pt x="2265479" y="0"/>
                  </a:lnTo>
                  <a:lnTo>
                    <a:pt x="2656808" y="391329"/>
                  </a:lnTo>
                  <a:lnTo>
                    <a:pt x="2656808" y="1576476"/>
                  </a:lnTo>
                  <a:lnTo>
                    <a:pt x="0" y="157647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Right Triangle 56"/>
            <p:cNvSpPr/>
            <p:nvPr/>
          </p:nvSpPr>
          <p:spPr>
            <a:xfrm>
              <a:off x="5607029" y="2024764"/>
              <a:ext cx="350107" cy="350107"/>
            </a:xfrm>
            <a:prstGeom prst="r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6234865" y="2024764"/>
            <a:ext cx="2376947" cy="1410414"/>
            <a:chOff x="6234865" y="2024764"/>
            <a:chExt cx="2376947" cy="1410414"/>
          </a:xfrm>
        </p:grpSpPr>
        <p:sp>
          <p:nvSpPr>
            <p:cNvPr id="59" name="Freeform 58"/>
            <p:cNvSpPr/>
            <p:nvPr/>
          </p:nvSpPr>
          <p:spPr>
            <a:xfrm>
              <a:off x="6234865" y="2024764"/>
              <a:ext cx="2376947" cy="1410414"/>
            </a:xfrm>
            <a:custGeom>
              <a:avLst/>
              <a:gdLst>
                <a:gd name="connsiteX0" fmla="*/ 0 w 2656808"/>
                <a:gd name="connsiteY0" fmla="*/ 0 h 1576476"/>
                <a:gd name="connsiteX1" fmla="*/ 2265479 w 2656808"/>
                <a:gd name="connsiteY1" fmla="*/ 0 h 1576476"/>
                <a:gd name="connsiteX2" fmla="*/ 2656808 w 2656808"/>
                <a:gd name="connsiteY2" fmla="*/ 391329 h 1576476"/>
                <a:gd name="connsiteX3" fmla="*/ 2656808 w 2656808"/>
                <a:gd name="connsiteY3" fmla="*/ 1576476 h 1576476"/>
                <a:gd name="connsiteX4" fmla="*/ 0 w 2656808"/>
                <a:gd name="connsiteY4" fmla="*/ 1576476 h 1576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6808" h="1576476">
                  <a:moveTo>
                    <a:pt x="0" y="0"/>
                  </a:moveTo>
                  <a:lnTo>
                    <a:pt x="2265479" y="0"/>
                  </a:lnTo>
                  <a:lnTo>
                    <a:pt x="2656808" y="391329"/>
                  </a:lnTo>
                  <a:lnTo>
                    <a:pt x="2656808" y="1576476"/>
                  </a:lnTo>
                  <a:lnTo>
                    <a:pt x="0" y="157647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Right Triangle 59"/>
            <p:cNvSpPr/>
            <p:nvPr/>
          </p:nvSpPr>
          <p:spPr>
            <a:xfrm>
              <a:off x="8261705" y="2024764"/>
              <a:ext cx="350107" cy="350107"/>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8889541" y="2024764"/>
            <a:ext cx="2376947" cy="1410414"/>
            <a:chOff x="8889541" y="2024764"/>
            <a:chExt cx="2376947" cy="1410414"/>
          </a:xfrm>
        </p:grpSpPr>
        <p:sp>
          <p:nvSpPr>
            <p:cNvPr id="62" name="Freeform 61"/>
            <p:cNvSpPr/>
            <p:nvPr/>
          </p:nvSpPr>
          <p:spPr>
            <a:xfrm>
              <a:off x="8889541" y="2024764"/>
              <a:ext cx="2376947" cy="1410414"/>
            </a:xfrm>
            <a:custGeom>
              <a:avLst/>
              <a:gdLst>
                <a:gd name="connsiteX0" fmla="*/ 0 w 2656808"/>
                <a:gd name="connsiteY0" fmla="*/ 0 h 1576476"/>
                <a:gd name="connsiteX1" fmla="*/ 2265479 w 2656808"/>
                <a:gd name="connsiteY1" fmla="*/ 0 h 1576476"/>
                <a:gd name="connsiteX2" fmla="*/ 2656808 w 2656808"/>
                <a:gd name="connsiteY2" fmla="*/ 391329 h 1576476"/>
                <a:gd name="connsiteX3" fmla="*/ 2656808 w 2656808"/>
                <a:gd name="connsiteY3" fmla="*/ 1576476 h 1576476"/>
                <a:gd name="connsiteX4" fmla="*/ 0 w 2656808"/>
                <a:gd name="connsiteY4" fmla="*/ 1576476 h 1576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6808" h="1576476">
                  <a:moveTo>
                    <a:pt x="0" y="0"/>
                  </a:moveTo>
                  <a:lnTo>
                    <a:pt x="2265479" y="0"/>
                  </a:lnTo>
                  <a:lnTo>
                    <a:pt x="2656808" y="391329"/>
                  </a:lnTo>
                  <a:lnTo>
                    <a:pt x="2656808" y="1576476"/>
                  </a:lnTo>
                  <a:lnTo>
                    <a:pt x="0" y="157647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Right Triangle 62"/>
            <p:cNvSpPr/>
            <p:nvPr/>
          </p:nvSpPr>
          <p:spPr>
            <a:xfrm>
              <a:off x="10916381" y="2024764"/>
              <a:ext cx="350107" cy="350107"/>
            </a:xfrm>
            <a:prstGeom prst="r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TextBox 67"/>
          <p:cNvSpPr txBox="1"/>
          <p:nvPr/>
        </p:nvSpPr>
        <p:spPr>
          <a:xfrm>
            <a:off x="1090613" y="2020530"/>
            <a:ext cx="866091" cy="830997"/>
          </a:xfrm>
          <a:prstGeom prst="rect">
            <a:avLst/>
          </a:prstGeom>
          <a:noFill/>
        </p:spPr>
        <p:txBody>
          <a:bodyPr wrap="none" lIns="90000" tIns="46800" rIns="90000" bIns="46800" rtlCol="0">
            <a:spAutoFit/>
          </a:bodyPr>
          <a:lstStyle/>
          <a:p>
            <a:r>
              <a:rPr lang="en-US" sz="4800" dirty="0">
                <a:solidFill>
                  <a:srgbClr val="FFFFFF"/>
                </a:solidFill>
              </a:rPr>
              <a:t>01</a:t>
            </a:r>
          </a:p>
        </p:txBody>
      </p:sp>
      <p:sp>
        <p:nvSpPr>
          <p:cNvPr id="70" name="TextBox 69"/>
          <p:cNvSpPr txBox="1"/>
          <p:nvPr/>
        </p:nvSpPr>
        <p:spPr>
          <a:xfrm>
            <a:off x="3745289" y="2020530"/>
            <a:ext cx="866091" cy="830997"/>
          </a:xfrm>
          <a:prstGeom prst="rect">
            <a:avLst/>
          </a:prstGeom>
          <a:noFill/>
        </p:spPr>
        <p:txBody>
          <a:bodyPr wrap="none" lIns="90000" tIns="46800" rIns="90000" bIns="46800" rtlCol="0">
            <a:spAutoFit/>
          </a:bodyPr>
          <a:lstStyle/>
          <a:p>
            <a:r>
              <a:rPr lang="en-US" sz="4800" dirty="0">
                <a:solidFill>
                  <a:srgbClr val="FFFFFF"/>
                </a:solidFill>
              </a:rPr>
              <a:t>02</a:t>
            </a:r>
          </a:p>
        </p:txBody>
      </p:sp>
      <p:sp>
        <p:nvSpPr>
          <p:cNvPr id="71" name="TextBox 70"/>
          <p:cNvSpPr txBox="1"/>
          <p:nvPr/>
        </p:nvSpPr>
        <p:spPr>
          <a:xfrm>
            <a:off x="6399965" y="2020530"/>
            <a:ext cx="866091" cy="830997"/>
          </a:xfrm>
          <a:prstGeom prst="rect">
            <a:avLst/>
          </a:prstGeom>
          <a:noFill/>
        </p:spPr>
        <p:txBody>
          <a:bodyPr wrap="none" lIns="90000" tIns="46800" rIns="90000" bIns="46800" rtlCol="0">
            <a:spAutoFit/>
          </a:bodyPr>
          <a:lstStyle/>
          <a:p>
            <a:r>
              <a:rPr lang="en-US" sz="4800" dirty="0">
                <a:solidFill>
                  <a:srgbClr val="FFFFFF"/>
                </a:solidFill>
              </a:rPr>
              <a:t>03</a:t>
            </a:r>
          </a:p>
        </p:txBody>
      </p:sp>
      <p:sp>
        <p:nvSpPr>
          <p:cNvPr id="72" name="TextBox 71"/>
          <p:cNvSpPr txBox="1"/>
          <p:nvPr/>
        </p:nvSpPr>
        <p:spPr>
          <a:xfrm>
            <a:off x="9054641" y="2020530"/>
            <a:ext cx="866091" cy="830997"/>
          </a:xfrm>
          <a:prstGeom prst="rect">
            <a:avLst/>
          </a:prstGeom>
          <a:noFill/>
        </p:spPr>
        <p:txBody>
          <a:bodyPr wrap="none" lIns="90000" tIns="46800" rIns="90000" bIns="46800" rtlCol="0">
            <a:spAutoFit/>
          </a:bodyPr>
          <a:lstStyle/>
          <a:p>
            <a:r>
              <a:rPr lang="en-US" sz="4800" dirty="0">
                <a:solidFill>
                  <a:srgbClr val="FFFFFF"/>
                </a:solidFill>
              </a:rPr>
              <a:t>04</a:t>
            </a:r>
          </a:p>
        </p:txBody>
      </p:sp>
      <p:sp>
        <p:nvSpPr>
          <p:cNvPr id="74" name="TextBox 73"/>
          <p:cNvSpPr txBox="1"/>
          <p:nvPr/>
        </p:nvSpPr>
        <p:spPr>
          <a:xfrm>
            <a:off x="1088357" y="2786374"/>
            <a:ext cx="1919433" cy="586765"/>
          </a:xfrm>
          <a:prstGeom prst="rect">
            <a:avLst/>
          </a:prstGeom>
          <a:noFill/>
        </p:spPr>
        <p:txBody>
          <a:bodyPr wrap="square" lIns="90000" tIns="46800" rIns="90000" bIns="46800" rtlCol="0">
            <a:spAutoFit/>
          </a:bodyPr>
          <a:lstStyle>
            <a:defPPr>
              <a:defRPr lang="en-US"/>
            </a:defPPr>
            <a:lvl1pPr>
              <a:defRPr sz="1600">
                <a:solidFill>
                  <a:schemeClr val="bg1"/>
                </a:solidFill>
                <a:latin typeface="+mj-lt"/>
              </a:defRPr>
            </a:lvl1pPr>
          </a:lstStyle>
          <a:p>
            <a:pPr>
              <a:lnSpc>
                <a:spcPct val="120000"/>
              </a:lnSpc>
            </a:pPr>
            <a:r>
              <a:rPr lang="fr-FR" sz="1400" dirty="0">
                <a:solidFill>
                  <a:srgbClr val="FFFFFF"/>
                </a:solidFill>
                <a:latin typeface="+mn-lt"/>
              </a:rPr>
              <a:t>Dignissim qui blandit praesent</a:t>
            </a:r>
            <a:endParaRPr lang="en-US" sz="1400" dirty="0">
              <a:solidFill>
                <a:srgbClr val="FFFFFF"/>
              </a:solidFill>
              <a:latin typeface="+mn-lt"/>
            </a:endParaRPr>
          </a:p>
        </p:txBody>
      </p:sp>
      <p:sp>
        <p:nvSpPr>
          <p:cNvPr id="78" name="TextBox 77"/>
          <p:cNvSpPr txBox="1"/>
          <p:nvPr/>
        </p:nvSpPr>
        <p:spPr>
          <a:xfrm>
            <a:off x="3745289" y="2786374"/>
            <a:ext cx="1919433" cy="586765"/>
          </a:xfrm>
          <a:prstGeom prst="rect">
            <a:avLst/>
          </a:prstGeom>
          <a:noFill/>
        </p:spPr>
        <p:txBody>
          <a:bodyPr wrap="square" lIns="90000" tIns="46800" rIns="90000" bIns="46800" rtlCol="0">
            <a:spAutoFit/>
          </a:bodyPr>
          <a:lstStyle>
            <a:defPPr>
              <a:defRPr lang="en-US"/>
            </a:defPPr>
            <a:lvl1pPr>
              <a:defRPr sz="1600">
                <a:solidFill>
                  <a:schemeClr val="bg1"/>
                </a:solidFill>
                <a:latin typeface="+mj-lt"/>
              </a:defRPr>
            </a:lvl1pPr>
          </a:lstStyle>
          <a:p>
            <a:pPr>
              <a:lnSpc>
                <a:spcPct val="120000"/>
              </a:lnSpc>
            </a:pPr>
            <a:r>
              <a:rPr lang="fr-FR" sz="1400" dirty="0">
                <a:solidFill>
                  <a:srgbClr val="FFFFFF"/>
                </a:solidFill>
                <a:latin typeface="+mn-lt"/>
              </a:rPr>
              <a:t>Suscipit lobortis nisl ut aliquip</a:t>
            </a:r>
          </a:p>
        </p:txBody>
      </p:sp>
      <p:sp>
        <p:nvSpPr>
          <p:cNvPr id="79" name="TextBox 78"/>
          <p:cNvSpPr txBox="1"/>
          <p:nvPr/>
        </p:nvSpPr>
        <p:spPr>
          <a:xfrm>
            <a:off x="6399963" y="2786374"/>
            <a:ext cx="2083637" cy="586765"/>
          </a:xfrm>
          <a:prstGeom prst="rect">
            <a:avLst/>
          </a:prstGeom>
          <a:noFill/>
        </p:spPr>
        <p:txBody>
          <a:bodyPr wrap="square" lIns="90000" tIns="46800" rIns="90000" bIns="46800" rtlCol="0">
            <a:spAutoFit/>
          </a:bodyPr>
          <a:lstStyle>
            <a:defPPr>
              <a:defRPr lang="en-US"/>
            </a:defPPr>
            <a:lvl1pPr>
              <a:defRPr sz="1600">
                <a:solidFill>
                  <a:schemeClr val="bg1"/>
                </a:solidFill>
                <a:latin typeface="+mj-lt"/>
              </a:defRPr>
            </a:lvl1pPr>
          </a:lstStyle>
          <a:p>
            <a:pPr>
              <a:lnSpc>
                <a:spcPct val="120000"/>
              </a:lnSpc>
            </a:pPr>
            <a:r>
              <a:rPr lang="fr-FR" sz="1400" dirty="0" err="1">
                <a:solidFill>
                  <a:srgbClr val="FFFFFF"/>
                </a:solidFill>
              </a:rPr>
              <a:t>Suscipit</a:t>
            </a:r>
            <a:r>
              <a:rPr lang="fr-FR" sz="1400" dirty="0">
                <a:solidFill>
                  <a:srgbClr val="FFFFFF"/>
                </a:solidFill>
              </a:rPr>
              <a:t> </a:t>
            </a:r>
            <a:r>
              <a:rPr lang="fr-FR" sz="1400" dirty="0" err="1">
                <a:solidFill>
                  <a:srgbClr val="FFFFFF"/>
                </a:solidFill>
              </a:rPr>
              <a:t>lobortis</a:t>
            </a:r>
            <a:r>
              <a:rPr lang="fr-FR" sz="1400" dirty="0">
                <a:solidFill>
                  <a:srgbClr val="FFFFFF"/>
                </a:solidFill>
              </a:rPr>
              <a:t> </a:t>
            </a:r>
            <a:r>
              <a:rPr lang="fr-FR" sz="1400" dirty="0" err="1">
                <a:solidFill>
                  <a:srgbClr val="FFFFFF"/>
                </a:solidFill>
              </a:rPr>
              <a:t>nisl</a:t>
            </a:r>
            <a:r>
              <a:rPr lang="fr-FR" sz="1400" dirty="0">
                <a:solidFill>
                  <a:srgbClr val="FFFFFF"/>
                </a:solidFill>
              </a:rPr>
              <a:t> ut </a:t>
            </a:r>
            <a:r>
              <a:rPr lang="fr-FR" sz="1400" dirty="0" err="1">
                <a:solidFill>
                  <a:srgbClr val="FFFFFF"/>
                </a:solidFill>
              </a:rPr>
              <a:t>aliquip</a:t>
            </a:r>
            <a:endParaRPr lang="fr-FR" sz="1400" dirty="0">
              <a:solidFill>
                <a:srgbClr val="FFFFFF"/>
              </a:solidFill>
            </a:endParaRPr>
          </a:p>
        </p:txBody>
      </p:sp>
      <p:sp>
        <p:nvSpPr>
          <p:cNvPr id="80" name="TextBox 79"/>
          <p:cNvSpPr txBox="1"/>
          <p:nvPr/>
        </p:nvSpPr>
        <p:spPr>
          <a:xfrm>
            <a:off x="9054641" y="2786374"/>
            <a:ext cx="1919433" cy="586765"/>
          </a:xfrm>
          <a:prstGeom prst="rect">
            <a:avLst/>
          </a:prstGeom>
          <a:noFill/>
        </p:spPr>
        <p:txBody>
          <a:bodyPr wrap="square" lIns="90000" tIns="46800" rIns="90000" bIns="46800" rtlCol="0">
            <a:spAutoFit/>
          </a:bodyPr>
          <a:lstStyle>
            <a:defPPr>
              <a:defRPr lang="en-US"/>
            </a:defPPr>
            <a:lvl1pPr>
              <a:defRPr sz="1600">
                <a:solidFill>
                  <a:schemeClr val="bg1"/>
                </a:solidFill>
                <a:latin typeface="+mj-lt"/>
              </a:defRPr>
            </a:lvl1pPr>
          </a:lstStyle>
          <a:p>
            <a:pPr>
              <a:lnSpc>
                <a:spcPct val="120000"/>
              </a:lnSpc>
            </a:pPr>
            <a:r>
              <a:rPr lang="fr-FR" sz="1400" dirty="0">
                <a:solidFill>
                  <a:srgbClr val="FFFFFF"/>
                </a:solidFill>
                <a:latin typeface="+mn-lt"/>
              </a:rPr>
              <a:t>Suscipit lobortis nisl ut aliquip </a:t>
            </a:r>
          </a:p>
        </p:txBody>
      </p:sp>
      <p:graphicFrame>
        <p:nvGraphicFramePr>
          <p:cNvPr id="8" name="Chart 7"/>
          <p:cNvGraphicFramePr/>
          <p:nvPr/>
        </p:nvGraphicFramePr>
        <p:xfrm>
          <a:off x="444475" y="3807068"/>
          <a:ext cx="3339022" cy="2226014"/>
        </p:xfrm>
        <a:graphic>
          <a:graphicData uri="http://schemas.openxmlformats.org/drawingml/2006/chart">
            <c:chart xmlns:c="http://schemas.openxmlformats.org/drawingml/2006/chart" xmlns:r="http://schemas.openxmlformats.org/officeDocument/2006/relationships" r:id="rId3"/>
          </a:graphicData>
        </a:graphic>
      </p:graphicFrame>
      <p:sp>
        <p:nvSpPr>
          <p:cNvPr id="42" name="TextBox 41"/>
          <p:cNvSpPr txBox="1"/>
          <p:nvPr/>
        </p:nvSpPr>
        <p:spPr>
          <a:xfrm>
            <a:off x="1565523" y="4596909"/>
            <a:ext cx="1096925" cy="646331"/>
          </a:xfrm>
          <a:prstGeom prst="rect">
            <a:avLst/>
          </a:prstGeom>
          <a:noFill/>
        </p:spPr>
        <p:txBody>
          <a:bodyPr wrap="none" lIns="90000" tIns="46800" rIns="90000" bIns="46800" rtlCol="0">
            <a:spAutoFit/>
          </a:bodyPr>
          <a:lstStyle/>
          <a:p>
            <a:pPr algn="ctr"/>
            <a:r>
              <a:rPr lang="en-US" sz="3600" b="1" dirty="0">
                <a:solidFill>
                  <a:schemeClr val="bg1">
                    <a:lumMod val="50000"/>
                  </a:schemeClr>
                </a:solidFill>
              </a:rPr>
              <a:t>70%</a:t>
            </a:r>
          </a:p>
        </p:txBody>
      </p:sp>
      <p:graphicFrame>
        <p:nvGraphicFramePr>
          <p:cNvPr id="43" name="Chart 42"/>
          <p:cNvGraphicFramePr/>
          <p:nvPr/>
        </p:nvGraphicFramePr>
        <p:xfrm>
          <a:off x="3109632" y="3807068"/>
          <a:ext cx="3339022" cy="2226014"/>
        </p:xfrm>
        <a:graphic>
          <a:graphicData uri="http://schemas.openxmlformats.org/drawingml/2006/chart">
            <c:chart xmlns:c="http://schemas.openxmlformats.org/drawingml/2006/chart" xmlns:r="http://schemas.openxmlformats.org/officeDocument/2006/relationships" r:id="rId4"/>
          </a:graphicData>
        </a:graphic>
      </p:graphicFrame>
      <p:sp>
        <p:nvSpPr>
          <p:cNvPr id="44" name="TextBox 43"/>
          <p:cNvSpPr txBox="1"/>
          <p:nvPr/>
        </p:nvSpPr>
        <p:spPr>
          <a:xfrm>
            <a:off x="4230680" y="4596909"/>
            <a:ext cx="1096925" cy="646331"/>
          </a:xfrm>
          <a:prstGeom prst="rect">
            <a:avLst/>
          </a:prstGeom>
          <a:noFill/>
        </p:spPr>
        <p:txBody>
          <a:bodyPr wrap="none" lIns="90000" tIns="46800" rIns="90000" bIns="46800" rtlCol="0">
            <a:spAutoFit/>
          </a:bodyPr>
          <a:lstStyle/>
          <a:p>
            <a:pPr algn="ctr"/>
            <a:r>
              <a:rPr lang="en-US" sz="3600" b="1" dirty="0">
                <a:solidFill>
                  <a:schemeClr val="bg1">
                    <a:lumMod val="50000"/>
                  </a:schemeClr>
                </a:solidFill>
              </a:rPr>
              <a:t>70%</a:t>
            </a:r>
          </a:p>
        </p:txBody>
      </p:sp>
      <p:graphicFrame>
        <p:nvGraphicFramePr>
          <p:cNvPr id="45" name="Chart 44"/>
          <p:cNvGraphicFramePr/>
          <p:nvPr/>
        </p:nvGraphicFramePr>
        <p:xfrm>
          <a:off x="5774788" y="3809882"/>
          <a:ext cx="3339022" cy="2226014"/>
        </p:xfrm>
        <a:graphic>
          <a:graphicData uri="http://schemas.openxmlformats.org/drawingml/2006/chart">
            <c:chart xmlns:c="http://schemas.openxmlformats.org/drawingml/2006/chart" xmlns:r="http://schemas.openxmlformats.org/officeDocument/2006/relationships" r:id="rId5"/>
          </a:graphicData>
        </a:graphic>
      </p:graphicFrame>
      <p:sp>
        <p:nvSpPr>
          <p:cNvPr id="46" name="TextBox 45"/>
          <p:cNvSpPr txBox="1"/>
          <p:nvPr/>
        </p:nvSpPr>
        <p:spPr>
          <a:xfrm>
            <a:off x="6895836" y="4599723"/>
            <a:ext cx="1096925" cy="646331"/>
          </a:xfrm>
          <a:prstGeom prst="rect">
            <a:avLst/>
          </a:prstGeom>
          <a:noFill/>
        </p:spPr>
        <p:txBody>
          <a:bodyPr wrap="none" lIns="90000" tIns="46800" rIns="90000" bIns="46800" rtlCol="0">
            <a:spAutoFit/>
          </a:bodyPr>
          <a:lstStyle/>
          <a:p>
            <a:pPr algn="ctr"/>
            <a:r>
              <a:rPr lang="en-US" sz="3600" b="1" dirty="0">
                <a:solidFill>
                  <a:schemeClr val="bg1">
                    <a:lumMod val="50000"/>
                  </a:schemeClr>
                </a:solidFill>
              </a:rPr>
              <a:t>70%</a:t>
            </a:r>
          </a:p>
        </p:txBody>
      </p:sp>
      <p:graphicFrame>
        <p:nvGraphicFramePr>
          <p:cNvPr id="47" name="Chart 46"/>
          <p:cNvGraphicFramePr/>
          <p:nvPr/>
        </p:nvGraphicFramePr>
        <p:xfrm>
          <a:off x="8439944" y="3807068"/>
          <a:ext cx="3339022" cy="2226014"/>
        </p:xfrm>
        <a:graphic>
          <a:graphicData uri="http://schemas.openxmlformats.org/drawingml/2006/chart">
            <c:chart xmlns:c="http://schemas.openxmlformats.org/drawingml/2006/chart" xmlns:r="http://schemas.openxmlformats.org/officeDocument/2006/relationships" r:id="rId6"/>
          </a:graphicData>
        </a:graphic>
      </p:graphicFrame>
      <p:sp>
        <p:nvSpPr>
          <p:cNvPr id="48" name="TextBox 47"/>
          <p:cNvSpPr txBox="1"/>
          <p:nvPr/>
        </p:nvSpPr>
        <p:spPr>
          <a:xfrm>
            <a:off x="9560992" y="4596909"/>
            <a:ext cx="1096925" cy="646331"/>
          </a:xfrm>
          <a:prstGeom prst="rect">
            <a:avLst/>
          </a:prstGeom>
          <a:noFill/>
        </p:spPr>
        <p:txBody>
          <a:bodyPr wrap="none" lIns="90000" tIns="46800" rIns="90000" bIns="46800" rtlCol="0">
            <a:spAutoFit/>
          </a:bodyPr>
          <a:lstStyle/>
          <a:p>
            <a:pPr algn="ctr"/>
            <a:r>
              <a:rPr lang="en-US" sz="3600" b="1" dirty="0">
                <a:solidFill>
                  <a:schemeClr val="bg1">
                    <a:lumMod val="50000"/>
                  </a:schemeClr>
                </a:solidFill>
              </a:rPr>
              <a:t>70%</a:t>
            </a:r>
          </a:p>
        </p:txBody>
      </p:sp>
      <p:grpSp>
        <p:nvGrpSpPr>
          <p:cNvPr id="33" name="Group 32">
            <a:extLst>
              <a:ext uri="{FF2B5EF4-FFF2-40B4-BE49-F238E27FC236}">
                <a16:creationId xmlns:a16="http://schemas.microsoft.com/office/drawing/2014/main" id="{1C33A588-017E-40EE-A4D9-4238438DF731}"/>
              </a:ext>
            </a:extLst>
          </p:cNvPr>
          <p:cNvGrpSpPr/>
          <p:nvPr/>
        </p:nvGrpSpPr>
        <p:grpSpPr>
          <a:xfrm>
            <a:off x="3569357" y="480539"/>
            <a:ext cx="5053284" cy="840066"/>
            <a:chOff x="3569357" y="253492"/>
            <a:chExt cx="5053284" cy="840066"/>
          </a:xfrm>
        </p:grpSpPr>
        <p:sp>
          <p:nvSpPr>
            <p:cNvPr id="34" name="TextBox 33">
              <a:extLst>
                <a:ext uri="{FF2B5EF4-FFF2-40B4-BE49-F238E27FC236}">
                  <a16:creationId xmlns:a16="http://schemas.microsoft.com/office/drawing/2014/main" id="{567E53FC-7F35-47BD-B3F6-B171B3FB06BC}"/>
                </a:ext>
              </a:extLst>
            </p:cNvPr>
            <p:cNvSpPr txBox="1"/>
            <p:nvPr/>
          </p:nvSpPr>
          <p:spPr>
            <a:xfrm>
              <a:off x="4567376" y="253492"/>
              <a:ext cx="3057248" cy="584775"/>
            </a:xfrm>
            <a:prstGeom prst="rect">
              <a:avLst/>
            </a:prstGeom>
            <a:noFill/>
          </p:spPr>
          <p:txBody>
            <a:bodyPr wrap="none" lIns="90000" tIns="46800" rIns="90000" bIns="46800" rtlCol="0">
              <a:spAutoFit/>
            </a:bodyPr>
            <a:lstStyle/>
            <a:p>
              <a:pPr algn="ctr"/>
              <a:r>
                <a:rPr lang="zh-CN" altLang="en-US" sz="3200" dirty="0">
                  <a:solidFill>
                    <a:schemeClr val="tx1">
                      <a:lumMod val="75000"/>
                      <a:lumOff val="25000"/>
                    </a:schemeClr>
                  </a:solidFill>
                  <a:latin typeface="+mj-ea"/>
                  <a:ea typeface="+mj-ea"/>
                </a:rPr>
                <a:t>在这里添加标题</a:t>
              </a:r>
              <a:endParaRPr lang="en-US" sz="3200" dirty="0">
                <a:solidFill>
                  <a:schemeClr val="tx1">
                    <a:lumMod val="75000"/>
                    <a:lumOff val="25000"/>
                  </a:schemeClr>
                </a:solidFill>
                <a:latin typeface="+mj-ea"/>
                <a:ea typeface="+mj-ea"/>
              </a:endParaRPr>
            </a:p>
          </p:txBody>
        </p:sp>
        <p:sp>
          <p:nvSpPr>
            <p:cNvPr id="35" name="Rectangle 34">
              <a:extLst>
                <a:ext uri="{FF2B5EF4-FFF2-40B4-BE49-F238E27FC236}">
                  <a16:creationId xmlns:a16="http://schemas.microsoft.com/office/drawing/2014/main" id="{EB94C7A7-B011-45DB-BCFB-BFCFD65E97A6}"/>
                </a:ext>
              </a:extLst>
            </p:cNvPr>
            <p:cNvSpPr/>
            <p:nvPr/>
          </p:nvSpPr>
          <p:spPr>
            <a:xfrm>
              <a:off x="3569357" y="783600"/>
              <a:ext cx="5053284" cy="309958"/>
            </a:xfrm>
            <a:prstGeom prst="rect">
              <a:avLst/>
            </a:prstGeom>
          </p:spPr>
          <p:txBody>
            <a:bodyPr wrap="none" lIns="90000" tIns="46800" rIns="90000" bIns="46800">
              <a:spAutoFit/>
            </a:bodyPr>
            <a:lstStyle/>
            <a:p>
              <a:pPr algn="ctr"/>
              <a:r>
                <a:rPr lang="en-US" sz="1400" dirty="0">
                  <a:solidFill>
                    <a:schemeClr val="bg1">
                      <a:lumMod val="50000"/>
                    </a:schemeClr>
                  </a:solidFill>
                </a:rPr>
                <a:t>Lorem ipsum dolor sit </a:t>
              </a:r>
              <a:r>
                <a:rPr lang="en-US" sz="1400" dirty="0" err="1">
                  <a:solidFill>
                    <a:schemeClr val="bg1">
                      <a:lumMod val="50000"/>
                    </a:schemeClr>
                  </a:solidFill>
                </a:rPr>
                <a:t>amet</a:t>
              </a:r>
              <a:r>
                <a:rPr lang="en-US" sz="1400" dirty="0">
                  <a:solidFill>
                    <a:schemeClr val="bg1">
                      <a:lumMod val="50000"/>
                    </a:schemeClr>
                  </a:solidFill>
                </a:rPr>
                <a:t>, </a:t>
              </a:r>
              <a:r>
                <a:rPr lang="en-US" sz="1400" dirty="0" err="1">
                  <a:solidFill>
                    <a:schemeClr val="bg1">
                      <a:lumMod val="50000"/>
                    </a:schemeClr>
                  </a:solidFill>
                </a:rPr>
                <a:t>consectetuer</a:t>
              </a:r>
              <a:r>
                <a:rPr lang="en-US" sz="1400" dirty="0">
                  <a:solidFill>
                    <a:schemeClr val="bg1">
                      <a:lumMod val="50000"/>
                    </a:schemeClr>
                  </a:solidFill>
                </a:rPr>
                <a:t> </a:t>
              </a:r>
              <a:r>
                <a:rPr lang="en-US" sz="1400" dirty="0" err="1">
                  <a:solidFill>
                    <a:schemeClr val="bg1">
                      <a:lumMod val="50000"/>
                    </a:schemeClr>
                  </a:solidFill>
                </a:rPr>
                <a:t>adipiscing</a:t>
              </a:r>
              <a:r>
                <a:rPr lang="en-US" sz="1400" dirty="0">
                  <a:solidFill>
                    <a:schemeClr val="bg1">
                      <a:lumMod val="50000"/>
                    </a:schemeClr>
                  </a:solidFill>
                </a:rPr>
                <a:t> </a:t>
              </a:r>
              <a:r>
                <a:rPr lang="en-US" sz="1400" dirty="0" err="1">
                  <a:solidFill>
                    <a:schemeClr val="bg1">
                      <a:lumMod val="50000"/>
                    </a:schemeClr>
                  </a:solidFill>
                </a:rPr>
                <a:t>elit</a:t>
              </a:r>
              <a:r>
                <a:rPr lang="en-US" sz="1400" dirty="0">
                  <a:solidFill>
                    <a:schemeClr val="bg1">
                      <a:lumMod val="50000"/>
                    </a:schemeClr>
                  </a:solidFill>
                </a:rPr>
                <a:t>.</a:t>
              </a:r>
            </a:p>
          </p:txBody>
        </p:sp>
      </p:grpSp>
    </p:spTree>
    <p:extLst>
      <p:ext uri="{BB962C8B-B14F-4D97-AF65-F5344CB8AC3E}">
        <p14:creationId xmlns:p14="http://schemas.microsoft.com/office/powerpoint/2010/main" val="181859364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68"/>
                                        </p:tgtEl>
                                        <p:attrNameLst>
                                          <p:attrName>style.visibility</p:attrName>
                                        </p:attrNameLst>
                                      </p:cBhvr>
                                      <p:to>
                                        <p:strVal val="visible"/>
                                      </p:to>
                                    </p:set>
                                    <p:animEffect transition="in" filter="fade">
                                      <p:cBhvr>
                                        <p:cTn id="17" dur="1000"/>
                                        <p:tgtEl>
                                          <p:spTgt spid="68"/>
                                        </p:tgtEl>
                                      </p:cBhvr>
                                    </p:animEffect>
                                    <p:anim calcmode="lin" valueType="num">
                                      <p:cBhvr>
                                        <p:cTn id="18" dur="1000" fill="hold"/>
                                        <p:tgtEl>
                                          <p:spTgt spid="68"/>
                                        </p:tgtEl>
                                        <p:attrNameLst>
                                          <p:attrName>ppt_x</p:attrName>
                                        </p:attrNameLst>
                                      </p:cBhvr>
                                      <p:tavLst>
                                        <p:tav tm="0">
                                          <p:val>
                                            <p:strVal val="#ppt_x"/>
                                          </p:val>
                                        </p:tav>
                                        <p:tav tm="100000">
                                          <p:val>
                                            <p:strVal val="#ppt_x"/>
                                          </p:val>
                                        </p:tav>
                                      </p:tavLst>
                                    </p:anim>
                                    <p:anim calcmode="lin" valueType="num">
                                      <p:cBhvr>
                                        <p:cTn id="19" dur="1000" fill="hold"/>
                                        <p:tgtEl>
                                          <p:spTgt spid="68"/>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74"/>
                                        </p:tgtEl>
                                        <p:attrNameLst>
                                          <p:attrName>style.visibility</p:attrName>
                                        </p:attrNameLst>
                                      </p:cBhvr>
                                      <p:to>
                                        <p:strVal val="visible"/>
                                      </p:to>
                                    </p:set>
                                    <p:animEffect transition="in" filter="fade">
                                      <p:cBhvr>
                                        <p:cTn id="22" dur="1000"/>
                                        <p:tgtEl>
                                          <p:spTgt spid="74"/>
                                        </p:tgtEl>
                                      </p:cBhvr>
                                    </p:animEffect>
                                    <p:anim calcmode="lin" valueType="num">
                                      <p:cBhvr>
                                        <p:cTn id="23" dur="1000" fill="hold"/>
                                        <p:tgtEl>
                                          <p:spTgt spid="74"/>
                                        </p:tgtEl>
                                        <p:attrNameLst>
                                          <p:attrName>ppt_x</p:attrName>
                                        </p:attrNameLst>
                                      </p:cBhvr>
                                      <p:tavLst>
                                        <p:tav tm="0">
                                          <p:val>
                                            <p:strVal val="#ppt_x"/>
                                          </p:val>
                                        </p:tav>
                                        <p:tav tm="100000">
                                          <p:val>
                                            <p:strVal val="#ppt_x"/>
                                          </p:val>
                                        </p:tav>
                                      </p:tavLst>
                                    </p:anim>
                                    <p:anim calcmode="lin" valueType="num">
                                      <p:cBhvr>
                                        <p:cTn id="24" dur="1000" fill="hold"/>
                                        <p:tgtEl>
                                          <p:spTgt spid="74"/>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1000"/>
                                        <p:tgtEl>
                                          <p:spTgt spid="42"/>
                                        </p:tgtEl>
                                      </p:cBhvr>
                                    </p:animEffect>
                                    <p:anim calcmode="lin" valueType="num">
                                      <p:cBhvr>
                                        <p:cTn id="28" dur="1000" fill="hold"/>
                                        <p:tgtEl>
                                          <p:spTgt spid="42"/>
                                        </p:tgtEl>
                                        <p:attrNameLst>
                                          <p:attrName>ppt_x</p:attrName>
                                        </p:attrNameLst>
                                      </p:cBhvr>
                                      <p:tavLst>
                                        <p:tav tm="0">
                                          <p:val>
                                            <p:strVal val="#ppt_x"/>
                                          </p:val>
                                        </p:tav>
                                        <p:tav tm="100000">
                                          <p:val>
                                            <p:strVal val="#ppt_x"/>
                                          </p:val>
                                        </p:tav>
                                      </p:tavLst>
                                    </p:anim>
                                    <p:anim calcmode="lin" valueType="num">
                                      <p:cBhvr>
                                        <p:cTn id="29" dur="1000" fill="hold"/>
                                        <p:tgtEl>
                                          <p:spTgt spid="42"/>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7" presetClass="entr" presetSubtype="0" fill="hold" nodeType="click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1000"/>
                                        <p:tgtEl>
                                          <p:spTgt spid="5"/>
                                        </p:tgtEl>
                                      </p:cBhvr>
                                    </p:animEffect>
                                    <p:anim calcmode="lin" valueType="num">
                                      <p:cBhvr>
                                        <p:cTn id="40" dur="1000" fill="hold"/>
                                        <p:tgtEl>
                                          <p:spTgt spid="5"/>
                                        </p:tgtEl>
                                        <p:attrNameLst>
                                          <p:attrName>ppt_x</p:attrName>
                                        </p:attrNameLst>
                                      </p:cBhvr>
                                      <p:tavLst>
                                        <p:tav tm="0">
                                          <p:val>
                                            <p:strVal val="#ppt_x"/>
                                          </p:val>
                                        </p:tav>
                                        <p:tav tm="100000">
                                          <p:val>
                                            <p:strVal val="#ppt_x"/>
                                          </p:val>
                                        </p:tav>
                                      </p:tavLst>
                                    </p:anim>
                                    <p:anim calcmode="lin" valueType="num">
                                      <p:cBhvr>
                                        <p:cTn id="41" dur="1000" fill="hold"/>
                                        <p:tgtEl>
                                          <p:spTgt spid="5"/>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0"/>
                                  </p:stCondLst>
                                  <p:childTnLst>
                                    <p:set>
                                      <p:cBhvr>
                                        <p:cTn id="43" dur="1" fill="hold">
                                          <p:stCondLst>
                                            <p:cond delay="0"/>
                                          </p:stCondLst>
                                        </p:cTn>
                                        <p:tgtEl>
                                          <p:spTgt spid="70"/>
                                        </p:tgtEl>
                                        <p:attrNameLst>
                                          <p:attrName>style.visibility</p:attrName>
                                        </p:attrNameLst>
                                      </p:cBhvr>
                                      <p:to>
                                        <p:strVal val="visible"/>
                                      </p:to>
                                    </p:set>
                                    <p:animEffect transition="in" filter="fade">
                                      <p:cBhvr>
                                        <p:cTn id="44" dur="1000"/>
                                        <p:tgtEl>
                                          <p:spTgt spid="70"/>
                                        </p:tgtEl>
                                      </p:cBhvr>
                                    </p:animEffect>
                                    <p:anim calcmode="lin" valueType="num">
                                      <p:cBhvr>
                                        <p:cTn id="45" dur="1000" fill="hold"/>
                                        <p:tgtEl>
                                          <p:spTgt spid="70"/>
                                        </p:tgtEl>
                                        <p:attrNameLst>
                                          <p:attrName>ppt_x</p:attrName>
                                        </p:attrNameLst>
                                      </p:cBhvr>
                                      <p:tavLst>
                                        <p:tav tm="0">
                                          <p:val>
                                            <p:strVal val="#ppt_x"/>
                                          </p:val>
                                        </p:tav>
                                        <p:tav tm="100000">
                                          <p:val>
                                            <p:strVal val="#ppt_x"/>
                                          </p:val>
                                        </p:tav>
                                      </p:tavLst>
                                    </p:anim>
                                    <p:anim calcmode="lin" valueType="num">
                                      <p:cBhvr>
                                        <p:cTn id="46" dur="1000" fill="hold"/>
                                        <p:tgtEl>
                                          <p:spTgt spid="70"/>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0"/>
                                  </p:stCondLst>
                                  <p:childTnLst>
                                    <p:set>
                                      <p:cBhvr>
                                        <p:cTn id="48" dur="1" fill="hold">
                                          <p:stCondLst>
                                            <p:cond delay="0"/>
                                          </p:stCondLst>
                                        </p:cTn>
                                        <p:tgtEl>
                                          <p:spTgt spid="78"/>
                                        </p:tgtEl>
                                        <p:attrNameLst>
                                          <p:attrName>style.visibility</p:attrName>
                                        </p:attrNameLst>
                                      </p:cBhvr>
                                      <p:to>
                                        <p:strVal val="visible"/>
                                      </p:to>
                                    </p:set>
                                    <p:animEffect transition="in" filter="fade">
                                      <p:cBhvr>
                                        <p:cTn id="49" dur="1000"/>
                                        <p:tgtEl>
                                          <p:spTgt spid="78"/>
                                        </p:tgtEl>
                                      </p:cBhvr>
                                    </p:animEffect>
                                    <p:anim calcmode="lin" valueType="num">
                                      <p:cBhvr>
                                        <p:cTn id="50" dur="1000" fill="hold"/>
                                        <p:tgtEl>
                                          <p:spTgt spid="78"/>
                                        </p:tgtEl>
                                        <p:attrNameLst>
                                          <p:attrName>ppt_x</p:attrName>
                                        </p:attrNameLst>
                                      </p:cBhvr>
                                      <p:tavLst>
                                        <p:tav tm="0">
                                          <p:val>
                                            <p:strVal val="#ppt_x"/>
                                          </p:val>
                                        </p:tav>
                                        <p:tav tm="100000">
                                          <p:val>
                                            <p:strVal val="#ppt_x"/>
                                          </p:val>
                                        </p:tav>
                                      </p:tavLst>
                                    </p:anim>
                                    <p:anim calcmode="lin" valueType="num">
                                      <p:cBhvr>
                                        <p:cTn id="51" dur="1000" fill="hold"/>
                                        <p:tgtEl>
                                          <p:spTgt spid="78"/>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0"/>
                                  </p:stCondLst>
                                  <p:childTnLst>
                                    <p:set>
                                      <p:cBhvr>
                                        <p:cTn id="53" dur="1" fill="hold">
                                          <p:stCondLst>
                                            <p:cond delay="0"/>
                                          </p:stCondLst>
                                        </p:cTn>
                                        <p:tgtEl>
                                          <p:spTgt spid="44"/>
                                        </p:tgtEl>
                                        <p:attrNameLst>
                                          <p:attrName>style.visibility</p:attrName>
                                        </p:attrNameLst>
                                      </p:cBhvr>
                                      <p:to>
                                        <p:strVal val="visible"/>
                                      </p:to>
                                    </p:set>
                                    <p:animEffect transition="in" filter="fade">
                                      <p:cBhvr>
                                        <p:cTn id="54" dur="1000"/>
                                        <p:tgtEl>
                                          <p:spTgt spid="44"/>
                                        </p:tgtEl>
                                      </p:cBhvr>
                                    </p:animEffect>
                                    <p:anim calcmode="lin" valueType="num">
                                      <p:cBhvr>
                                        <p:cTn id="55" dur="1000" fill="hold"/>
                                        <p:tgtEl>
                                          <p:spTgt spid="44"/>
                                        </p:tgtEl>
                                        <p:attrNameLst>
                                          <p:attrName>ppt_x</p:attrName>
                                        </p:attrNameLst>
                                      </p:cBhvr>
                                      <p:tavLst>
                                        <p:tav tm="0">
                                          <p:val>
                                            <p:strVal val="#ppt_x"/>
                                          </p:val>
                                        </p:tav>
                                        <p:tav tm="100000">
                                          <p:val>
                                            <p:strVal val="#ppt_x"/>
                                          </p:val>
                                        </p:tav>
                                      </p:tavLst>
                                    </p:anim>
                                    <p:anim calcmode="lin" valueType="num">
                                      <p:cBhvr>
                                        <p:cTn id="56" dur="1000" fill="hold"/>
                                        <p:tgtEl>
                                          <p:spTgt spid="44"/>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1000"/>
                                        <p:tgtEl>
                                          <p:spTgt spid="43"/>
                                        </p:tgtEl>
                                      </p:cBhvr>
                                    </p:animEffect>
                                    <p:anim calcmode="lin" valueType="num">
                                      <p:cBhvr>
                                        <p:cTn id="60" dur="1000" fill="hold"/>
                                        <p:tgtEl>
                                          <p:spTgt spid="43"/>
                                        </p:tgtEl>
                                        <p:attrNameLst>
                                          <p:attrName>ppt_x</p:attrName>
                                        </p:attrNameLst>
                                      </p:cBhvr>
                                      <p:tavLst>
                                        <p:tav tm="0">
                                          <p:val>
                                            <p:strVal val="#ppt_x"/>
                                          </p:val>
                                        </p:tav>
                                        <p:tav tm="100000">
                                          <p:val>
                                            <p:strVal val="#ppt_x"/>
                                          </p:val>
                                        </p:tav>
                                      </p:tavLst>
                                    </p:anim>
                                    <p:anim calcmode="lin" valueType="num">
                                      <p:cBhvr>
                                        <p:cTn id="61"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7" presetClass="entr" presetSubtype="0" fill="hold" nodeType="clickEffect">
                                  <p:stCondLst>
                                    <p:cond delay="0"/>
                                  </p:stCondLst>
                                  <p:childTnLst>
                                    <p:set>
                                      <p:cBhvr>
                                        <p:cTn id="65" dur="1" fill="hold">
                                          <p:stCondLst>
                                            <p:cond delay="0"/>
                                          </p:stCondLst>
                                        </p:cTn>
                                        <p:tgtEl>
                                          <p:spTgt spid="6"/>
                                        </p:tgtEl>
                                        <p:attrNameLst>
                                          <p:attrName>style.visibility</p:attrName>
                                        </p:attrNameLst>
                                      </p:cBhvr>
                                      <p:to>
                                        <p:strVal val="visible"/>
                                      </p:to>
                                    </p:set>
                                    <p:animEffect transition="in" filter="fade">
                                      <p:cBhvr>
                                        <p:cTn id="66" dur="1000"/>
                                        <p:tgtEl>
                                          <p:spTgt spid="6"/>
                                        </p:tgtEl>
                                      </p:cBhvr>
                                    </p:animEffect>
                                    <p:anim calcmode="lin" valueType="num">
                                      <p:cBhvr>
                                        <p:cTn id="67" dur="1000" fill="hold"/>
                                        <p:tgtEl>
                                          <p:spTgt spid="6"/>
                                        </p:tgtEl>
                                        <p:attrNameLst>
                                          <p:attrName>ppt_x</p:attrName>
                                        </p:attrNameLst>
                                      </p:cBhvr>
                                      <p:tavLst>
                                        <p:tav tm="0">
                                          <p:val>
                                            <p:strVal val="#ppt_x"/>
                                          </p:val>
                                        </p:tav>
                                        <p:tav tm="100000">
                                          <p:val>
                                            <p:strVal val="#ppt_x"/>
                                          </p:val>
                                        </p:tav>
                                      </p:tavLst>
                                    </p:anim>
                                    <p:anim calcmode="lin" valueType="num">
                                      <p:cBhvr>
                                        <p:cTn id="68" dur="1000" fill="hold"/>
                                        <p:tgtEl>
                                          <p:spTgt spid="6"/>
                                        </p:tgtEl>
                                        <p:attrNameLst>
                                          <p:attrName>ppt_y</p:attrName>
                                        </p:attrNameLst>
                                      </p:cBhvr>
                                      <p:tavLst>
                                        <p:tav tm="0">
                                          <p:val>
                                            <p:strVal val="#ppt_y-.1"/>
                                          </p:val>
                                        </p:tav>
                                        <p:tav tm="100000">
                                          <p:val>
                                            <p:strVal val="#ppt_y"/>
                                          </p:val>
                                        </p:tav>
                                      </p:tavLst>
                                    </p:anim>
                                  </p:childTnLst>
                                </p:cTn>
                              </p:par>
                              <p:par>
                                <p:cTn id="69" presetID="47" presetClass="entr" presetSubtype="0" fill="hold" grpId="0" nodeType="withEffect">
                                  <p:stCondLst>
                                    <p:cond delay="0"/>
                                  </p:stCondLst>
                                  <p:childTnLst>
                                    <p:set>
                                      <p:cBhvr>
                                        <p:cTn id="70" dur="1" fill="hold">
                                          <p:stCondLst>
                                            <p:cond delay="0"/>
                                          </p:stCondLst>
                                        </p:cTn>
                                        <p:tgtEl>
                                          <p:spTgt spid="71"/>
                                        </p:tgtEl>
                                        <p:attrNameLst>
                                          <p:attrName>style.visibility</p:attrName>
                                        </p:attrNameLst>
                                      </p:cBhvr>
                                      <p:to>
                                        <p:strVal val="visible"/>
                                      </p:to>
                                    </p:set>
                                    <p:animEffect transition="in" filter="fade">
                                      <p:cBhvr>
                                        <p:cTn id="71" dur="1000"/>
                                        <p:tgtEl>
                                          <p:spTgt spid="71"/>
                                        </p:tgtEl>
                                      </p:cBhvr>
                                    </p:animEffect>
                                    <p:anim calcmode="lin" valueType="num">
                                      <p:cBhvr>
                                        <p:cTn id="72" dur="1000" fill="hold"/>
                                        <p:tgtEl>
                                          <p:spTgt spid="71"/>
                                        </p:tgtEl>
                                        <p:attrNameLst>
                                          <p:attrName>ppt_x</p:attrName>
                                        </p:attrNameLst>
                                      </p:cBhvr>
                                      <p:tavLst>
                                        <p:tav tm="0">
                                          <p:val>
                                            <p:strVal val="#ppt_x"/>
                                          </p:val>
                                        </p:tav>
                                        <p:tav tm="100000">
                                          <p:val>
                                            <p:strVal val="#ppt_x"/>
                                          </p:val>
                                        </p:tav>
                                      </p:tavLst>
                                    </p:anim>
                                    <p:anim calcmode="lin" valueType="num">
                                      <p:cBhvr>
                                        <p:cTn id="73" dur="1000" fill="hold"/>
                                        <p:tgtEl>
                                          <p:spTgt spid="71"/>
                                        </p:tgtEl>
                                        <p:attrNameLst>
                                          <p:attrName>ppt_y</p:attrName>
                                        </p:attrNameLst>
                                      </p:cBhvr>
                                      <p:tavLst>
                                        <p:tav tm="0">
                                          <p:val>
                                            <p:strVal val="#ppt_y-.1"/>
                                          </p:val>
                                        </p:tav>
                                        <p:tav tm="100000">
                                          <p:val>
                                            <p:strVal val="#ppt_y"/>
                                          </p:val>
                                        </p:tav>
                                      </p:tavLst>
                                    </p:anim>
                                  </p:childTnLst>
                                </p:cTn>
                              </p:par>
                              <p:par>
                                <p:cTn id="74" presetID="47" presetClass="entr" presetSubtype="0" fill="hold" grpId="0" nodeType="withEffect">
                                  <p:stCondLst>
                                    <p:cond delay="0"/>
                                  </p:stCondLst>
                                  <p:childTnLst>
                                    <p:set>
                                      <p:cBhvr>
                                        <p:cTn id="75" dur="1" fill="hold">
                                          <p:stCondLst>
                                            <p:cond delay="0"/>
                                          </p:stCondLst>
                                        </p:cTn>
                                        <p:tgtEl>
                                          <p:spTgt spid="79"/>
                                        </p:tgtEl>
                                        <p:attrNameLst>
                                          <p:attrName>style.visibility</p:attrName>
                                        </p:attrNameLst>
                                      </p:cBhvr>
                                      <p:to>
                                        <p:strVal val="visible"/>
                                      </p:to>
                                    </p:set>
                                    <p:animEffect transition="in" filter="fade">
                                      <p:cBhvr>
                                        <p:cTn id="76" dur="1000"/>
                                        <p:tgtEl>
                                          <p:spTgt spid="79"/>
                                        </p:tgtEl>
                                      </p:cBhvr>
                                    </p:animEffect>
                                    <p:anim calcmode="lin" valueType="num">
                                      <p:cBhvr>
                                        <p:cTn id="77" dur="1000" fill="hold"/>
                                        <p:tgtEl>
                                          <p:spTgt spid="79"/>
                                        </p:tgtEl>
                                        <p:attrNameLst>
                                          <p:attrName>ppt_x</p:attrName>
                                        </p:attrNameLst>
                                      </p:cBhvr>
                                      <p:tavLst>
                                        <p:tav tm="0">
                                          <p:val>
                                            <p:strVal val="#ppt_x"/>
                                          </p:val>
                                        </p:tav>
                                        <p:tav tm="100000">
                                          <p:val>
                                            <p:strVal val="#ppt_x"/>
                                          </p:val>
                                        </p:tav>
                                      </p:tavLst>
                                    </p:anim>
                                    <p:anim calcmode="lin" valueType="num">
                                      <p:cBhvr>
                                        <p:cTn id="78" dur="1000" fill="hold"/>
                                        <p:tgtEl>
                                          <p:spTgt spid="79"/>
                                        </p:tgtEl>
                                        <p:attrNameLst>
                                          <p:attrName>ppt_y</p:attrName>
                                        </p:attrNameLst>
                                      </p:cBhvr>
                                      <p:tavLst>
                                        <p:tav tm="0">
                                          <p:val>
                                            <p:strVal val="#ppt_y-.1"/>
                                          </p:val>
                                        </p:tav>
                                        <p:tav tm="100000">
                                          <p:val>
                                            <p:strVal val="#ppt_y"/>
                                          </p:val>
                                        </p:tav>
                                      </p:tavLst>
                                    </p:anim>
                                  </p:childTnLst>
                                </p:cTn>
                              </p:par>
                              <p:par>
                                <p:cTn id="79" presetID="47" presetClass="entr" presetSubtype="0" fill="hold" grpId="0" nodeType="withEffect">
                                  <p:stCondLst>
                                    <p:cond delay="0"/>
                                  </p:stCondLst>
                                  <p:childTnLst>
                                    <p:set>
                                      <p:cBhvr>
                                        <p:cTn id="80" dur="1" fill="hold">
                                          <p:stCondLst>
                                            <p:cond delay="0"/>
                                          </p:stCondLst>
                                        </p:cTn>
                                        <p:tgtEl>
                                          <p:spTgt spid="46"/>
                                        </p:tgtEl>
                                        <p:attrNameLst>
                                          <p:attrName>style.visibility</p:attrName>
                                        </p:attrNameLst>
                                      </p:cBhvr>
                                      <p:to>
                                        <p:strVal val="visible"/>
                                      </p:to>
                                    </p:set>
                                    <p:animEffect transition="in" filter="fade">
                                      <p:cBhvr>
                                        <p:cTn id="81" dur="1000"/>
                                        <p:tgtEl>
                                          <p:spTgt spid="46"/>
                                        </p:tgtEl>
                                      </p:cBhvr>
                                    </p:animEffect>
                                    <p:anim calcmode="lin" valueType="num">
                                      <p:cBhvr>
                                        <p:cTn id="82" dur="1000" fill="hold"/>
                                        <p:tgtEl>
                                          <p:spTgt spid="46"/>
                                        </p:tgtEl>
                                        <p:attrNameLst>
                                          <p:attrName>ppt_x</p:attrName>
                                        </p:attrNameLst>
                                      </p:cBhvr>
                                      <p:tavLst>
                                        <p:tav tm="0">
                                          <p:val>
                                            <p:strVal val="#ppt_x"/>
                                          </p:val>
                                        </p:tav>
                                        <p:tav tm="100000">
                                          <p:val>
                                            <p:strVal val="#ppt_x"/>
                                          </p:val>
                                        </p:tav>
                                      </p:tavLst>
                                    </p:anim>
                                    <p:anim calcmode="lin" valueType="num">
                                      <p:cBhvr>
                                        <p:cTn id="83" dur="1000" fill="hold"/>
                                        <p:tgtEl>
                                          <p:spTgt spid="46"/>
                                        </p:tgtEl>
                                        <p:attrNameLst>
                                          <p:attrName>ppt_y</p:attrName>
                                        </p:attrNameLst>
                                      </p:cBhvr>
                                      <p:tavLst>
                                        <p:tav tm="0">
                                          <p:val>
                                            <p:strVal val="#ppt_y-.1"/>
                                          </p:val>
                                        </p:tav>
                                        <p:tav tm="100000">
                                          <p:val>
                                            <p:strVal val="#ppt_y"/>
                                          </p:val>
                                        </p:tav>
                                      </p:tavLst>
                                    </p:anim>
                                  </p:childTnLst>
                                </p:cTn>
                              </p:par>
                              <p:par>
                                <p:cTn id="84" presetID="47" presetClass="entr" presetSubtype="0" fill="hold" grpId="0" nodeType="withEffect">
                                  <p:stCondLst>
                                    <p:cond delay="0"/>
                                  </p:stCondLst>
                                  <p:childTnLst>
                                    <p:set>
                                      <p:cBhvr>
                                        <p:cTn id="85" dur="1" fill="hold">
                                          <p:stCondLst>
                                            <p:cond delay="0"/>
                                          </p:stCondLst>
                                        </p:cTn>
                                        <p:tgtEl>
                                          <p:spTgt spid="45"/>
                                        </p:tgtEl>
                                        <p:attrNameLst>
                                          <p:attrName>style.visibility</p:attrName>
                                        </p:attrNameLst>
                                      </p:cBhvr>
                                      <p:to>
                                        <p:strVal val="visible"/>
                                      </p:to>
                                    </p:set>
                                    <p:animEffect transition="in" filter="fade">
                                      <p:cBhvr>
                                        <p:cTn id="86" dur="1000"/>
                                        <p:tgtEl>
                                          <p:spTgt spid="45"/>
                                        </p:tgtEl>
                                      </p:cBhvr>
                                    </p:animEffect>
                                    <p:anim calcmode="lin" valueType="num">
                                      <p:cBhvr>
                                        <p:cTn id="87" dur="1000" fill="hold"/>
                                        <p:tgtEl>
                                          <p:spTgt spid="45"/>
                                        </p:tgtEl>
                                        <p:attrNameLst>
                                          <p:attrName>ppt_x</p:attrName>
                                        </p:attrNameLst>
                                      </p:cBhvr>
                                      <p:tavLst>
                                        <p:tav tm="0">
                                          <p:val>
                                            <p:strVal val="#ppt_x"/>
                                          </p:val>
                                        </p:tav>
                                        <p:tav tm="100000">
                                          <p:val>
                                            <p:strVal val="#ppt_x"/>
                                          </p:val>
                                        </p:tav>
                                      </p:tavLst>
                                    </p:anim>
                                    <p:anim calcmode="lin" valueType="num">
                                      <p:cBhvr>
                                        <p:cTn id="88"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7" presetClass="entr" presetSubtype="0" fill="hold" nodeType="clickEffect">
                                  <p:stCondLst>
                                    <p:cond delay="0"/>
                                  </p:stCondLst>
                                  <p:childTnLst>
                                    <p:set>
                                      <p:cBhvr>
                                        <p:cTn id="92" dur="1" fill="hold">
                                          <p:stCondLst>
                                            <p:cond delay="0"/>
                                          </p:stCondLst>
                                        </p:cTn>
                                        <p:tgtEl>
                                          <p:spTgt spid="7"/>
                                        </p:tgtEl>
                                        <p:attrNameLst>
                                          <p:attrName>style.visibility</p:attrName>
                                        </p:attrNameLst>
                                      </p:cBhvr>
                                      <p:to>
                                        <p:strVal val="visible"/>
                                      </p:to>
                                    </p:set>
                                    <p:animEffect transition="in" filter="fade">
                                      <p:cBhvr>
                                        <p:cTn id="93" dur="1000"/>
                                        <p:tgtEl>
                                          <p:spTgt spid="7"/>
                                        </p:tgtEl>
                                      </p:cBhvr>
                                    </p:animEffect>
                                    <p:anim calcmode="lin" valueType="num">
                                      <p:cBhvr>
                                        <p:cTn id="94" dur="1000" fill="hold"/>
                                        <p:tgtEl>
                                          <p:spTgt spid="7"/>
                                        </p:tgtEl>
                                        <p:attrNameLst>
                                          <p:attrName>ppt_x</p:attrName>
                                        </p:attrNameLst>
                                      </p:cBhvr>
                                      <p:tavLst>
                                        <p:tav tm="0">
                                          <p:val>
                                            <p:strVal val="#ppt_x"/>
                                          </p:val>
                                        </p:tav>
                                        <p:tav tm="100000">
                                          <p:val>
                                            <p:strVal val="#ppt_x"/>
                                          </p:val>
                                        </p:tav>
                                      </p:tavLst>
                                    </p:anim>
                                    <p:anim calcmode="lin" valueType="num">
                                      <p:cBhvr>
                                        <p:cTn id="95" dur="1000" fill="hold"/>
                                        <p:tgtEl>
                                          <p:spTgt spid="7"/>
                                        </p:tgtEl>
                                        <p:attrNameLst>
                                          <p:attrName>ppt_y</p:attrName>
                                        </p:attrNameLst>
                                      </p:cBhvr>
                                      <p:tavLst>
                                        <p:tav tm="0">
                                          <p:val>
                                            <p:strVal val="#ppt_y-.1"/>
                                          </p:val>
                                        </p:tav>
                                        <p:tav tm="100000">
                                          <p:val>
                                            <p:strVal val="#ppt_y"/>
                                          </p:val>
                                        </p:tav>
                                      </p:tavLst>
                                    </p:anim>
                                  </p:childTnLst>
                                </p:cTn>
                              </p:par>
                              <p:par>
                                <p:cTn id="96" presetID="47" presetClass="entr" presetSubtype="0" fill="hold" grpId="0" nodeType="withEffect">
                                  <p:stCondLst>
                                    <p:cond delay="0"/>
                                  </p:stCondLst>
                                  <p:childTnLst>
                                    <p:set>
                                      <p:cBhvr>
                                        <p:cTn id="97" dur="1" fill="hold">
                                          <p:stCondLst>
                                            <p:cond delay="0"/>
                                          </p:stCondLst>
                                        </p:cTn>
                                        <p:tgtEl>
                                          <p:spTgt spid="72"/>
                                        </p:tgtEl>
                                        <p:attrNameLst>
                                          <p:attrName>style.visibility</p:attrName>
                                        </p:attrNameLst>
                                      </p:cBhvr>
                                      <p:to>
                                        <p:strVal val="visible"/>
                                      </p:to>
                                    </p:set>
                                    <p:animEffect transition="in" filter="fade">
                                      <p:cBhvr>
                                        <p:cTn id="98" dur="1000"/>
                                        <p:tgtEl>
                                          <p:spTgt spid="72"/>
                                        </p:tgtEl>
                                      </p:cBhvr>
                                    </p:animEffect>
                                    <p:anim calcmode="lin" valueType="num">
                                      <p:cBhvr>
                                        <p:cTn id="99" dur="1000" fill="hold"/>
                                        <p:tgtEl>
                                          <p:spTgt spid="72"/>
                                        </p:tgtEl>
                                        <p:attrNameLst>
                                          <p:attrName>ppt_x</p:attrName>
                                        </p:attrNameLst>
                                      </p:cBhvr>
                                      <p:tavLst>
                                        <p:tav tm="0">
                                          <p:val>
                                            <p:strVal val="#ppt_x"/>
                                          </p:val>
                                        </p:tav>
                                        <p:tav tm="100000">
                                          <p:val>
                                            <p:strVal val="#ppt_x"/>
                                          </p:val>
                                        </p:tav>
                                      </p:tavLst>
                                    </p:anim>
                                    <p:anim calcmode="lin" valueType="num">
                                      <p:cBhvr>
                                        <p:cTn id="100" dur="1000" fill="hold"/>
                                        <p:tgtEl>
                                          <p:spTgt spid="72"/>
                                        </p:tgtEl>
                                        <p:attrNameLst>
                                          <p:attrName>ppt_y</p:attrName>
                                        </p:attrNameLst>
                                      </p:cBhvr>
                                      <p:tavLst>
                                        <p:tav tm="0">
                                          <p:val>
                                            <p:strVal val="#ppt_y-.1"/>
                                          </p:val>
                                        </p:tav>
                                        <p:tav tm="100000">
                                          <p:val>
                                            <p:strVal val="#ppt_y"/>
                                          </p:val>
                                        </p:tav>
                                      </p:tavLst>
                                    </p:anim>
                                  </p:childTnLst>
                                </p:cTn>
                              </p:par>
                              <p:par>
                                <p:cTn id="101" presetID="47" presetClass="entr" presetSubtype="0" fill="hold" grpId="0" nodeType="withEffect">
                                  <p:stCondLst>
                                    <p:cond delay="0"/>
                                  </p:stCondLst>
                                  <p:childTnLst>
                                    <p:set>
                                      <p:cBhvr>
                                        <p:cTn id="102" dur="1" fill="hold">
                                          <p:stCondLst>
                                            <p:cond delay="0"/>
                                          </p:stCondLst>
                                        </p:cTn>
                                        <p:tgtEl>
                                          <p:spTgt spid="80"/>
                                        </p:tgtEl>
                                        <p:attrNameLst>
                                          <p:attrName>style.visibility</p:attrName>
                                        </p:attrNameLst>
                                      </p:cBhvr>
                                      <p:to>
                                        <p:strVal val="visible"/>
                                      </p:to>
                                    </p:set>
                                    <p:animEffect transition="in" filter="fade">
                                      <p:cBhvr>
                                        <p:cTn id="103" dur="1000"/>
                                        <p:tgtEl>
                                          <p:spTgt spid="80"/>
                                        </p:tgtEl>
                                      </p:cBhvr>
                                    </p:animEffect>
                                    <p:anim calcmode="lin" valueType="num">
                                      <p:cBhvr>
                                        <p:cTn id="104" dur="1000" fill="hold"/>
                                        <p:tgtEl>
                                          <p:spTgt spid="80"/>
                                        </p:tgtEl>
                                        <p:attrNameLst>
                                          <p:attrName>ppt_x</p:attrName>
                                        </p:attrNameLst>
                                      </p:cBhvr>
                                      <p:tavLst>
                                        <p:tav tm="0">
                                          <p:val>
                                            <p:strVal val="#ppt_x"/>
                                          </p:val>
                                        </p:tav>
                                        <p:tav tm="100000">
                                          <p:val>
                                            <p:strVal val="#ppt_x"/>
                                          </p:val>
                                        </p:tav>
                                      </p:tavLst>
                                    </p:anim>
                                    <p:anim calcmode="lin" valueType="num">
                                      <p:cBhvr>
                                        <p:cTn id="105" dur="1000" fill="hold"/>
                                        <p:tgtEl>
                                          <p:spTgt spid="80"/>
                                        </p:tgtEl>
                                        <p:attrNameLst>
                                          <p:attrName>ppt_y</p:attrName>
                                        </p:attrNameLst>
                                      </p:cBhvr>
                                      <p:tavLst>
                                        <p:tav tm="0">
                                          <p:val>
                                            <p:strVal val="#ppt_y-.1"/>
                                          </p:val>
                                        </p:tav>
                                        <p:tav tm="100000">
                                          <p:val>
                                            <p:strVal val="#ppt_y"/>
                                          </p:val>
                                        </p:tav>
                                      </p:tavLst>
                                    </p:anim>
                                  </p:childTnLst>
                                </p:cTn>
                              </p:par>
                              <p:par>
                                <p:cTn id="106" presetID="47" presetClass="entr" presetSubtype="0" fill="hold" grpId="0" nodeType="withEffect">
                                  <p:stCondLst>
                                    <p:cond delay="0"/>
                                  </p:stCondLst>
                                  <p:childTnLst>
                                    <p:set>
                                      <p:cBhvr>
                                        <p:cTn id="107" dur="1" fill="hold">
                                          <p:stCondLst>
                                            <p:cond delay="0"/>
                                          </p:stCondLst>
                                        </p:cTn>
                                        <p:tgtEl>
                                          <p:spTgt spid="48"/>
                                        </p:tgtEl>
                                        <p:attrNameLst>
                                          <p:attrName>style.visibility</p:attrName>
                                        </p:attrNameLst>
                                      </p:cBhvr>
                                      <p:to>
                                        <p:strVal val="visible"/>
                                      </p:to>
                                    </p:set>
                                    <p:animEffect transition="in" filter="fade">
                                      <p:cBhvr>
                                        <p:cTn id="108" dur="1000"/>
                                        <p:tgtEl>
                                          <p:spTgt spid="48"/>
                                        </p:tgtEl>
                                      </p:cBhvr>
                                    </p:animEffect>
                                    <p:anim calcmode="lin" valueType="num">
                                      <p:cBhvr>
                                        <p:cTn id="109" dur="1000" fill="hold"/>
                                        <p:tgtEl>
                                          <p:spTgt spid="48"/>
                                        </p:tgtEl>
                                        <p:attrNameLst>
                                          <p:attrName>ppt_x</p:attrName>
                                        </p:attrNameLst>
                                      </p:cBhvr>
                                      <p:tavLst>
                                        <p:tav tm="0">
                                          <p:val>
                                            <p:strVal val="#ppt_x"/>
                                          </p:val>
                                        </p:tav>
                                        <p:tav tm="100000">
                                          <p:val>
                                            <p:strVal val="#ppt_x"/>
                                          </p:val>
                                        </p:tav>
                                      </p:tavLst>
                                    </p:anim>
                                    <p:anim calcmode="lin" valueType="num">
                                      <p:cBhvr>
                                        <p:cTn id="110" dur="1000" fill="hold"/>
                                        <p:tgtEl>
                                          <p:spTgt spid="48"/>
                                        </p:tgtEl>
                                        <p:attrNameLst>
                                          <p:attrName>ppt_y</p:attrName>
                                        </p:attrNameLst>
                                      </p:cBhvr>
                                      <p:tavLst>
                                        <p:tav tm="0">
                                          <p:val>
                                            <p:strVal val="#ppt_y-.1"/>
                                          </p:val>
                                        </p:tav>
                                        <p:tav tm="100000">
                                          <p:val>
                                            <p:strVal val="#ppt_y"/>
                                          </p:val>
                                        </p:tav>
                                      </p:tavLst>
                                    </p:anim>
                                  </p:childTnLst>
                                </p:cTn>
                              </p:par>
                              <p:par>
                                <p:cTn id="111" presetID="47" presetClass="entr" presetSubtype="0" fill="hold" grpId="0" nodeType="withEffect">
                                  <p:stCondLst>
                                    <p:cond delay="0"/>
                                  </p:stCondLst>
                                  <p:childTnLst>
                                    <p:set>
                                      <p:cBhvr>
                                        <p:cTn id="112" dur="1" fill="hold">
                                          <p:stCondLst>
                                            <p:cond delay="0"/>
                                          </p:stCondLst>
                                        </p:cTn>
                                        <p:tgtEl>
                                          <p:spTgt spid="47"/>
                                        </p:tgtEl>
                                        <p:attrNameLst>
                                          <p:attrName>style.visibility</p:attrName>
                                        </p:attrNameLst>
                                      </p:cBhvr>
                                      <p:to>
                                        <p:strVal val="visible"/>
                                      </p:to>
                                    </p:set>
                                    <p:animEffect transition="in" filter="fade">
                                      <p:cBhvr>
                                        <p:cTn id="113" dur="1000"/>
                                        <p:tgtEl>
                                          <p:spTgt spid="47"/>
                                        </p:tgtEl>
                                      </p:cBhvr>
                                    </p:animEffect>
                                    <p:anim calcmode="lin" valueType="num">
                                      <p:cBhvr>
                                        <p:cTn id="114" dur="1000" fill="hold"/>
                                        <p:tgtEl>
                                          <p:spTgt spid="47"/>
                                        </p:tgtEl>
                                        <p:attrNameLst>
                                          <p:attrName>ppt_x</p:attrName>
                                        </p:attrNameLst>
                                      </p:cBhvr>
                                      <p:tavLst>
                                        <p:tav tm="0">
                                          <p:val>
                                            <p:strVal val="#ppt_x"/>
                                          </p:val>
                                        </p:tav>
                                        <p:tav tm="100000">
                                          <p:val>
                                            <p:strVal val="#ppt_x"/>
                                          </p:val>
                                        </p:tav>
                                      </p:tavLst>
                                    </p:anim>
                                    <p:anim calcmode="lin" valueType="num">
                                      <p:cBhvr>
                                        <p:cTn id="115"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70" grpId="0"/>
      <p:bldP spid="71" grpId="0"/>
      <p:bldP spid="72" grpId="0"/>
      <p:bldP spid="74" grpId="0"/>
      <p:bldP spid="78" grpId="0"/>
      <p:bldP spid="79" grpId="0"/>
      <p:bldP spid="80" grpId="0"/>
      <p:bldGraphic spid="8" grpId="0">
        <p:bldAsOne/>
      </p:bldGraphic>
      <p:bldP spid="42" grpId="0"/>
      <p:bldGraphic spid="43" grpId="0">
        <p:bldAsOne/>
      </p:bldGraphic>
      <p:bldP spid="44" grpId="0"/>
      <p:bldGraphic spid="45" grpId="0">
        <p:bldAsOne/>
      </p:bldGraphic>
      <p:bldP spid="46" grpId="0"/>
      <p:bldGraphic spid="47" grpId="0">
        <p:bldAsOne/>
      </p:bldGraphic>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_刀客儿出品_1">
            <a:extLst>
              <a:ext uri="{FF2B5EF4-FFF2-40B4-BE49-F238E27FC236}">
                <a16:creationId xmlns:a16="http://schemas.microsoft.com/office/drawing/2014/main" id="{16194A0A-9A00-430D-AF64-B2A0EAF93889}"/>
              </a:ext>
            </a:extLst>
          </p:cNvPr>
          <p:cNvSpPr txBox="1"/>
          <p:nvPr/>
        </p:nvSpPr>
        <p:spPr>
          <a:xfrm>
            <a:off x="4772561" y="2995724"/>
            <a:ext cx="2646878" cy="830997"/>
          </a:xfrm>
          <a:prstGeom prst="rect">
            <a:avLst/>
          </a:prstGeom>
          <a:noFill/>
        </p:spPr>
        <p:txBody>
          <a:bodyPr wrap="none" rtlCol="0">
            <a:spAutoFit/>
          </a:bodyPr>
          <a:lstStyle>
            <a:defPPr>
              <a:defRPr lang="en-US"/>
            </a:defPPr>
            <a:lvl1pPr algn="ctr">
              <a:defRPr sz="6600">
                <a:solidFill>
                  <a:schemeClr val="bg1"/>
                </a:solidFill>
                <a:effectLst>
                  <a:outerShdw blurRad="38100" dist="38100" dir="2700000" algn="tl">
                    <a:srgbClr val="000000">
                      <a:alpha val="43137"/>
                    </a:srgbClr>
                  </a:outerShdw>
                </a:effectLst>
                <a:latin typeface="+mj-ea"/>
                <a:ea typeface="+mj-ea"/>
              </a:defRPr>
            </a:lvl1pPr>
          </a:lstStyle>
          <a:p>
            <a:r>
              <a:rPr lang="zh-CN" altLang="en-US"/>
              <a:t>添加标题</a:t>
            </a:r>
            <a:endParaRPr lang="en-US" dirty="0"/>
          </a:p>
        </p:txBody>
      </p:sp>
      <p:sp>
        <p:nvSpPr>
          <p:cNvPr id="3" name="稻壳儿_刀客儿出品_2">
            <a:extLst>
              <a:ext uri="{FF2B5EF4-FFF2-40B4-BE49-F238E27FC236}">
                <a16:creationId xmlns:a16="http://schemas.microsoft.com/office/drawing/2014/main" id="{934C59FB-7A34-457A-A5F4-4C5E2EF1C73C}"/>
              </a:ext>
            </a:extLst>
          </p:cNvPr>
          <p:cNvSpPr txBox="1"/>
          <p:nvPr/>
        </p:nvSpPr>
        <p:spPr>
          <a:xfrm>
            <a:off x="5042667" y="2287838"/>
            <a:ext cx="2106667" cy="707886"/>
          </a:xfrm>
          <a:prstGeom prst="rect">
            <a:avLst/>
          </a:prstGeom>
          <a:noFill/>
        </p:spPr>
        <p:txBody>
          <a:bodyPr wrap="none" rtlCol="0">
            <a:spAutoFit/>
          </a:bodyPr>
          <a:lstStyle>
            <a:defPPr>
              <a:defRPr lang="en-US"/>
            </a:defPPr>
            <a:lvl1pPr algn="ctr">
              <a:defRPr sz="4000">
                <a:solidFill>
                  <a:schemeClr val="bg1"/>
                </a:solidFill>
                <a:effectLst>
                  <a:outerShdw blurRad="38100" dist="38100" dir="2700000" algn="tl">
                    <a:srgbClr val="000000">
                      <a:alpha val="43137"/>
                    </a:srgbClr>
                  </a:outerShdw>
                </a:effectLst>
              </a:defRPr>
            </a:lvl1pPr>
          </a:lstStyle>
          <a:p>
            <a:r>
              <a:rPr lang="en-US" altLang="zh-CN" dirty="0"/>
              <a:t>PART.02</a:t>
            </a:r>
            <a:endParaRPr lang="en-US" dirty="0"/>
          </a:p>
        </p:txBody>
      </p:sp>
      <p:sp>
        <p:nvSpPr>
          <p:cNvPr id="4" name="稻壳儿_刀客儿出品_3">
            <a:extLst>
              <a:ext uri="{FF2B5EF4-FFF2-40B4-BE49-F238E27FC236}">
                <a16:creationId xmlns:a16="http://schemas.microsoft.com/office/drawing/2014/main" id="{7E5609FC-7496-479D-B568-DB30A68DAE24}"/>
              </a:ext>
            </a:extLst>
          </p:cNvPr>
          <p:cNvSpPr txBox="1"/>
          <p:nvPr/>
        </p:nvSpPr>
        <p:spPr>
          <a:xfrm>
            <a:off x="2611231" y="4103720"/>
            <a:ext cx="6969538" cy="795539"/>
          </a:xfrm>
          <a:prstGeom prst="rect">
            <a:avLst/>
          </a:prstGeom>
          <a:noFill/>
        </p:spPr>
        <p:txBody>
          <a:bodyPr wrap="square" rtlCol="0">
            <a:spAutoFit/>
          </a:bodyPr>
          <a:lstStyle/>
          <a:p>
            <a:pPr algn="ctr">
              <a:lnSpc>
                <a:spcPct val="120000"/>
              </a:lnSpc>
            </a:pPr>
            <a:r>
              <a:rPr lang="en-US" sz="2000" dirty="0">
                <a:solidFill>
                  <a:schemeClr val="bg1"/>
                </a:solidFill>
                <a:effectLst>
                  <a:outerShdw blurRad="38100" dist="38100" dir="2700000" algn="tl">
                    <a:srgbClr val="000000">
                      <a:alpha val="43137"/>
                    </a:srgbClr>
                  </a:outerShdw>
                </a:effectLst>
              </a:rPr>
              <a:t>Lorem ipsum dolor sit </a:t>
            </a:r>
            <a:r>
              <a:rPr lang="en-US" sz="2000" dirty="0" err="1">
                <a:solidFill>
                  <a:schemeClr val="bg1"/>
                </a:solidFill>
                <a:effectLst>
                  <a:outerShdw blurRad="38100" dist="38100" dir="2700000" algn="tl">
                    <a:srgbClr val="000000">
                      <a:alpha val="43137"/>
                    </a:srgbClr>
                  </a:outerShdw>
                </a:effectLst>
              </a:rPr>
              <a:t>amet</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consectetuer</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adipiscing</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elit</a:t>
            </a:r>
            <a:r>
              <a:rPr lang="en-US" sz="2000" dirty="0">
                <a:solidFill>
                  <a:schemeClr val="bg1"/>
                </a:solidFill>
                <a:effectLst>
                  <a:outerShdw blurRad="38100" dist="38100" dir="2700000" algn="tl">
                    <a:srgbClr val="000000">
                      <a:alpha val="43137"/>
                    </a:srgbClr>
                  </a:outerShdw>
                </a:effectLst>
              </a:rPr>
              <a:t>. Maecenas </a:t>
            </a:r>
            <a:r>
              <a:rPr lang="en-US" sz="2000" dirty="0" err="1">
                <a:solidFill>
                  <a:schemeClr val="bg1"/>
                </a:solidFill>
                <a:effectLst>
                  <a:outerShdw blurRad="38100" dist="38100" dir="2700000" algn="tl">
                    <a:srgbClr val="000000">
                      <a:alpha val="43137"/>
                    </a:srgbClr>
                  </a:outerShdw>
                </a:effectLst>
              </a:rPr>
              <a:t>porttitor</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congue</a:t>
            </a:r>
            <a:r>
              <a:rPr lang="en-US" sz="2000" dirty="0">
                <a:solidFill>
                  <a:schemeClr val="bg1"/>
                </a:solidFill>
                <a:effectLst>
                  <a:outerShdw blurRad="38100" dist="38100" dir="2700000" algn="tl">
                    <a:srgbClr val="000000">
                      <a:alpha val="43137"/>
                    </a:srgbClr>
                  </a:outerShdw>
                </a:effectLst>
              </a:rPr>
              <a:t> </a:t>
            </a:r>
            <a:r>
              <a:rPr lang="en-US" sz="2000" dirty="0" err="1">
                <a:solidFill>
                  <a:schemeClr val="bg1"/>
                </a:solidFill>
                <a:effectLst>
                  <a:outerShdw blurRad="38100" dist="38100" dir="2700000" algn="tl">
                    <a:srgbClr val="000000">
                      <a:alpha val="43137"/>
                    </a:srgbClr>
                  </a:outerShdw>
                </a:effectLst>
              </a:rPr>
              <a:t>massa</a:t>
            </a:r>
            <a:r>
              <a:rPr lang="en-US" sz="2000" dirty="0">
                <a:solidFill>
                  <a:schemeClr val="bg1"/>
                </a:solidFill>
                <a:effectLst>
                  <a:outerShdw blurRad="38100" dist="38100" dir="2700000" algn="tl">
                    <a:srgbClr val="000000">
                      <a:alpha val="43137"/>
                    </a:srgbClr>
                  </a:outerShdw>
                </a:effectLst>
              </a:rPr>
              <a:t>.</a:t>
            </a:r>
          </a:p>
        </p:txBody>
      </p:sp>
    </p:spTree>
    <p:extLst>
      <p:ext uri="{BB962C8B-B14F-4D97-AF65-F5344CB8AC3E}">
        <p14:creationId xmlns:p14="http://schemas.microsoft.com/office/powerpoint/2010/main" val="133653975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heel(1)">
                                      <p:cBhvr>
                                        <p:cTn id="10" dur="2000"/>
                                        <p:tgtEl>
                                          <p:spTgt spid="3"/>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1)">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rrow: Right 2"/>
          <p:cNvSpPr/>
          <p:nvPr/>
        </p:nvSpPr>
        <p:spPr>
          <a:xfrm>
            <a:off x="6363529" y="1882936"/>
            <a:ext cx="1119640" cy="758516"/>
          </a:xfrm>
          <a:prstGeom prst="rightArrow">
            <a:avLst>
              <a:gd name="adj1" fmla="val 6573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92" name="Arrow: Right 91"/>
          <p:cNvSpPr/>
          <p:nvPr/>
        </p:nvSpPr>
        <p:spPr>
          <a:xfrm>
            <a:off x="6363529" y="3997476"/>
            <a:ext cx="1119640" cy="758516"/>
          </a:xfrm>
          <a:prstGeom prst="rightArrow">
            <a:avLst>
              <a:gd name="adj1" fmla="val 65730"/>
              <a:gd name="adj2"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97" name="Arrow: Right 96"/>
          <p:cNvSpPr/>
          <p:nvPr/>
        </p:nvSpPr>
        <p:spPr>
          <a:xfrm flipH="1">
            <a:off x="4708831" y="2940206"/>
            <a:ext cx="1119640" cy="758516"/>
          </a:xfrm>
          <a:prstGeom prst="rightArrow">
            <a:avLst>
              <a:gd name="adj1" fmla="val 6573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98" name="Arrow: Right 97"/>
          <p:cNvSpPr/>
          <p:nvPr/>
        </p:nvSpPr>
        <p:spPr>
          <a:xfrm flipH="1">
            <a:off x="4708831" y="5060115"/>
            <a:ext cx="1119640" cy="758516"/>
          </a:xfrm>
          <a:prstGeom prst="rightArrow">
            <a:avLst>
              <a:gd name="adj1" fmla="val 65730"/>
              <a:gd name="adj2"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2" name="Oval 1"/>
          <p:cNvSpPr/>
          <p:nvPr/>
        </p:nvSpPr>
        <p:spPr>
          <a:xfrm>
            <a:off x="5566471" y="1732664"/>
            <a:ext cx="1059059" cy="1059060"/>
          </a:xfrm>
          <a:prstGeom prst="ellipse">
            <a:avLst/>
          </a:prstGeom>
          <a:solidFill>
            <a:schemeClr val="accent2"/>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90" name="Oval 89"/>
          <p:cNvSpPr/>
          <p:nvPr/>
        </p:nvSpPr>
        <p:spPr>
          <a:xfrm flipH="1">
            <a:off x="5566471" y="2789934"/>
            <a:ext cx="1059059" cy="1059060"/>
          </a:xfrm>
          <a:prstGeom prst="ellipse">
            <a:avLst/>
          </a:prstGeom>
          <a:solidFill>
            <a:schemeClr val="accent4"/>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93" name="Oval 92"/>
          <p:cNvSpPr/>
          <p:nvPr/>
        </p:nvSpPr>
        <p:spPr>
          <a:xfrm>
            <a:off x="5566471" y="3847204"/>
            <a:ext cx="1059059" cy="1059060"/>
          </a:xfrm>
          <a:prstGeom prst="ellipse">
            <a:avLst/>
          </a:prstGeom>
          <a:solidFill>
            <a:schemeClr val="accent5"/>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96" name="Oval 95"/>
          <p:cNvSpPr/>
          <p:nvPr/>
        </p:nvSpPr>
        <p:spPr>
          <a:xfrm flipH="1">
            <a:off x="5566471" y="4909843"/>
            <a:ext cx="1059059" cy="1059060"/>
          </a:xfrm>
          <a:prstGeom prst="ellipse">
            <a:avLst/>
          </a:prstGeom>
          <a:solidFill>
            <a:schemeClr val="accent6"/>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28" name="Freeform 6"/>
          <p:cNvSpPr>
            <a:spLocks noEditPoints="1"/>
          </p:cNvSpPr>
          <p:nvPr/>
        </p:nvSpPr>
        <p:spPr bwMode="auto">
          <a:xfrm>
            <a:off x="5954852" y="5295057"/>
            <a:ext cx="330105" cy="329903"/>
          </a:xfrm>
          <a:custGeom>
            <a:avLst/>
            <a:gdLst>
              <a:gd name="T0" fmla="*/ 4899 w 6560"/>
              <a:gd name="T1" fmla="*/ 4212 h 6556"/>
              <a:gd name="T2" fmla="*/ 5625 w 6560"/>
              <a:gd name="T3" fmla="*/ 4937 h 6556"/>
              <a:gd name="T4" fmla="*/ 5734 w 6560"/>
              <a:gd name="T5" fmla="*/ 5169 h 6556"/>
              <a:gd name="T6" fmla="*/ 5535 w 6560"/>
              <a:gd name="T7" fmla="*/ 5326 h 6556"/>
              <a:gd name="T8" fmla="*/ 4530 w 6560"/>
              <a:gd name="T9" fmla="*/ 5213 h 6556"/>
              <a:gd name="T10" fmla="*/ 4556 w 6560"/>
              <a:gd name="T11" fmla="*/ 4174 h 6556"/>
              <a:gd name="T12" fmla="*/ 4795 w 6560"/>
              <a:gd name="T13" fmla="*/ 3694 h 6556"/>
              <a:gd name="T14" fmla="*/ 4139 w 6560"/>
              <a:gd name="T15" fmla="*/ 3969 h 6556"/>
              <a:gd name="T16" fmla="*/ 3746 w 6560"/>
              <a:gd name="T17" fmla="*/ 4553 h 6556"/>
              <a:gd name="T18" fmla="*/ 3746 w 6560"/>
              <a:gd name="T19" fmla="*/ 5282 h 6556"/>
              <a:gd name="T20" fmla="*/ 4139 w 6560"/>
              <a:gd name="T21" fmla="*/ 5864 h 6556"/>
              <a:gd name="T22" fmla="*/ 4795 w 6560"/>
              <a:gd name="T23" fmla="*/ 6139 h 6556"/>
              <a:gd name="T24" fmla="*/ 5505 w 6560"/>
              <a:gd name="T25" fmla="*/ 5998 h 6556"/>
              <a:gd name="T26" fmla="*/ 6002 w 6560"/>
              <a:gd name="T27" fmla="*/ 5502 h 6556"/>
              <a:gd name="T28" fmla="*/ 6143 w 6560"/>
              <a:gd name="T29" fmla="*/ 4792 h 6556"/>
              <a:gd name="T30" fmla="*/ 5868 w 6560"/>
              <a:gd name="T31" fmla="*/ 4136 h 6556"/>
              <a:gd name="T32" fmla="*/ 5286 w 6560"/>
              <a:gd name="T33" fmla="*/ 3743 h 6556"/>
              <a:gd name="T34" fmla="*/ 2870 w 6560"/>
              <a:gd name="T35" fmla="*/ 4507 h 6556"/>
              <a:gd name="T36" fmla="*/ 820 w 6560"/>
              <a:gd name="T37" fmla="*/ 4507 h 6556"/>
              <a:gd name="T38" fmla="*/ 5463 w 6560"/>
              <a:gd name="T39" fmla="*/ 3371 h 6556"/>
              <a:gd name="T40" fmla="*/ 6125 w 6560"/>
              <a:gd name="T41" fmla="*/ 3805 h 6556"/>
              <a:gd name="T42" fmla="*/ 6506 w 6560"/>
              <a:gd name="T43" fmla="*/ 4503 h 6556"/>
              <a:gd name="T44" fmla="*/ 6506 w 6560"/>
              <a:gd name="T45" fmla="*/ 5330 h 6556"/>
              <a:gd name="T46" fmla="*/ 6125 w 6560"/>
              <a:gd name="T47" fmla="*/ 6028 h 6556"/>
              <a:gd name="T48" fmla="*/ 5463 w 6560"/>
              <a:gd name="T49" fmla="*/ 6464 h 6556"/>
              <a:gd name="T50" fmla="*/ 4639 w 6560"/>
              <a:gd name="T51" fmla="*/ 6532 h 6556"/>
              <a:gd name="T52" fmla="*/ 3909 w 6560"/>
              <a:gd name="T53" fmla="*/ 6207 h 6556"/>
              <a:gd name="T54" fmla="*/ 3423 w 6560"/>
              <a:gd name="T55" fmla="*/ 5585 h 6556"/>
              <a:gd name="T56" fmla="*/ 3285 w 6560"/>
              <a:gd name="T57" fmla="*/ 4776 h 6556"/>
              <a:gd name="T58" fmla="*/ 3550 w 6560"/>
              <a:gd name="T59" fmla="*/ 4015 h 6556"/>
              <a:gd name="T60" fmla="*/ 4131 w 6560"/>
              <a:gd name="T61" fmla="*/ 3480 h 6556"/>
              <a:gd name="T62" fmla="*/ 4921 w 6560"/>
              <a:gd name="T63" fmla="*/ 3279 h 6556"/>
              <a:gd name="T64" fmla="*/ 2050 w 6560"/>
              <a:gd name="T65" fmla="*/ 2460 h 6556"/>
              <a:gd name="T66" fmla="*/ 1640 w 6560"/>
              <a:gd name="T67" fmla="*/ 2460 h 6556"/>
              <a:gd name="T68" fmla="*/ 614 w 6560"/>
              <a:gd name="T69" fmla="*/ 1025 h 6556"/>
              <a:gd name="T70" fmla="*/ 784 w 6560"/>
              <a:gd name="T71" fmla="*/ 1355 h 6556"/>
              <a:gd name="T72" fmla="*/ 1155 w 6560"/>
              <a:gd name="T73" fmla="*/ 1413 h 6556"/>
              <a:gd name="T74" fmla="*/ 1414 w 6560"/>
              <a:gd name="T75" fmla="*/ 1154 h 6556"/>
              <a:gd name="T76" fmla="*/ 3899 w 6560"/>
              <a:gd name="T77" fmla="*/ 1090 h 6556"/>
              <a:gd name="T78" fmla="*/ 4117 w 6560"/>
              <a:gd name="T79" fmla="*/ 1389 h 6556"/>
              <a:gd name="T80" fmla="*/ 4494 w 6560"/>
              <a:gd name="T81" fmla="*/ 1389 h 6556"/>
              <a:gd name="T82" fmla="*/ 4709 w 6560"/>
              <a:gd name="T83" fmla="*/ 1090 h 6556"/>
              <a:gd name="T84" fmla="*/ 5090 w 6560"/>
              <a:gd name="T85" fmla="*/ 871 h 6556"/>
              <a:gd name="T86" fmla="*/ 5323 w 6560"/>
              <a:gd name="T87" fmla="*/ 1198 h 6556"/>
              <a:gd name="T88" fmla="*/ 411 w 6560"/>
              <a:gd name="T89" fmla="*/ 4876 h 6556"/>
              <a:gd name="T90" fmla="*/ 445 w 6560"/>
              <a:gd name="T91" fmla="*/ 5326 h 6556"/>
              <a:gd name="T92" fmla="*/ 86 w 6560"/>
              <a:gd name="T93" fmla="*/ 5143 h 6556"/>
              <a:gd name="T94" fmla="*/ 6 w 6560"/>
              <a:gd name="T95" fmla="*/ 1198 h 6556"/>
              <a:gd name="T96" fmla="*/ 239 w 6560"/>
              <a:gd name="T97" fmla="*/ 871 h 6556"/>
              <a:gd name="T98" fmla="*/ 4394 w 6560"/>
              <a:gd name="T99" fmla="*/ 22 h 6556"/>
              <a:gd name="T100" fmla="*/ 4510 w 6560"/>
              <a:gd name="T101" fmla="*/ 1025 h 6556"/>
              <a:gd name="T102" fmla="*/ 4352 w 6560"/>
              <a:gd name="T103" fmla="*/ 1224 h 6556"/>
              <a:gd name="T104" fmla="*/ 4121 w 6560"/>
              <a:gd name="T105" fmla="*/ 1114 h 6556"/>
              <a:gd name="T106" fmla="*/ 4145 w 6560"/>
              <a:gd name="T107" fmla="*/ 78 h 6556"/>
              <a:gd name="T108" fmla="*/ 1071 w 6560"/>
              <a:gd name="T109" fmla="*/ 6 h 6556"/>
              <a:gd name="T110" fmla="*/ 1231 w 6560"/>
              <a:gd name="T111" fmla="*/ 205 h 6556"/>
              <a:gd name="T112" fmla="*/ 1115 w 6560"/>
              <a:gd name="T113" fmla="*/ 1208 h 6556"/>
              <a:gd name="T114" fmla="*/ 866 w 6560"/>
              <a:gd name="T115" fmla="*/ 1152 h 6556"/>
              <a:gd name="T116" fmla="*/ 842 w 6560"/>
              <a:gd name="T117" fmla="*/ 116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560" h="6556">
                <a:moveTo>
                  <a:pt x="4715" y="4098"/>
                </a:moveTo>
                <a:lnTo>
                  <a:pt x="4761" y="4102"/>
                </a:lnTo>
                <a:lnTo>
                  <a:pt x="4805" y="4118"/>
                </a:lnTo>
                <a:lnTo>
                  <a:pt x="4843" y="4142"/>
                </a:lnTo>
                <a:lnTo>
                  <a:pt x="4875" y="4174"/>
                </a:lnTo>
                <a:lnTo>
                  <a:pt x="4899" y="4212"/>
                </a:lnTo>
                <a:lnTo>
                  <a:pt x="4915" y="4256"/>
                </a:lnTo>
                <a:lnTo>
                  <a:pt x="4921" y="4302"/>
                </a:lnTo>
                <a:lnTo>
                  <a:pt x="4921" y="4918"/>
                </a:lnTo>
                <a:lnTo>
                  <a:pt x="5535" y="4918"/>
                </a:lnTo>
                <a:lnTo>
                  <a:pt x="5581" y="4922"/>
                </a:lnTo>
                <a:lnTo>
                  <a:pt x="5625" y="4937"/>
                </a:lnTo>
                <a:lnTo>
                  <a:pt x="5662" y="4961"/>
                </a:lnTo>
                <a:lnTo>
                  <a:pt x="5694" y="4993"/>
                </a:lnTo>
                <a:lnTo>
                  <a:pt x="5718" y="5031"/>
                </a:lnTo>
                <a:lnTo>
                  <a:pt x="5734" y="5075"/>
                </a:lnTo>
                <a:lnTo>
                  <a:pt x="5740" y="5123"/>
                </a:lnTo>
                <a:lnTo>
                  <a:pt x="5734" y="5169"/>
                </a:lnTo>
                <a:lnTo>
                  <a:pt x="5718" y="5213"/>
                </a:lnTo>
                <a:lnTo>
                  <a:pt x="5694" y="5250"/>
                </a:lnTo>
                <a:lnTo>
                  <a:pt x="5662" y="5282"/>
                </a:lnTo>
                <a:lnTo>
                  <a:pt x="5625" y="5306"/>
                </a:lnTo>
                <a:lnTo>
                  <a:pt x="5581" y="5322"/>
                </a:lnTo>
                <a:lnTo>
                  <a:pt x="5535" y="5326"/>
                </a:lnTo>
                <a:lnTo>
                  <a:pt x="4715" y="5326"/>
                </a:lnTo>
                <a:lnTo>
                  <a:pt x="4667" y="5322"/>
                </a:lnTo>
                <a:lnTo>
                  <a:pt x="4625" y="5306"/>
                </a:lnTo>
                <a:lnTo>
                  <a:pt x="4587" y="5282"/>
                </a:lnTo>
                <a:lnTo>
                  <a:pt x="4556" y="5250"/>
                </a:lnTo>
                <a:lnTo>
                  <a:pt x="4530" y="5213"/>
                </a:lnTo>
                <a:lnTo>
                  <a:pt x="4516" y="5169"/>
                </a:lnTo>
                <a:lnTo>
                  <a:pt x="4510" y="5123"/>
                </a:lnTo>
                <a:lnTo>
                  <a:pt x="4510" y="4302"/>
                </a:lnTo>
                <a:lnTo>
                  <a:pt x="4516" y="4256"/>
                </a:lnTo>
                <a:lnTo>
                  <a:pt x="4530" y="4212"/>
                </a:lnTo>
                <a:lnTo>
                  <a:pt x="4556" y="4174"/>
                </a:lnTo>
                <a:lnTo>
                  <a:pt x="4587" y="4142"/>
                </a:lnTo>
                <a:lnTo>
                  <a:pt x="4625" y="4118"/>
                </a:lnTo>
                <a:lnTo>
                  <a:pt x="4667" y="4102"/>
                </a:lnTo>
                <a:lnTo>
                  <a:pt x="4715" y="4098"/>
                </a:lnTo>
                <a:close/>
                <a:moveTo>
                  <a:pt x="4921" y="3688"/>
                </a:moveTo>
                <a:lnTo>
                  <a:pt x="4795" y="3694"/>
                </a:lnTo>
                <a:lnTo>
                  <a:pt x="4671" y="3714"/>
                </a:lnTo>
                <a:lnTo>
                  <a:pt x="4554" y="3743"/>
                </a:lnTo>
                <a:lnTo>
                  <a:pt x="4442" y="3785"/>
                </a:lnTo>
                <a:lnTo>
                  <a:pt x="4334" y="3837"/>
                </a:lnTo>
                <a:lnTo>
                  <a:pt x="4232" y="3899"/>
                </a:lnTo>
                <a:lnTo>
                  <a:pt x="4139" y="3969"/>
                </a:lnTo>
                <a:lnTo>
                  <a:pt x="4051" y="4048"/>
                </a:lnTo>
                <a:lnTo>
                  <a:pt x="3971" y="4136"/>
                </a:lnTo>
                <a:lnTo>
                  <a:pt x="3899" y="4230"/>
                </a:lnTo>
                <a:lnTo>
                  <a:pt x="3837" y="4331"/>
                </a:lnTo>
                <a:lnTo>
                  <a:pt x="3786" y="4439"/>
                </a:lnTo>
                <a:lnTo>
                  <a:pt x="3746" y="4553"/>
                </a:lnTo>
                <a:lnTo>
                  <a:pt x="3714" y="4670"/>
                </a:lnTo>
                <a:lnTo>
                  <a:pt x="3696" y="4792"/>
                </a:lnTo>
                <a:lnTo>
                  <a:pt x="3690" y="4918"/>
                </a:lnTo>
                <a:lnTo>
                  <a:pt x="3696" y="5043"/>
                </a:lnTo>
                <a:lnTo>
                  <a:pt x="3714" y="5165"/>
                </a:lnTo>
                <a:lnTo>
                  <a:pt x="3746" y="5282"/>
                </a:lnTo>
                <a:lnTo>
                  <a:pt x="3786" y="5396"/>
                </a:lnTo>
                <a:lnTo>
                  <a:pt x="3837" y="5502"/>
                </a:lnTo>
                <a:lnTo>
                  <a:pt x="3899" y="5603"/>
                </a:lnTo>
                <a:lnTo>
                  <a:pt x="3971" y="5699"/>
                </a:lnTo>
                <a:lnTo>
                  <a:pt x="4051" y="5787"/>
                </a:lnTo>
                <a:lnTo>
                  <a:pt x="4139" y="5864"/>
                </a:lnTo>
                <a:lnTo>
                  <a:pt x="4232" y="5936"/>
                </a:lnTo>
                <a:lnTo>
                  <a:pt x="4334" y="5998"/>
                </a:lnTo>
                <a:lnTo>
                  <a:pt x="4442" y="6050"/>
                </a:lnTo>
                <a:lnTo>
                  <a:pt x="4554" y="6092"/>
                </a:lnTo>
                <a:lnTo>
                  <a:pt x="4671" y="6122"/>
                </a:lnTo>
                <a:lnTo>
                  <a:pt x="4795" y="6139"/>
                </a:lnTo>
                <a:lnTo>
                  <a:pt x="4921" y="6145"/>
                </a:lnTo>
                <a:lnTo>
                  <a:pt x="5046" y="6139"/>
                </a:lnTo>
                <a:lnTo>
                  <a:pt x="5168" y="6122"/>
                </a:lnTo>
                <a:lnTo>
                  <a:pt x="5286" y="6092"/>
                </a:lnTo>
                <a:lnTo>
                  <a:pt x="5397" y="6050"/>
                </a:lnTo>
                <a:lnTo>
                  <a:pt x="5505" y="5998"/>
                </a:lnTo>
                <a:lnTo>
                  <a:pt x="5607" y="5936"/>
                </a:lnTo>
                <a:lnTo>
                  <a:pt x="5702" y="5864"/>
                </a:lnTo>
                <a:lnTo>
                  <a:pt x="5788" y="5787"/>
                </a:lnTo>
                <a:lnTo>
                  <a:pt x="5868" y="5699"/>
                </a:lnTo>
                <a:lnTo>
                  <a:pt x="5940" y="5603"/>
                </a:lnTo>
                <a:lnTo>
                  <a:pt x="6002" y="5502"/>
                </a:lnTo>
                <a:lnTo>
                  <a:pt x="6053" y="5396"/>
                </a:lnTo>
                <a:lnTo>
                  <a:pt x="6093" y="5282"/>
                </a:lnTo>
                <a:lnTo>
                  <a:pt x="6125" y="5165"/>
                </a:lnTo>
                <a:lnTo>
                  <a:pt x="6143" y="5043"/>
                </a:lnTo>
                <a:lnTo>
                  <a:pt x="6149" y="4918"/>
                </a:lnTo>
                <a:lnTo>
                  <a:pt x="6143" y="4792"/>
                </a:lnTo>
                <a:lnTo>
                  <a:pt x="6125" y="4670"/>
                </a:lnTo>
                <a:lnTo>
                  <a:pt x="6093" y="4553"/>
                </a:lnTo>
                <a:lnTo>
                  <a:pt x="6053" y="4439"/>
                </a:lnTo>
                <a:lnTo>
                  <a:pt x="6002" y="4331"/>
                </a:lnTo>
                <a:lnTo>
                  <a:pt x="5940" y="4230"/>
                </a:lnTo>
                <a:lnTo>
                  <a:pt x="5868" y="4136"/>
                </a:lnTo>
                <a:lnTo>
                  <a:pt x="5788" y="4048"/>
                </a:lnTo>
                <a:lnTo>
                  <a:pt x="5702" y="3969"/>
                </a:lnTo>
                <a:lnTo>
                  <a:pt x="5607" y="3899"/>
                </a:lnTo>
                <a:lnTo>
                  <a:pt x="5505" y="3837"/>
                </a:lnTo>
                <a:lnTo>
                  <a:pt x="5397" y="3785"/>
                </a:lnTo>
                <a:lnTo>
                  <a:pt x="5286" y="3743"/>
                </a:lnTo>
                <a:lnTo>
                  <a:pt x="5168" y="3714"/>
                </a:lnTo>
                <a:lnTo>
                  <a:pt x="5046" y="3694"/>
                </a:lnTo>
                <a:lnTo>
                  <a:pt x="4921" y="3688"/>
                </a:lnTo>
                <a:close/>
                <a:moveTo>
                  <a:pt x="2050" y="3688"/>
                </a:moveTo>
                <a:lnTo>
                  <a:pt x="2870" y="3688"/>
                </a:lnTo>
                <a:lnTo>
                  <a:pt x="2870" y="4507"/>
                </a:lnTo>
                <a:lnTo>
                  <a:pt x="2050" y="4507"/>
                </a:lnTo>
                <a:lnTo>
                  <a:pt x="2050" y="3688"/>
                </a:lnTo>
                <a:close/>
                <a:moveTo>
                  <a:pt x="820" y="3688"/>
                </a:moveTo>
                <a:lnTo>
                  <a:pt x="1640" y="3688"/>
                </a:lnTo>
                <a:lnTo>
                  <a:pt x="1640" y="4507"/>
                </a:lnTo>
                <a:lnTo>
                  <a:pt x="820" y="4507"/>
                </a:lnTo>
                <a:lnTo>
                  <a:pt x="820" y="3688"/>
                </a:lnTo>
                <a:close/>
                <a:moveTo>
                  <a:pt x="4921" y="3279"/>
                </a:moveTo>
                <a:lnTo>
                  <a:pt x="5062" y="3285"/>
                </a:lnTo>
                <a:lnTo>
                  <a:pt x="5200" y="3303"/>
                </a:lnTo>
                <a:lnTo>
                  <a:pt x="5333" y="3331"/>
                </a:lnTo>
                <a:lnTo>
                  <a:pt x="5463" y="3371"/>
                </a:lnTo>
                <a:lnTo>
                  <a:pt x="5589" y="3421"/>
                </a:lnTo>
                <a:lnTo>
                  <a:pt x="5708" y="3480"/>
                </a:lnTo>
                <a:lnTo>
                  <a:pt x="5822" y="3548"/>
                </a:lnTo>
                <a:lnTo>
                  <a:pt x="5930" y="3626"/>
                </a:lnTo>
                <a:lnTo>
                  <a:pt x="6031" y="3712"/>
                </a:lnTo>
                <a:lnTo>
                  <a:pt x="6125" y="3805"/>
                </a:lnTo>
                <a:lnTo>
                  <a:pt x="6211" y="3907"/>
                </a:lnTo>
                <a:lnTo>
                  <a:pt x="6289" y="4015"/>
                </a:lnTo>
                <a:lnTo>
                  <a:pt x="6359" y="4128"/>
                </a:lnTo>
                <a:lnTo>
                  <a:pt x="6416" y="4248"/>
                </a:lnTo>
                <a:lnTo>
                  <a:pt x="6466" y="4373"/>
                </a:lnTo>
                <a:lnTo>
                  <a:pt x="6506" y="4503"/>
                </a:lnTo>
                <a:lnTo>
                  <a:pt x="6536" y="4638"/>
                </a:lnTo>
                <a:lnTo>
                  <a:pt x="6554" y="4776"/>
                </a:lnTo>
                <a:lnTo>
                  <a:pt x="6560" y="4918"/>
                </a:lnTo>
                <a:lnTo>
                  <a:pt x="6554" y="5059"/>
                </a:lnTo>
                <a:lnTo>
                  <a:pt x="6536" y="5197"/>
                </a:lnTo>
                <a:lnTo>
                  <a:pt x="6506" y="5330"/>
                </a:lnTo>
                <a:lnTo>
                  <a:pt x="6466" y="5460"/>
                </a:lnTo>
                <a:lnTo>
                  <a:pt x="6416" y="5585"/>
                </a:lnTo>
                <a:lnTo>
                  <a:pt x="6359" y="5705"/>
                </a:lnTo>
                <a:lnTo>
                  <a:pt x="6289" y="5821"/>
                </a:lnTo>
                <a:lnTo>
                  <a:pt x="6211" y="5928"/>
                </a:lnTo>
                <a:lnTo>
                  <a:pt x="6125" y="6028"/>
                </a:lnTo>
                <a:lnTo>
                  <a:pt x="6031" y="6122"/>
                </a:lnTo>
                <a:lnTo>
                  <a:pt x="5930" y="6207"/>
                </a:lnTo>
                <a:lnTo>
                  <a:pt x="5822" y="6285"/>
                </a:lnTo>
                <a:lnTo>
                  <a:pt x="5708" y="6355"/>
                </a:lnTo>
                <a:lnTo>
                  <a:pt x="5589" y="6415"/>
                </a:lnTo>
                <a:lnTo>
                  <a:pt x="5463" y="6464"/>
                </a:lnTo>
                <a:lnTo>
                  <a:pt x="5333" y="6504"/>
                </a:lnTo>
                <a:lnTo>
                  <a:pt x="5200" y="6532"/>
                </a:lnTo>
                <a:lnTo>
                  <a:pt x="5062" y="6550"/>
                </a:lnTo>
                <a:lnTo>
                  <a:pt x="4921" y="6556"/>
                </a:lnTo>
                <a:lnTo>
                  <a:pt x="4779" y="6550"/>
                </a:lnTo>
                <a:lnTo>
                  <a:pt x="4639" y="6532"/>
                </a:lnTo>
                <a:lnTo>
                  <a:pt x="4506" y="6504"/>
                </a:lnTo>
                <a:lnTo>
                  <a:pt x="4376" y="6464"/>
                </a:lnTo>
                <a:lnTo>
                  <a:pt x="4250" y="6415"/>
                </a:lnTo>
                <a:lnTo>
                  <a:pt x="4131" y="6355"/>
                </a:lnTo>
                <a:lnTo>
                  <a:pt x="4017" y="6285"/>
                </a:lnTo>
                <a:lnTo>
                  <a:pt x="3909" y="6207"/>
                </a:lnTo>
                <a:lnTo>
                  <a:pt x="3808" y="6122"/>
                </a:lnTo>
                <a:lnTo>
                  <a:pt x="3714" y="6028"/>
                </a:lnTo>
                <a:lnTo>
                  <a:pt x="3628" y="5928"/>
                </a:lnTo>
                <a:lnTo>
                  <a:pt x="3550" y="5821"/>
                </a:lnTo>
                <a:lnTo>
                  <a:pt x="3482" y="5705"/>
                </a:lnTo>
                <a:lnTo>
                  <a:pt x="3423" y="5585"/>
                </a:lnTo>
                <a:lnTo>
                  <a:pt x="3373" y="5460"/>
                </a:lnTo>
                <a:lnTo>
                  <a:pt x="3333" y="5330"/>
                </a:lnTo>
                <a:lnTo>
                  <a:pt x="3303" y="5197"/>
                </a:lnTo>
                <a:lnTo>
                  <a:pt x="3285" y="5059"/>
                </a:lnTo>
                <a:lnTo>
                  <a:pt x="3279" y="4918"/>
                </a:lnTo>
                <a:lnTo>
                  <a:pt x="3285" y="4776"/>
                </a:lnTo>
                <a:lnTo>
                  <a:pt x="3303" y="4638"/>
                </a:lnTo>
                <a:lnTo>
                  <a:pt x="3333" y="4503"/>
                </a:lnTo>
                <a:lnTo>
                  <a:pt x="3373" y="4373"/>
                </a:lnTo>
                <a:lnTo>
                  <a:pt x="3423" y="4248"/>
                </a:lnTo>
                <a:lnTo>
                  <a:pt x="3482" y="4128"/>
                </a:lnTo>
                <a:lnTo>
                  <a:pt x="3550" y="4015"/>
                </a:lnTo>
                <a:lnTo>
                  <a:pt x="3628" y="3907"/>
                </a:lnTo>
                <a:lnTo>
                  <a:pt x="3714" y="3805"/>
                </a:lnTo>
                <a:lnTo>
                  <a:pt x="3808" y="3712"/>
                </a:lnTo>
                <a:lnTo>
                  <a:pt x="3909" y="3626"/>
                </a:lnTo>
                <a:lnTo>
                  <a:pt x="4017" y="3548"/>
                </a:lnTo>
                <a:lnTo>
                  <a:pt x="4131" y="3480"/>
                </a:lnTo>
                <a:lnTo>
                  <a:pt x="4250" y="3421"/>
                </a:lnTo>
                <a:lnTo>
                  <a:pt x="4376" y="3371"/>
                </a:lnTo>
                <a:lnTo>
                  <a:pt x="4506" y="3331"/>
                </a:lnTo>
                <a:lnTo>
                  <a:pt x="4639" y="3303"/>
                </a:lnTo>
                <a:lnTo>
                  <a:pt x="4779" y="3285"/>
                </a:lnTo>
                <a:lnTo>
                  <a:pt x="4921" y="3279"/>
                </a:lnTo>
                <a:close/>
                <a:moveTo>
                  <a:pt x="3279" y="2460"/>
                </a:moveTo>
                <a:lnTo>
                  <a:pt x="4099" y="2460"/>
                </a:lnTo>
                <a:lnTo>
                  <a:pt x="4099" y="3279"/>
                </a:lnTo>
                <a:lnTo>
                  <a:pt x="3279" y="3279"/>
                </a:lnTo>
                <a:lnTo>
                  <a:pt x="3279" y="2460"/>
                </a:lnTo>
                <a:close/>
                <a:moveTo>
                  <a:pt x="2050" y="2460"/>
                </a:moveTo>
                <a:lnTo>
                  <a:pt x="2870" y="2460"/>
                </a:lnTo>
                <a:lnTo>
                  <a:pt x="2870" y="3279"/>
                </a:lnTo>
                <a:lnTo>
                  <a:pt x="2050" y="3279"/>
                </a:lnTo>
                <a:lnTo>
                  <a:pt x="2050" y="2460"/>
                </a:lnTo>
                <a:close/>
                <a:moveTo>
                  <a:pt x="820" y="2460"/>
                </a:moveTo>
                <a:lnTo>
                  <a:pt x="1640" y="2460"/>
                </a:lnTo>
                <a:lnTo>
                  <a:pt x="1640" y="3279"/>
                </a:lnTo>
                <a:lnTo>
                  <a:pt x="820" y="3279"/>
                </a:lnTo>
                <a:lnTo>
                  <a:pt x="820" y="2460"/>
                </a:lnTo>
                <a:close/>
                <a:moveTo>
                  <a:pt x="445" y="819"/>
                </a:moveTo>
                <a:lnTo>
                  <a:pt x="614" y="819"/>
                </a:lnTo>
                <a:lnTo>
                  <a:pt x="614" y="1025"/>
                </a:lnTo>
                <a:lnTo>
                  <a:pt x="620" y="1090"/>
                </a:lnTo>
                <a:lnTo>
                  <a:pt x="636" y="1154"/>
                </a:lnTo>
                <a:lnTo>
                  <a:pt x="660" y="1212"/>
                </a:lnTo>
                <a:lnTo>
                  <a:pt x="694" y="1266"/>
                </a:lnTo>
                <a:lnTo>
                  <a:pt x="736" y="1314"/>
                </a:lnTo>
                <a:lnTo>
                  <a:pt x="784" y="1355"/>
                </a:lnTo>
                <a:lnTo>
                  <a:pt x="836" y="1389"/>
                </a:lnTo>
                <a:lnTo>
                  <a:pt x="896" y="1413"/>
                </a:lnTo>
                <a:lnTo>
                  <a:pt x="959" y="1429"/>
                </a:lnTo>
                <a:lnTo>
                  <a:pt x="1025" y="1435"/>
                </a:lnTo>
                <a:lnTo>
                  <a:pt x="1091" y="1429"/>
                </a:lnTo>
                <a:lnTo>
                  <a:pt x="1155" y="1413"/>
                </a:lnTo>
                <a:lnTo>
                  <a:pt x="1213" y="1389"/>
                </a:lnTo>
                <a:lnTo>
                  <a:pt x="1267" y="1355"/>
                </a:lnTo>
                <a:lnTo>
                  <a:pt x="1314" y="1314"/>
                </a:lnTo>
                <a:lnTo>
                  <a:pt x="1356" y="1266"/>
                </a:lnTo>
                <a:lnTo>
                  <a:pt x="1388" y="1212"/>
                </a:lnTo>
                <a:lnTo>
                  <a:pt x="1414" y="1154"/>
                </a:lnTo>
                <a:lnTo>
                  <a:pt x="1430" y="1090"/>
                </a:lnTo>
                <a:lnTo>
                  <a:pt x="1434" y="1025"/>
                </a:lnTo>
                <a:lnTo>
                  <a:pt x="1434" y="819"/>
                </a:lnTo>
                <a:lnTo>
                  <a:pt x="3895" y="819"/>
                </a:lnTo>
                <a:lnTo>
                  <a:pt x="3895" y="1025"/>
                </a:lnTo>
                <a:lnTo>
                  <a:pt x="3899" y="1090"/>
                </a:lnTo>
                <a:lnTo>
                  <a:pt x="3915" y="1154"/>
                </a:lnTo>
                <a:lnTo>
                  <a:pt x="3941" y="1212"/>
                </a:lnTo>
                <a:lnTo>
                  <a:pt x="3973" y="1266"/>
                </a:lnTo>
                <a:lnTo>
                  <a:pt x="4015" y="1314"/>
                </a:lnTo>
                <a:lnTo>
                  <a:pt x="4063" y="1355"/>
                </a:lnTo>
                <a:lnTo>
                  <a:pt x="4117" y="1389"/>
                </a:lnTo>
                <a:lnTo>
                  <a:pt x="4175" y="1413"/>
                </a:lnTo>
                <a:lnTo>
                  <a:pt x="4238" y="1429"/>
                </a:lnTo>
                <a:lnTo>
                  <a:pt x="4304" y="1435"/>
                </a:lnTo>
                <a:lnTo>
                  <a:pt x="4372" y="1429"/>
                </a:lnTo>
                <a:lnTo>
                  <a:pt x="4434" y="1413"/>
                </a:lnTo>
                <a:lnTo>
                  <a:pt x="4494" y="1389"/>
                </a:lnTo>
                <a:lnTo>
                  <a:pt x="4548" y="1355"/>
                </a:lnTo>
                <a:lnTo>
                  <a:pt x="4595" y="1314"/>
                </a:lnTo>
                <a:lnTo>
                  <a:pt x="4635" y="1266"/>
                </a:lnTo>
                <a:lnTo>
                  <a:pt x="4669" y="1212"/>
                </a:lnTo>
                <a:lnTo>
                  <a:pt x="4693" y="1154"/>
                </a:lnTo>
                <a:lnTo>
                  <a:pt x="4709" y="1090"/>
                </a:lnTo>
                <a:lnTo>
                  <a:pt x="4715" y="1025"/>
                </a:lnTo>
                <a:lnTo>
                  <a:pt x="4715" y="819"/>
                </a:lnTo>
                <a:lnTo>
                  <a:pt x="4887" y="819"/>
                </a:lnTo>
                <a:lnTo>
                  <a:pt x="4958" y="825"/>
                </a:lnTo>
                <a:lnTo>
                  <a:pt x="5026" y="843"/>
                </a:lnTo>
                <a:lnTo>
                  <a:pt x="5090" y="871"/>
                </a:lnTo>
                <a:lnTo>
                  <a:pt x="5148" y="907"/>
                </a:lnTo>
                <a:lnTo>
                  <a:pt x="5200" y="951"/>
                </a:lnTo>
                <a:lnTo>
                  <a:pt x="5244" y="1005"/>
                </a:lnTo>
                <a:lnTo>
                  <a:pt x="5280" y="1062"/>
                </a:lnTo>
                <a:lnTo>
                  <a:pt x="5307" y="1128"/>
                </a:lnTo>
                <a:lnTo>
                  <a:pt x="5323" y="1198"/>
                </a:lnTo>
                <a:lnTo>
                  <a:pt x="5329" y="1270"/>
                </a:lnTo>
                <a:lnTo>
                  <a:pt x="5329" y="2868"/>
                </a:lnTo>
                <a:lnTo>
                  <a:pt x="4921" y="2868"/>
                </a:lnTo>
                <a:lnTo>
                  <a:pt x="4921" y="2049"/>
                </a:lnTo>
                <a:lnTo>
                  <a:pt x="411" y="2049"/>
                </a:lnTo>
                <a:lnTo>
                  <a:pt x="411" y="4876"/>
                </a:lnTo>
                <a:lnTo>
                  <a:pt x="415" y="4896"/>
                </a:lnTo>
                <a:lnTo>
                  <a:pt x="427" y="4912"/>
                </a:lnTo>
                <a:lnTo>
                  <a:pt x="445" y="4918"/>
                </a:lnTo>
                <a:lnTo>
                  <a:pt x="2870" y="4918"/>
                </a:lnTo>
                <a:lnTo>
                  <a:pt x="2870" y="5326"/>
                </a:lnTo>
                <a:lnTo>
                  <a:pt x="445" y="5326"/>
                </a:lnTo>
                <a:lnTo>
                  <a:pt x="373" y="5320"/>
                </a:lnTo>
                <a:lnTo>
                  <a:pt x="303" y="5304"/>
                </a:lnTo>
                <a:lnTo>
                  <a:pt x="239" y="5276"/>
                </a:lnTo>
                <a:lnTo>
                  <a:pt x="182" y="5240"/>
                </a:lnTo>
                <a:lnTo>
                  <a:pt x="130" y="5195"/>
                </a:lnTo>
                <a:lnTo>
                  <a:pt x="86" y="5143"/>
                </a:lnTo>
                <a:lnTo>
                  <a:pt x="50" y="5083"/>
                </a:lnTo>
                <a:lnTo>
                  <a:pt x="22" y="5019"/>
                </a:lnTo>
                <a:lnTo>
                  <a:pt x="6" y="4949"/>
                </a:lnTo>
                <a:lnTo>
                  <a:pt x="0" y="4876"/>
                </a:lnTo>
                <a:lnTo>
                  <a:pt x="0" y="1270"/>
                </a:lnTo>
                <a:lnTo>
                  <a:pt x="6" y="1198"/>
                </a:lnTo>
                <a:lnTo>
                  <a:pt x="22" y="1128"/>
                </a:lnTo>
                <a:lnTo>
                  <a:pt x="50" y="1062"/>
                </a:lnTo>
                <a:lnTo>
                  <a:pt x="86" y="1005"/>
                </a:lnTo>
                <a:lnTo>
                  <a:pt x="130" y="951"/>
                </a:lnTo>
                <a:lnTo>
                  <a:pt x="182" y="907"/>
                </a:lnTo>
                <a:lnTo>
                  <a:pt x="239" y="871"/>
                </a:lnTo>
                <a:lnTo>
                  <a:pt x="303" y="843"/>
                </a:lnTo>
                <a:lnTo>
                  <a:pt x="373" y="825"/>
                </a:lnTo>
                <a:lnTo>
                  <a:pt x="445" y="819"/>
                </a:lnTo>
                <a:close/>
                <a:moveTo>
                  <a:pt x="4304" y="0"/>
                </a:moveTo>
                <a:lnTo>
                  <a:pt x="4352" y="6"/>
                </a:lnTo>
                <a:lnTo>
                  <a:pt x="4394" y="22"/>
                </a:lnTo>
                <a:lnTo>
                  <a:pt x="4434" y="46"/>
                </a:lnTo>
                <a:lnTo>
                  <a:pt x="4464" y="78"/>
                </a:lnTo>
                <a:lnTo>
                  <a:pt x="4490" y="116"/>
                </a:lnTo>
                <a:lnTo>
                  <a:pt x="4504" y="157"/>
                </a:lnTo>
                <a:lnTo>
                  <a:pt x="4510" y="205"/>
                </a:lnTo>
                <a:lnTo>
                  <a:pt x="4510" y="1025"/>
                </a:lnTo>
                <a:lnTo>
                  <a:pt x="4504" y="1072"/>
                </a:lnTo>
                <a:lnTo>
                  <a:pt x="4490" y="1114"/>
                </a:lnTo>
                <a:lnTo>
                  <a:pt x="4464" y="1152"/>
                </a:lnTo>
                <a:lnTo>
                  <a:pt x="4434" y="1184"/>
                </a:lnTo>
                <a:lnTo>
                  <a:pt x="4394" y="1208"/>
                </a:lnTo>
                <a:lnTo>
                  <a:pt x="4352" y="1224"/>
                </a:lnTo>
                <a:lnTo>
                  <a:pt x="4304" y="1230"/>
                </a:lnTo>
                <a:lnTo>
                  <a:pt x="4258" y="1224"/>
                </a:lnTo>
                <a:lnTo>
                  <a:pt x="4214" y="1208"/>
                </a:lnTo>
                <a:lnTo>
                  <a:pt x="4177" y="1184"/>
                </a:lnTo>
                <a:lnTo>
                  <a:pt x="4145" y="1152"/>
                </a:lnTo>
                <a:lnTo>
                  <a:pt x="4121" y="1114"/>
                </a:lnTo>
                <a:lnTo>
                  <a:pt x="4105" y="1072"/>
                </a:lnTo>
                <a:lnTo>
                  <a:pt x="4099" y="1025"/>
                </a:lnTo>
                <a:lnTo>
                  <a:pt x="4099" y="205"/>
                </a:lnTo>
                <a:lnTo>
                  <a:pt x="4105" y="157"/>
                </a:lnTo>
                <a:lnTo>
                  <a:pt x="4121" y="116"/>
                </a:lnTo>
                <a:lnTo>
                  <a:pt x="4145" y="78"/>
                </a:lnTo>
                <a:lnTo>
                  <a:pt x="4177" y="46"/>
                </a:lnTo>
                <a:lnTo>
                  <a:pt x="4214" y="22"/>
                </a:lnTo>
                <a:lnTo>
                  <a:pt x="4258" y="6"/>
                </a:lnTo>
                <a:lnTo>
                  <a:pt x="4304" y="0"/>
                </a:lnTo>
                <a:close/>
                <a:moveTo>
                  <a:pt x="1025" y="0"/>
                </a:moveTo>
                <a:lnTo>
                  <a:pt x="1071" y="6"/>
                </a:lnTo>
                <a:lnTo>
                  <a:pt x="1115" y="22"/>
                </a:lnTo>
                <a:lnTo>
                  <a:pt x="1153" y="46"/>
                </a:lnTo>
                <a:lnTo>
                  <a:pt x="1185" y="78"/>
                </a:lnTo>
                <a:lnTo>
                  <a:pt x="1209" y="116"/>
                </a:lnTo>
                <a:lnTo>
                  <a:pt x="1225" y="157"/>
                </a:lnTo>
                <a:lnTo>
                  <a:pt x="1231" y="205"/>
                </a:lnTo>
                <a:lnTo>
                  <a:pt x="1231" y="1025"/>
                </a:lnTo>
                <a:lnTo>
                  <a:pt x="1225" y="1072"/>
                </a:lnTo>
                <a:lnTo>
                  <a:pt x="1209" y="1114"/>
                </a:lnTo>
                <a:lnTo>
                  <a:pt x="1185" y="1152"/>
                </a:lnTo>
                <a:lnTo>
                  <a:pt x="1153" y="1184"/>
                </a:lnTo>
                <a:lnTo>
                  <a:pt x="1115" y="1208"/>
                </a:lnTo>
                <a:lnTo>
                  <a:pt x="1071" y="1224"/>
                </a:lnTo>
                <a:lnTo>
                  <a:pt x="1025" y="1230"/>
                </a:lnTo>
                <a:lnTo>
                  <a:pt x="977" y="1224"/>
                </a:lnTo>
                <a:lnTo>
                  <a:pt x="935" y="1208"/>
                </a:lnTo>
                <a:lnTo>
                  <a:pt x="898" y="1184"/>
                </a:lnTo>
                <a:lnTo>
                  <a:pt x="866" y="1152"/>
                </a:lnTo>
                <a:lnTo>
                  <a:pt x="842" y="1114"/>
                </a:lnTo>
                <a:lnTo>
                  <a:pt x="826" y="1072"/>
                </a:lnTo>
                <a:lnTo>
                  <a:pt x="820" y="1025"/>
                </a:lnTo>
                <a:lnTo>
                  <a:pt x="820" y="205"/>
                </a:lnTo>
                <a:lnTo>
                  <a:pt x="826" y="157"/>
                </a:lnTo>
                <a:lnTo>
                  <a:pt x="842" y="116"/>
                </a:lnTo>
                <a:lnTo>
                  <a:pt x="866" y="78"/>
                </a:lnTo>
                <a:lnTo>
                  <a:pt x="898" y="46"/>
                </a:lnTo>
                <a:lnTo>
                  <a:pt x="935" y="22"/>
                </a:lnTo>
                <a:lnTo>
                  <a:pt x="977" y="6"/>
                </a:lnTo>
                <a:lnTo>
                  <a:pt x="1025" y="0"/>
                </a:lnTo>
                <a:close/>
              </a:path>
            </a:pathLst>
          </a:custGeom>
          <a:solidFill>
            <a:schemeClr val="bg1"/>
          </a:solidFill>
          <a:ln w="0">
            <a:noFill/>
            <a:prstDash val="solid"/>
            <a:round/>
            <a:headEnd/>
            <a:tailEnd/>
          </a:ln>
        </p:spPr>
        <p:txBody>
          <a:bodyPr vert="horz" wrap="square" lIns="90000" tIns="46800" rIns="90000" bIns="46800" numCol="1" anchor="t" anchorCtr="0" compatLnSpc="1">
            <a:prstTxWarp prst="textNoShape">
              <a:avLst/>
            </a:prstTxWarp>
          </a:bodyPr>
          <a:lstStyle/>
          <a:p>
            <a:endParaRPr lang="en-US"/>
          </a:p>
        </p:txBody>
      </p:sp>
      <p:grpSp>
        <p:nvGrpSpPr>
          <p:cNvPr id="29" name="Group 9"/>
          <p:cNvGrpSpPr>
            <a:grpSpLocks noChangeAspect="1"/>
          </p:cNvGrpSpPr>
          <p:nvPr/>
        </p:nvGrpSpPr>
        <p:grpSpPr bwMode="auto">
          <a:xfrm>
            <a:off x="5954786" y="3153567"/>
            <a:ext cx="330237" cy="329904"/>
            <a:chOff x="2847" y="1169"/>
            <a:chExt cx="1981" cy="1979"/>
          </a:xfrm>
          <a:solidFill>
            <a:schemeClr val="bg1"/>
          </a:solidFill>
        </p:grpSpPr>
        <p:sp>
          <p:nvSpPr>
            <p:cNvPr id="30" name="Freeform 11"/>
            <p:cNvSpPr>
              <a:spLocks/>
            </p:cNvSpPr>
            <p:nvPr/>
          </p:nvSpPr>
          <p:spPr bwMode="auto">
            <a:xfrm>
              <a:off x="2855" y="1813"/>
              <a:ext cx="491" cy="498"/>
            </a:xfrm>
            <a:custGeom>
              <a:avLst/>
              <a:gdLst>
                <a:gd name="T0" fmla="*/ 980 w 980"/>
                <a:gd name="T1" fmla="*/ 0 h 996"/>
                <a:gd name="T2" fmla="*/ 952 w 980"/>
                <a:gd name="T3" fmla="*/ 46 h 996"/>
                <a:gd name="T4" fmla="*/ 921 w 980"/>
                <a:gd name="T5" fmla="*/ 94 h 996"/>
                <a:gd name="T6" fmla="*/ 890 w 980"/>
                <a:gd name="T7" fmla="*/ 145 h 996"/>
                <a:gd name="T8" fmla="*/ 856 w 980"/>
                <a:gd name="T9" fmla="*/ 198 h 996"/>
                <a:gd name="T10" fmla="*/ 819 w 980"/>
                <a:gd name="T11" fmla="*/ 255 h 996"/>
                <a:gd name="T12" fmla="*/ 781 w 980"/>
                <a:gd name="T13" fmla="*/ 314 h 996"/>
                <a:gd name="T14" fmla="*/ 740 w 980"/>
                <a:gd name="T15" fmla="*/ 376 h 996"/>
                <a:gd name="T16" fmla="*/ 696 w 980"/>
                <a:gd name="T17" fmla="*/ 444 h 996"/>
                <a:gd name="T18" fmla="*/ 649 w 980"/>
                <a:gd name="T19" fmla="*/ 514 h 996"/>
                <a:gd name="T20" fmla="*/ 599 w 980"/>
                <a:gd name="T21" fmla="*/ 588 h 996"/>
                <a:gd name="T22" fmla="*/ 546 w 980"/>
                <a:gd name="T23" fmla="*/ 665 h 996"/>
                <a:gd name="T24" fmla="*/ 491 w 980"/>
                <a:gd name="T25" fmla="*/ 748 h 996"/>
                <a:gd name="T26" fmla="*/ 431 w 980"/>
                <a:gd name="T27" fmla="*/ 834 h 996"/>
                <a:gd name="T28" fmla="*/ 369 w 980"/>
                <a:gd name="T29" fmla="*/ 926 h 996"/>
                <a:gd name="T30" fmla="*/ 347 w 980"/>
                <a:gd name="T31" fmla="*/ 960 h 996"/>
                <a:gd name="T32" fmla="*/ 331 w 980"/>
                <a:gd name="T33" fmla="*/ 996 h 996"/>
                <a:gd name="T34" fmla="*/ 0 w 980"/>
                <a:gd name="T35" fmla="*/ 666 h 996"/>
                <a:gd name="T36" fmla="*/ 2 w 980"/>
                <a:gd name="T37" fmla="*/ 664 h 996"/>
                <a:gd name="T38" fmla="*/ 8 w 980"/>
                <a:gd name="T39" fmla="*/ 657 h 996"/>
                <a:gd name="T40" fmla="*/ 18 w 980"/>
                <a:gd name="T41" fmla="*/ 645 h 996"/>
                <a:gd name="T42" fmla="*/ 30 w 980"/>
                <a:gd name="T43" fmla="*/ 629 h 996"/>
                <a:gd name="T44" fmla="*/ 47 w 980"/>
                <a:gd name="T45" fmla="*/ 609 h 996"/>
                <a:gd name="T46" fmla="*/ 66 w 980"/>
                <a:gd name="T47" fmla="*/ 588 h 996"/>
                <a:gd name="T48" fmla="*/ 89 w 980"/>
                <a:gd name="T49" fmla="*/ 561 h 996"/>
                <a:gd name="T50" fmla="*/ 115 w 980"/>
                <a:gd name="T51" fmla="*/ 533 h 996"/>
                <a:gd name="T52" fmla="*/ 144 w 980"/>
                <a:gd name="T53" fmla="*/ 503 h 996"/>
                <a:gd name="T54" fmla="*/ 174 w 980"/>
                <a:gd name="T55" fmla="*/ 471 h 996"/>
                <a:gd name="T56" fmla="*/ 208 w 980"/>
                <a:gd name="T57" fmla="*/ 438 h 996"/>
                <a:gd name="T58" fmla="*/ 244 w 980"/>
                <a:gd name="T59" fmla="*/ 403 h 996"/>
                <a:gd name="T60" fmla="*/ 283 w 980"/>
                <a:gd name="T61" fmla="*/ 368 h 996"/>
                <a:gd name="T62" fmla="*/ 324 w 980"/>
                <a:gd name="T63" fmla="*/ 332 h 996"/>
                <a:gd name="T64" fmla="*/ 366 w 980"/>
                <a:gd name="T65" fmla="*/ 296 h 996"/>
                <a:gd name="T66" fmla="*/ 410 w 980"/>
                <a:gd name="T67" fmla="*/ 261 h 996"/>
                <a:gd name="T68" fmla="*/ 457 w 980"/>
                <a:gd name="T69" fmla="*/ 226 h 996"/>
                <a:gd name="T70" fmla="*/ 504 w 980"/>
                <a:gd name="T71" fmla="*/ 192 h 996"/>
                <a:gd name="T72" fmla="*/ 554 w 980"/>
                <a:gd name="T73" fmla="*/ 160 h 996"/>
                <a:gd name="T74" fmla="*/ 603 w 980"/>
                <a:gd name="T75" fmla="*/ 130 h 996"/>
                <a:gd name="T76" fmla="*/ 655 w 980"/>
                <a:gd name="T77" fmla="*/ 102 h 996"/>
                <a:gd name="T78" fmla="*/ 707 w 980"/>
                <a:gd name="T79" fmla="*/ 76 h 996"/>
                <a:gd name="T80" fmla="*/ 761 w 980"/>
                <a:gd name="T81" fmla="*/ 54 h 996"/>
                <a:gd name="T82" fmla="*/ 815 w 980"/>
                <a:gd name="T83" fmla="*/ 35 h 996"/>
                <a:gd name="T84" fmla="*/ 870 w 980"/>
                <a:gd name="T85" fmla="*/ 19 h 996"/>
                <a:gd name="T86" fmla="*/ 925 w 980"/>
                <a:gd name="T87" fmla="*/ 7 h 996"/>
                <a:gd name="T88" fmla="*/ 980 w 980"/>
                <a:gd name="T89" fmla="*/ 0 h 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0" h="996">
                  <a:moveTo>
                    <a:pt x="980" y="0"/>
                  </a:moveTo>
                  <a:lnTo>
                    <a:pt x="952" y="46"/>
                  </a:lnTo>
                  <a:lnTo>
                    <a:pt x="921" y="94"/>
                  </a:lnTo>
                  <a:lnTo>
                    <a:pt x="890" y="145"/>
                  </a:lnTo>
                  <a:lnTo>
                    <a:pt x="856" y="198"/>
                  </a:lnTo>
                  <a:lnTo>
                    <a:pt x="819" y="255"/>
                  </a:lnTo>
                  <a:lnTo>
                    <a:pt x="781" y="314"/>
                  </a:lnTo>
                  <a:lnTo>
                    <a:pt x="740" y="376"/>
                  </a:lnTo>
                  <a:lnTo>
                    <a:pt x="696" y="444"/>
                  </a:lnTo>
                  <a:lnTo>
                    <a:pt x="649" y="514"/>
                  </a:lnTo>
                  <a:lnTo>
                    <a:pt x="599" y="588"/>
                  </a:lnTo>
                  <a:lnTo>
                    <a:pt x="546" y="665"/>
                  </a:lnTo>
                  <a:lnTo>
                    <a:pt x="491" y="748"/>
                  </a:lnTo>
                  <a:lnTo>
                    <a:pt x="431" y="834"/>
                  </a:lnTo>
                  <a:lnTo>
                    <a:pt x="369" y="926"/>
                  </a:lnTo>
                  <a:lnTo>
                    <a:pt x="347" y="960"/>
                  </a:lnTo>
                  <a:lnTo>
                    <a:pt x="331" y="996"/>
                  </a:lnTo>
                  <a:lnTo>
                    <a:pt x="0" y="666"/>
                  </a:lnTo>
                  <a:lnTo>
                    <a:pt x="2" y="664"/>
                  </a:lnTo>
                  <a:lnTo>
                    <a:pt x="8" y="657"/>
                  </a:lnTo>
                  <a:lnTo>
                    <a:pt x="18" y="645"/>
                  </a:lnTo>
                  <a:lnTo>
                    <a:pt x="30" y="629"/>
                  </a:lnTo>
                  <a:lnTo>
                    <a:pt x="47" y="609"/>
                  </a:lnTo>
                  <a:lnTo>
                    <a:pt x="66" y="588"/>
                  </a:lnTo>
                  <a:lnTo>
                    <a:pt x="89" y="561"/>
                  </a:lnTo>
                  <a:lnTo>
                    <a:pt x="115" y="533"/>
                  </a:lnTo>
                  <a:lnTo>
                    <a:pt x="144" y="503"/>
                  </a:lnTo>
                  <a:lnTo>
                    <a:pt x="174" y="471"/>
                  </a:lnTo>
                  <a:lnTo>
                    <a:pt x="208" y="438"/>
                  </a:lnTo>
                  <a:lnTo>
                    <a:pt x="244" y="403"/>
                  </a:lnTo>
                  <a:lnTo>
                    <a:pt x="283" y="368"/>
                  </a:lnTo>
                  <a:lnTo>
                    <a:pt x="324" y="332"/>
                  </a:lnTo>
                  <a:lnTo>
                    <a:pt x="366" y="296"/>
                  </a:lnTo>
                  <a:lnTo>
                    <a:pt x="410" y="261"/>
                  </a:lnTo>
                  <a:lnTo>
                    <a:pt x="457" y="226"/>
                  </a:lnTo>
                  <a:lnTo>
                    <a:pt x="504" y="192"/>
                  </a:lnTo>
                  <a:lnTo>
                    <a:pt x="554" y="160"/>
                  </a:lnTo>
                  <a:lnTo>
                    <a:pt x="603" y="130"/>
                  </a:lnTo>
                  <a:lnTo>
                    <a:pt x="655" y="102"/>
                  </a:lnTo>
                  <a:lnTo>
                    <a:pt x="707" y="76"/>
                  </a:lnTo>
                  <a:lnTo>
                    <a:pt x="761" y="54"/>
                  </a:lnTo>
                  <a:lnTo>
                    <a:pt x="815" y="35"/>
                  </a:lnTo>
                  <a:lnTo>
                    <a:pt x="870" y="19"/>
                  </a:lnTo>
                  <a:lnTo>
                    <a:pt x="925" y="7"/>
                  </a:lnTo>
                  <a:lnTo>
                    <a:pt x="98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2"/>
            <p:cNvSpPr>
              <a:spLocks/>
            </p:cNvSpPr>
            <p:nvPr/>
          </p:nvSpPr>
          <p:spPr bwMode="auto">
            <a:xfrm>
              <a:off x="3685" y="2649"/>
              <a:ext cx="498" cy="489"/>
            </a:xfrm>
            <a:custGeom>
              <a:avLst/>
              <a:gdLst>
                <a:gd name="T0" fmla="*/ 998 w 998"/>
                <a:gd name="T1" fmla="*/ 0 h 979"/>
                <a:gd name="T2" fmla="*/ 990 w 998"/>
                <a:gd name="T3" fmla="*/ 55 h 979"/>
                <a:gd name="T4" fmla="*/ 978 w 998"/>
                <a:gd name="T5" fmla="*/ 111 h 979"/>
                <a:gd name="T6" fmla="*/ 963 w 998"/>
                <a:gd name="T7" fmla="*/ 165 h 979"/>
                <a:gd name="T8" fmla="*/ 943 w 998"/>
                <a:gd name="T9" fmla="*/ 220 h 979"/>
                <a:gd name="T10" fmla="*/ 920 w 998"/>
                <a:gd name="T11" fmla="*/ 273 h 979"/>
                <a:gd name="T12" fmla="*/ 895 w 998"/>
                <a:gd name="T13" fmla="*/ 326 h 979"/>
                <a:gd name="T14" fmla="*/ 867 w 998"/>
                <a:gd name="T15" fmla="*/ 377 h 979"/>
                <a:gd name="T16" fmla="*/ 837 w 998"/>
                <a:gd name="T17" fmla="*/ 427 h 979"/>
                <a:gd name="T18" fmla="*/ 804 w 998"/>
                <a:gd name="T19" fmla="*/ 477 h 979"/>
                <a:gd name="T20" fmla="*/ 770 w 998"/>
                <a:gd name="T21" fmla="*/ 524 h 979"/>
                <a:gd name="T22" fmla="*/ 736 w 998"/>
                <a:gd name="T23" fmla="*/ 570 h 979"/>
                <a:gd name="T24" fmla="*/ 700 w 998"/>
                <a:gd name="T25" fmla="*/ 614 h 979"/>
                <a:gd name="T26" fmla="*/ 665 w 998"/>
                <a:gd name="T27" fmla="*/ 657 h 979"/>
                <a:gd name="T28" fmla="*/ 629 w 998"/>
                <a:gd name="T29" fmla="*/ 698 h 979"/>
                <a:gd name="T30" fmla="*/ 594 w 998"/>
                <a:gd name="T31" fmla="*/ 736 h 979"/>
                <a:gd name="T32" fmla="*/ 559 w 998"/>
                <a:gd name="T33" fmla="*/ 771 h 979"/>
                <a:gd name="T34" fmla="*/ 525 w 998"/>
                <a:gd name="T35" fmla="*/ 805 h 979"/>
                <a:gd name="T36" fmla="*/ 494 w 998"/>
                <a:gd name="T37" fmla="*/ 837 h 979"/>
                <a:gd name="T38" fmla="*/ 463 w 998"/>
                <a:gd name="T39" fmla="*/ 866 h 979"/>
                <a:gd name="T40" fmla="*/ 434 w 998"/>
                <a:gd name="T41" fmla="*/ 891 h 979"/>
                <a:gd name="T42" fmla="*/ 409 w 998"/>
                <a:gd name="T43" fmla="*/ 914 h 979"/>
                <a:gd name="T44" fmla="*/ 386 w 998"/>
                <a:gd name="T45" fmla="*/ 933 h 979"/>
                <a:gd name="T46" fmla="*/ 367 w 998"/>
                <a:gd name="T47" fmla="*/ 949 h 979"/>
                <a:gd name="T48" fmla="*/ 351 w 998"/>
                <a:gd name="T49" fmla="*/ 962 h 979"/>
                <a:gd name="T50" fmla="*/ 340 w 998"/>
                <a:gd name="T51" fmla="*/ 972 h 979"/>
                <a:gd name="T52" fmla="*/ 333 w 998"/>
                <a:gd name="T53" fmla="*/ 978 h 979"/>
                <a:gd name="T54" fmla="*/ 330 w 998"/>
                <a:gd name="T55" fmla="*/ 979 h 979"/>
                <a:gd name="T56" fmla="*/ 0 w 998"/>
                <a:gd name="T57" fmla="*/ 649 h 979"/>
                <a:gd name="T58" fmla="*/ 35 w 998"/>
                <a:gd name="T59" fmla="*/ 633 h 979"/>
                <a:gd name="T60" fmla="*/ 70 w 998"/>
                <a:gd name="T61" fmla="*/ 612 h 979"/>
                <a:gd name="T62" fmla="*/ 161 w 998"/>
                <a:gd name="T63" fmla="*/ 549 h 979"/>
                <a:gd name="T64" fmla="*/ 248 w 998"/>
                <a:gd name="T65" fmla="*/ 490 h 979"/>
                <a:gd name="T66" fmla="*/ 330 w 998"/>
                <a:gd name="T67" fmla="*/ 433 h 979"/>
                <a:gd name="T68" fmla="*/ 409 w 998"/>
                <a:gd name="T69" fmla="*/ 381 h 979"/>
                <a:gd name="T70" fmla="*/ 483 w 998"/>
                <a:gd name="T71" fmla="*/ 332 h 979"/>
                <a:gd name="T72" fmla="*/ 553 w 998"/>
                <a:gd name="T73" fmla="*/ 285 h 979"/>
                <a:gd name="T74" fmla="*/ 619 w 998"/>
                <a:gd name="T75" fmla="*/ 241 h 979"/>
                <a:gd name="T76" fmla="*/ 682 w 998"/>
                <a:gd name="T77" fmla="*/ 200 h 979"/>
                <a:gd name="T78" fmla="*/ 743 w 998"/>
                <a:gd name="T79" fmla="*/ 162 h 979"/>
                <a:gd name="T80" fmla="*/ 799 w 998"/>
                <a:gd name="T81" fmla="*/ 125 h 979"/>
                <a:gd name="T82" fmla="*/ 853 w 998"/>
                <a:gd name="T83" fmla="*/ 92 h 979"/>
                <a:gd name="T84" fmla="*/ 903 w 998"/>
                <a:gd name="T85" fmla="*/ 59 h 979"/>
                <a:gd name="T86" fmla="*/ 952 w 998"/>
                <a:gd name="T87" fmla="*/ 29 h 979"/>
                <a:gd name="T88" fmla="*/ 998 w 998"/>
                <a:gd name="T89" fmla="*/ 0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8" h="979">
                  <a:moveTo>
                    <a:pt x="998" y="0"/>
                  </a:moveTo>
                  <a:lnTo>
                    <a:pt x="990" y="55"/>
                  </a:lnTo>
                  <a:lnTo>
                    <a:pt x="978" y="111"/>
                  </a:lnTo>
                  <a:lnTo>
                    <a:pt x="963" y="165"/>
                  </a:lnTo>
                  <a:lnTo>
                    <a:pt x="943" y="220"/>
                  </a:lnTo>
                  <a:lnTo>
                    <a:pt x="920" y="273"/>
                  </a:lnTo>
                  <a:lnTo>
                    <a:pt x="895" y="326"/>
                  </a:lnTo>
                  <a:lnTo>
                    <a:pt x="867" y="377"/>
                  </a:lnTo>
                  <a:lnTo>
                    <a:pt x="837" y="427"/>
                  </a:lnTo>
                  <a:lnTo>
                    <a:pt x="804" y="477"/>
                  </a:lnTo>
                  <a:lnTo>
                    <a:pt x="770" y="524"/>
                  </a:lnTo>
                  <a:lnTo>
                    <a:pt x="736" y="570"/>
                  </a:lnTo>
                  <a:lnTo>
                    <a:pt x="700" y="614"/>
                  </a:lnTo>
                  <a:lnTo>
                    <a:pt x="665" y="657"/>
                  </a:lnTo>
                  <a:lnTo>
                    <a:pt x="629" y="698"/>
                  </a:lnTo>
                  <a:lnTo>
                    <a:pt x="594" y="736"/>
                  </a:lnTo>
                  <a:lnTo>
                    <a:pt x="559" y="771"/>
                  </a:lnTo>
                  <a:lnTo>
                    <a:pt x="525" y="805"/>
                  </a:lnTo>
                  <a:lnTo>
                    <a:pt x="494" y="837"/>
                  </a:lnTo>
                  <a:lnTo>
                    <a:pt x="463" y="866"/>
                  </a:lnTo>
                  <a:lnTo>
                    <a:pt x="434" y="891"/>
                  </a:lnTo>
                  <a:lnTo>
                    <a:pt x="409" y="914"/>
                  </a:lnTo>
                  <a:lnTo>
                    <a:pt x="386" y="933"/>
                  </a:lnTo>
                  <a:lnTo>
                    <a:pt x="367" y="949"/>
                  </a:lnTo>
                  <a:lnTo>
                    <a:pt x="351" y="962"/>
                  </a:lnTo>
                  <a:lnTo>
                    <a:pt x="340" y="972"/>
                  </a:lnTo>
                  <a:lnTo>
                    <a:pt x="333" y="978"/>
                  </a:lnTo>
                  <a:lnTo>
                    <a:pt x="330" y="979"/>
                  </a:lnTo>
                  <a:lnTo>
                    <a:pt x="0" y="649"/>
                  </a:lnTo>
                  <a:lnTo>
                    <a:pt x="35" y="633"/>
                  </a:lnTo>
                  <a:lnTo>
                    <a:pt x="70" y="612"/>
                  </a:lnTo>
                  <a:lnTo>
                    <a:pt x="161" y="549"/>
                  </a:lnTo>
                  <a:lnTo>
                    <a:pt x="248" y="490"/>
                  </a:lnTo>
                  <a:lnTo>
                    <a:pt x="330" y="433"/>
                  </a:lnTo>
                  <a:lnTo>
                    <a:pt x="409" y="381"/>
                  </a:lnTo>
                  <a:lnTo>
                    <a:pt x="483" y="332"/>
                  </a:lnTo>
                  <a:lnTo>
                    <a:pt x="553" y="285"/>
                  </a:lnTo>
                  <a:lnTo>
                    <a:pt x="619" y="241"/>
                  </a:lnTo>
                  <a:lnTo>
                    <a:pt x="682" y="200"/>
                  </a:lnTo>
                  <a:lnTo>
                    <a:pt x="743" y="162"/>
                  </a:lnTo>
                  <a:lnTo>
                    <a:pt x="799" y="125"/>
                  </a:lnTo>
                  <a:lnTo>
                    <a:pt x="853" y="92"/>
                  </a:lnTo>
                  <a:lnTo>
                    <a:pt x="903" y="59"/>
                  </a:lnTo>
                  <a:lnTo>
                    <a:pt x="952" y="29"/>
                  </a:lnTo>
                  <a:lnTo>
                    <a:pt x="9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13"/>
            <p:cNvSpPr>
              <a:spLocks/>
            </p:cNvSpPr>
            <p:nvPr/>
          </p:nvSpPr>
          <p:spPr bwMode="auto">
            <a:xfrm>
              <a:off x="2847" y="2530"/>
              <a:ext cx="618" cy="618"/>
            </a:xfrm>
            <a:custGeom>
              <a:avLst/>
              <a:gdLst>
                <a:gd name="T0" fmla="*/ 496 w 1237"/>
                <a:gd name="T1" fmla="*/ 0 h 1235"/>
                <a:gd name="T2" fmla="*/ 532 w 1237"/>
                <a:gd name="T3" fmla="*/ 36 h 1235"/>
                <a:gd name="T4" fmla="*/ 502 w 1237"/>
                <a:gd name="T5" fmla="*/ 104 h 1235"/>
                <a:gd name="T6" fmla="*/ 474 w 1237"/>
                <a:gd name="T7" fmla="*/ 173 h 1235"/>
                <a:gd name="T8" fmla="*/ 447 w 1237"/>
                <a:gd name="T9" fmla="*/ 248 h 1235"/>
                <a:gd name="T10" fmla="*/ 423 w 1237"/>
                <a:gd name="T11" fmla="*/ 324 h 1235"/>
                <a:gd name="T12" fmla="*/ 403 w 1237"/>
                <a:gd name="T13" fmla="*/ 401 h 1235"/>
                <a:gd name="T14" fmla="*/ 375 w 1237"/>
                <a:gd name="T15" fmla="*/ 522 h 1235"/>
                <a:gd name="T16" fmla="*/ 353 w 1237"/>
                <a:gd name="T17" fmla="*/ 644 h 1235"/>
                <a:gd name="T18" fmla="*/ 335 w 1237"/>
                <a:gd name="T19" fmla="*/ 767 h 1235"/>
                <a:gd name="T20" fmla="*/ 323 w 1237"/>
                <a:gd name="T21" fmla="*/ 890 h 1235"/>
                <a:gd name="T22" fmla="*/ 320 w 1237"/>
                <a:gd name="T23" fmla="*/ 915 h 1235"/>
                <a:gd name="T24" fmla="*/ 423 w 1237"/>
                <a:gd name="T25" fmla="*/ 906 h 1235"/>
                <a:gd name="T26" fmla="*/ 526 w 1237"/>
                <a:gd name="T27" fmla="*/ 893 h 1235"/>
                <a:gd name="T28" fmla="*/ 647 w 1237"/>
                <a:gd name="T29" fmla="*/ 874 h 1235"/>
                <a:gd name="T30" fmla="*/ 766 w 1237"/>
                <a:gd name="T31" fmla="*/ 849 h 1235"/>
                <a:gd name="T32" fmla="*/ 885 w 1237"/>
                <a:gd name="T33" fmla="*/ 820 h 1235"/>
                <a:gd name="T34" fmla="*/ 1002 w 1237"/>
                <a:gd name="T35" fmla="*/ 784 h 1235"/>
                <a:gd name="T36" fmla="*/ 1060 w 1237"/>
                <a:gd name="T37" fmla="*/ 763 h 1235"/>
                <a:gd name="T38" fmla="*/ 1117 w 1237"/>
                <a:gd name="T39" fmla="*/ 740 h 1235"/>
                <a:gd name="T40" fmla="*/ 1173 w 1237"/>
                <a:gd name="T41" fmla="*/ 717 h 1235"/>
                <a:gd name="T42" fmla="*/ 1200 w 1237"/>
                <a:gd name="T43" fmla="*/ 704 h 1235"/>
                <a:gd name="T44" fmla="*/ 1237 w 1237"/>
                <a:gd name="T45" fmla="*/ 740 h 1235"/>
                <a:gd name="T46" fmla="*/ 1194 w 1237"/>
                <a:gd name="T47" fmla="*/ 797 h 1235"/>
                <a:gd name="T48" fmla="*/ 1147 w 1237"/>
                <a:gd name="T49" fmla="*/ 851 h 1235"/>
                <a:gd name="T50" fmla="*/ 1095 w 1237"/>
                <a:gd name="T51" fmla="*/ 901 h 1235"/>
                <a:gd name="T52" fmla="*/ 1041 w 1237"/>
                <a:gd name="T53" fmla="*/ 947 h 1235"/>
                <a:gd name="T54" fmla="*/ 983 w 1237"/>
                <a:gd name="T55" fmla="*/ 989 h 1235"/>
                <a:gd name="T56" fmla="*/ 922 w 1237"/>
                <a:gd name="T57" fmla="*/ 1027 h 1235"/>
                <a:gd name="T58" fmla="*/ 858 w 1237"/>
                <a:gd name="T59" fmla="*/ 1062 h 1235"/>
                <a:gd name="T60" fmla="*/ 794 w 1237"/>
                <a:gd name="T61" fmla="*/ 1094 h 1235"/>
                <a:gd name="T62" fmla="*/ 728 w 1237"/>
                <a:gd name="T63" fmla="*/ 1123 h 1235"/>
                <a:gd name="T64" fmla="*/ 661 w 1237"/>
                <a:gd name="T65" fmla="*/ 1147 h 1235"/>
                <a:gd name="T66" fmla="*/ 594 w 1237"/>
                <a:gd name="T67" fmla="*/ 1169 h 1235"/>
                <a:gd name="T68" fmla="*/ 491 w 1237"/>
                <a:gd name="T69" fmla="*/ 1196 h 1235"/>
                <a:gd name="T70" fmla="*/ 386 w 1237"/>
                <a:gd name="T71" fmla="*/ 1217 h 1235"/>
                <a:gd name="T72" fmla="*/ 280 w 1237"/>
                <a:gd name="T73" fmla="*/ 1229 h 1235"/>
                <a:gd name="T74" fmla="*/ 174 w 1237"/>
                <a:gd name="T75" fmla="*/ 1235 h 1235"/>
                <a:gd name="T76" fmla="*/ 151 w 1237"/>
                <a:gd name="T77" fmla="*/ 1235 h 1235"/>
                <a:gd name="T78" fmla="*/ 128 w 1237"/>
                <a:gd name="T79" fmla="*/ 1233 h 1235"/>
                <a:gd name="T80" fmla="*/ 106 w 1237"/>
                <a:gd name="T81" fmla="*/ 1228 h 1235"/>
                <a:gd name="T82" fmla="*/ 80 w 1237"/>
                <a:gd name="T83" fmla="*/ 1217 h 1235"/>
                <a:gd name="T84" fmla="*/ 57 w 1237"/>
                <a:gd name="T85" fmla="*/ 1201 h 1235"/>
                <a:gd name="T86" fmla="*/ 36 w 1237"/>
                <a:gd name="T87" fmla="*/ 1182 h 1235"/>
                <a:gd name="T88" fmla="*/ 21 w 1237"/>
                <a:gd name="T89" fmla="*/ 1159 h 1235"/>
                <a:gd name="T90" fmla="*/ 8 w 1237"/>
                <a:gd name="T91" fmla="*/ 1134 h 1235"/>
                <a:gd name="T92" fmla="*/ 1 w 1237"/>
                <a:gd name="T93" fmla="*/ 1106 h 1235"/>
                <a:gd name="T94" fmla="*/ 0 w 1237"/>
                <a:gd name="T95" fmla="*/ 1073 h 1235"/>
                <a:gd name="T96" fmla="*/ 0 w 1237"/>
                <a:gd name="T97" fmla="*/ 1041 h 1235"/>
                <a:gd name="T98" fmla="*/ 6 w 1237"/>
                <a:gd name="T99" fmla="*/ 947 h 1235"/>
                <a:gd name="T100" fmla="*/ 18 w 1237"/>
                <a:gd name="T101" fmla="*/ 855 h 1235"/>
                <a:gd name="T102" fmla="*/ 35 w 1237"/>
                <a:gd name="T103" fmla="*/ 762 h 1235"/>
                <a:gd name="T104" fmla="*/ 57 w 1237"/>
                <a:gd name="T105" fmla="*/ 671 h 1235"/>
                <a:gd name="T106" fmla="*/ 85 w 1237"/>
                <a:gd name="T107" fmla="*/ 582 h 1235"/>
                <a:gd name="T108" fmla="*/ 115 w 1237"/>
                <a:gd name="T109" fmla="*/ 501 h 1235"/>
                <a:gd name="T110" fmla="*/ 150 w 1237"/>
                <a:gd name="T111" fmla="*/ 421 h 1235"/>
                <a:gd name="T112" fmla="*/ 190 w 1237"/>
                <a:gd name="T113" fmla="*/ 345 h 1235"/>
                <a:gd name="T114" fmla="*/ 235 w 1237"/>
                <a:gd name="T115" fmla="*/ 270 h 1235"/>
                <a:gd name="T116" fmla="*/ 285 w 1237"/>
                <a:gd name="T117" fmla="*/ 200 h 1235"/>
                <a:gd name="T118" fmla="*/ 331 w 1237"/>
                <a:gd name="T119" fmla="*/ 144 h 1235"/>
                <a:gd name="T120" fmla="*/ 382 w 1237"/>
                <a:gd name="T121" fmla="*/ 92 h 1235"/>
                <a:gd name="T122" fmla="*/ 438 w 1237"/>
                <a:gd name="T123" fmla="*/ 44 h 1235"/>
                <a:gd name="T124" fmla="*/ 496 w 1237"/>
                <a:gd name="T125" fmla="*/ 0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37" h="1235">
                  <a:moveTo>
                    <a:pt x="496" y="0"/>
                  </a:moveTo>
                  <a:lnTo>
                    <a:pt x="532" y="36"/>
                  </a:lnTo>
                  <a:lnTo>
                    <a:pt x="502" y="104"/>
                  </a:lnTo>
                  <a:lnTo>
                    <a:pt x="474" y="173"/>
                  </a:lnTo>
                  <a:lnTo>
                    <a:pt x="447" y="248"/>
                  </a:lnTo>
                  <a:lnTo>
                    <a:pt x="423" y="324"/>
                  </a:lnTo>
                  <a:lnTo>
                    <a:pt x="403" y="401"/>
                  </a:lnTo>
                  <a:lnTo>
                    <a:pt x="375" y="522"/>
                  </a:lnTo>
                  <a:lnTo>
                    <a:pt x="353" y="644"/>
                  </a:lnTo>
                  <a:lnTo>
                    <a:pt x="335" y="767"/>
                  </a:lnTo>
                  <a:lnTo>
                    <a:pt x="323" y="890"/>
                  </a:lnTo>
                  <a:lnTo>
                    <a:pt x="320" y="915"/>
                  </a:lnTo>
                  <a:lnTo>
                    <a:pt x="423" y="906"/>
                  </a:lnTo>
                  <a:lnTo>
                    <a:pt x="526" y="893"/>
                  </a:lnTo>
                  <a:lnTo>
                    <a:pt x="647" y="874"/>
                  </a:lnTo>
                  <a:lnTo>
                    <a:pt x="766" y="849"/>
                  </a:lnTo>
                  <a:lnTo>
                    <a:pt x="885" y="820"/>
                  </a:lnTo>
                  <a:lnTo>
                    <a:pt x="1002" y="784"/>
                  </a:lnTo>
                  <a:lnTo>
                    <a:pt x="1060" y="763"/>
                  </a:lnTo>
                  <a:lnTo>
                    <a:pt x="1117" y="740"/>
                  </a:lnTo>
                  <a:lnTo>
                    <a:pt x="1173" y="717"/>
                  </a:lnTo>
                  <a:lnTo>
                    <a:pt x="1200" y="704"/>
                  </a:lnTo>
                  <a:lnTo>
                    <a:pt x="1237" y="740"/>
                  </a:lnTo>
                  <a:lnTo>
                    <a:pt x="1194" y="797"/>
                  </a:lnTo>
                  <a:lnTo>
                    <a:pt x="1147" y="851"/>
                  </a:lnTo>
                  <a:lnTo>
                    <a:pt x="1095" y="901"/>
                  </a:lnTo>
                  <a:lnTo>
                    <a:pt x="1041" y="947"/>
                  </a:lnTo>
                  <a:lnTo>
                    <a:pt x="983" y="989"/>
                  </a:lnTo>
                  <a:lnTo>
                    <a:pt x="922" y="1027"/>
                  </a:lnTo>
                  <a:lnTo>
                    <a:pt x="858" y="1062"/>
                  </a:lnTo>
                  <a:lnTo>
                    <a:pt x="794" y="1094"/>
                  </a:lnTo>
                  <a:lnTo>
                    <a:pt x="728" y="1123"/>
                  </a:lnTo>
                  <a:lnTo>
                    <a:pt x="661" y="1147"/>
                  </a:lnTo>
                  <a:lnTo>
                    <a:pt x="594" y="1169"/>
                  </a:lnTo>
                  <a:lnTo>
                    <a:pt x="491" y="1196"/>
                  </a:lnTo>
                  <a:lnTo>
                    <a:pt x="386" y="1217"/>
                  </a:lnTo>
                  <a:lnTo>
                    <a:pt x="280" y="1229"/>
                  </a:lnTo>
                  <a:lnTo>
                    <a:pt x="174" y="1235"/>
                  </a:lnTo>
                  <a:lnTo>
                    <a:pt x="151" y="1235"/>
                  </a:lnTo>
                  <a:lnTo>
                    <a:pt x="128" y="1233"/>
                  </a:lnTo>
                  <a:lnTo>
                    <a:pt x="106" y="1228"/>
                  </a:lnTo>
                  <a:lnTo>
                    <a:pt x="80" y="1217"/>
                  </a:lnTo>
                  <a:lnTo>
                    <a:pt x="57" y="1201"/>
                  </a:lnTo>
                  <a:lnTo>
                    <a:pt x="36" y="1182"/>
                  </a:lnTo>
                  <a:lnTo>
                    <a:pt x="21" y="1159"/>
                  </a:lnTo>
                  <a:lnTo>
                    <a:pt x="8" y="1134"/>
                  </a:lnTo>
                  <a:lnTo>
                    <a:pt x="1" y="1106"/>
                  </a:lnTo>
                  <a:lnTo>
                    <a:pt x="0" y="1073"/>
                  </a:lnTo>
                  <a:lnTo>
                    <a:pt x="0" y="1041"/>
                  </a:lnTo>
                  <a:lnTo>
                    <a:pt x="6" y="947"/>
                  </a:lnTo>
                  <a:lnTo>
                    <a:pt x="18" y="855"/>
                  </a:lnTo>
                  <a:lnTo>
                    <a:pt x="35" y="762"/>
                  </a:lnTo>
                  <a:lnTo>
                    <a:pt x="57" y="671"/>
                  </a:lnTo>
                  <a:lnTo>
                    <a:pt x="85" y="582"/>
                  </a:lnTo>
                  <a:lnTo>
                    <a:pt x="115" y="501"/>
                  </a:lnTo>
                  <a:lnTo>
                    <a:pt x="150" y="421"/>
                  </a:lnTo>
                  <a:lnTo>
                    <a:pt x="190" y="345"/>
                  </a:lnTo>
                  <a:lnTo>
                    <a:pt x="235" y="270"/>
                  </a:lnTo>
                  <a:lnTo>
                    <a:pt x="285" y="200"/>
                  </a:lnTo>
                  <a:lnTo>
                    <a:pt x="331" y="144"/>
                  </a:lnTo>
                  <a:lnTo>
                    <a:pt x="382" y="92"/>
                  </a:lnTo>
                  <a:lnTo>
                    <a:pt x="438" y="44"/>
                  </a:lnTo>
                  <a:lnTo>
                    <a:pt x="4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14"/>
            <p:cNvSpPr>
              <a:spLocks noEditPoints="1"/>
            </p:cNvSpPr>
            <p:nvPr/>
          </p:nvSpPr>
          <p:spPr bwMode="auto">
            <a:xfrm>
              <a:off x="3097" y="1169"/>
              <a:ext cx="1731" cy="1729"/>
            </a:xfrm>
            <a:custGeom>
              <a:avLst/>
              <a:gdLst>
                <a:gd name="T0" fmla="*/ 1977 w 3461"/>
                <a:gd name="T1" fmla="*/ 939 h 3456"/>
                <a:gd name="T2" fmla="*/ 1837 w 3461"/>
                <a:gd name="T3" fmla="*/ 996 h 3456"/>
                <a:gd name="T4" fmla="*/ 1719 w 3461"/>
                <a:gd name="T5" fmla="*/ 1101 h 3456"/>
                <a:gd name="T6" fmla="*/ 1646 w 3461"/>
                <a:gd name="T7" fmla="*/ 1235 h 3456"/>
                <a:gd name="T8" fmla="*/ 1621 w 3461"/>
                <a:gd name="T9" fmla="*/ 1382 h 3456"/>
                <a:gd name="T10" fmla="*/ 1646 w 3461"/>
                <a:gd name="T11" fmla="*/ 1529 h 3456"/>
                <a:gd name="T12" fmla="*/ 1719 w 3461"/>
                <a:gd name="T13" fmla="*/ 1665 h 3456"/>
                <a:gd name="T14" fmla="*/ 1837 w 3461"/>
                <a:gd name="T15" fmla="*/ 1770 h 3456"/>
                <a:gd name="T16" fmla="*/ 1977 w 3461"/>
                <a:gd name="T17" fmla="*/ 1826 h 3456"/>
                <a:gd name="T18" fmla="*/ 2127 w 3461"/>
                <a:gd name="T19" fmla="*/ 1835 h 3456"/>
                <a:gd name="T20" fmla="*/ 2270 w 3461"/>
                <a:gd name="T21" fmla="*/ 1794 h 3456"/>
                <a:gd name="T22" fmla="*/ 2399 w 3461"/>
                <a:gd name="T23" fmla="*/ 1705 h 3456"/>
                <a:gd name="T24" fmla="*/ 2488 w 3461"/>
                <a:gd name="T25" fmla="*/ 1577 h 3456"/>
                <a:gd name="T26" fmla="*/ 2529 w 3461"/>
                <a:gd name="T27" fmla="*/ 1433 h 3456"/>
                <a:gd name="T28" fmla="*/ 2521 w 3461"/>
                <a:gd name="T29" fmla="*/ 1283 h 3456"/>
                <a:gd name="T30" fmla="*/ 2464 w 3461"/>
                <a:gd name="T31" fmla="*/ 1143 h 3456"/>
                <a:gd name="T32" fmla="*/ 2359 w 3461"/>
                <a:gd name="T33" fmla="*/ 1026 h 3456"/>
                <a:gd name="T34" fmla="*/ 2225 w 3461"/>
                <a:gd name="T35" fmla="*/ 952 h 3456"/>
                <a:gd name="T36" fmla="*/ 2076 w 3461"/>
                <a:gd name="T37" fmla="*/ 928 h 3456"/>
                <a:gd name="T38" fmla="*/ 3351 w 3461"/>
                <a:gd name="T39" fmla="*/ 2 h 3456"/>
                <a:gd name="T40" fmla="*/ 3421 w 3461"/>
                <a:gd name="T41" fmla="*/ 40 h 3456"/>
                <a:gd name="T42" fmla="*/ 3459 w 3461"/>
                <a:gd name="T43" fmla="*/ 111 h 3456"/>
                <a:gd name="T44" fmla="*/ 3457 w 3461"/>
                <a:gd name="T45" fmla="*/ 256 h 3456"/>
                <a:gd name="T46" fmla="*/ 3444 w 3461"/>
                <a:gd name="T47" fmla="*/ 471 h 3456"/>
                <a:gd name="T48" fmla="*/ 3416 w 3461"/>
                <a:gd name="T49" fmla="*/ 722 h 3456"/>
                <a:gd name="T50" fmla="*/ 3372 w 3461"/>
                <a:gd name="T51" fmla="*/ 997 h 3456"/>
                <a:gd name="T52" fmla="*/ 3304 w 3461"/>
                <a:gd name="T53" fmla="*/ 1283 h 3456"/>
                <a:gd name="T54" fmla="*/ 3210 w 3461"/>
                <a:gd name="T55" fmla="*/ 1569 h 3456"/>
                <a:gd name="T56" fmla="*/ 3083 w 3461"/>
                <a:gd name="T57" fmla="*/ 1845 h 3456"/>
                <a:gd name="T58" fmla="*/ 2922 w 3461"/>
                <a:gd name="T59" fmla="*/ 2094 h 3456"/>
                <a:gd name="T60" fmla="*/ 2738 w 3461"/>
                <a:gd name="T61" fmla="*/ 2296 h 3456"/>
                <a:gd name="T62" fmla="*/ 2592 w 3461"/>
                <a:gd name="T63" fmla="*/ 2431 h 3456"/>
                <a:gd name="T64" fmla="*/ 2457 w 3461"/>
                <a:gd name="T65" fmla="*/ 2538 h 3456"/>
                <a:gd name="T66" fmla="*/ 2318 w 3461"/>
                <a:gd name="T67" fmla="*/ 2635 h 3456"/>
                <a:gd name="T68" fmla="*/ 2156 w 3461"/>
                <a:gd name="T69" fmla="*/ 2738 h 3456"/>
                <a:gd name="T70" fmla="*/ 2003 w 3461"/>
                <a:gd name="T71" fmla="*/ 2833 h 3456"/>
                <a:gd name="T72" fmla="*/ 1849 w 3461"/>
                <a:gd name="T73" fmla="*/ 2931 h 3456"/>
                <a:gd name="T74" fmla="*/ 1665 w 3461"/>
                <a:gd name="T75" fmla="*/ 3049 h 3456"/>
                <a:gd name="T76" fmla="*/ 1449 w 3461"/>
                <a:gd name="T77" fmla="*/ 3193 h 3456"/>
                <a:gd name="T78" fmla="*/ 1193 w 3461"/>
                <a:gd name="T79" fmla="*/ 3366 h 3456"/>
                <a:gd name="T80" fmla="*/ 1048 w 3461"/>
                <a:gd name="T81" fmla="*/ 3453 h 3456"/>
                <a:gd name="T82" fmla="*/ 969 w 3461"/>
                <a:gd name="T83" fmla="*/ 3445 h 3456"/>
                <a:gd name="T84" fmla="*/ 40 w 3461"/>
                <a:gd name="T85" fmla="*/ 2534 h 3456"/>
                <a:gd name="T86" fmla="*/ 3 w 3461"/>
                <a:gd name="T87" fmla="*/ 2463 h 3456"/>
                <a:gd name="T88" fmla="*/ 11 w 3461"/>
                <a:gd name="T89" fmla="*/ 2383 h 3456"/>
                <a:gd name="T90" fmla="*/ 152 w 3461"/>
                <a:gd name="T91" fmla="*/ 2175 h 3456"/>
                <a:gd name="T92" fmla="*/ 315 w 3461"/>
                <a:gd name="T93" fmla="*/ 1934 h 3456"/>
                <a:gd name="T94" fmla="*/ 449 w 3461"/>
                <a:gd name="T95" fmla="*/ 1729 h 3456"/>
                <a:gd name="T96" fmla="*/ 560 w 3461"/>
                <a:gd name="T97" fmla="*/ 1556 h 3456"/>
                <a:gd name="T98" fmla="*/ 653 w 3461"/>
                <a:gd name="T99" fmla="*/ 1409 h 3456"/>
                <a:gd name="T100" fmla="*/ 755 w 3461"/>
                <a:gd name="T101" fmla="*/ 1246 h 3456"/>
                <a:gd name="T102" fmla="*/ 855 w 3461"/>
                <a:gd name="T103" fmla="*/ 1094 h 3456"/>
                <a:gd name="T104" fmla="*/ 953 w 3461"/>
                <a:gd name="T105" fmla="*/ 957 h 3456"/>
                <a:gd name="T106" fmla="*/ 1068 w 3461"/>
                <a:gd name="T107" fmla="*/ 822 h 3456"/>
                <a:gd name="T108" fmla="*/ 1215 w 3461"/>
                <a:gd name="T109" fmla="*/ 667 h 3456"/>
                <a:gd name="T110" fmla="*/ 1442 w 3461"/>
                <a:gd name="T111" fmla="*/ 480 h 3456"/>
                <a:gd name="T112" fmla="*/ 1704 w 3461"/>
                <a:gd name="T113" fmla="*/ 332 h 3456"/>
                <a:gd name="T114" fmla="*/ 1983 w 3461"/>
                <a:gd name="T115" fmla="*/ 217 h 3456"/>
                <a:gd name="T116" fmla="*/ 2272 w 3461"/>
                <a:gd name="T117" fmla="*/ 131 h 3456"/>
                <a:gd name="T118" fmla="*/ 2556 w 3461"/>
                <a:gd name="T119" fmla="*/ 72 h 3456"/>
                <a:gd name="T120" fmla="*/ 2824 w 3461"/>
                <a:gd name="T121" fmla="*/ 34 h 3456"/>
                <a:gd name="T122" fmla="*/ 3065 w 3461"/>
                <a:gd name="T123" fmla="*/ 11 h 3456"/>
                <a:gd name="T124" fmla="*/ 3265 w 3461"/>
                <a:gd name="T125" fmla="*/ 1 h 3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61" h="3456">
                  <a:moveTo>
                    <a:pt x="2076" y="928"/>
                  </a:moveTo>
                  <a:lnTo>
                    <a:pt x="2026" y="931"/>
                  </a:lnTo>
                  <a:lnTo>
                    <a:pt x="1977" y="939"/>
                  </a:lnTo>
                  <a:lnTo>
                    <a:pt x="1928" y="952"/>
                  </a:lnTo>
                  <a:lnTo>
                    <a:pt x="1881" y="972"/>
                  </a:lnTo>
                  <a:lnTo>
                    <a:pt x="1837" y="996"/>
                  </a:lnTo>
                  <a:lnTo>
                    <a:pt x="1794" y="1026"/>
                  </a:lnTo>
                  <a:lnTo>
                    <a:pt x="1754" y="1061"/>
                  </a:lnTo>
                  <a:lnTo>
                    <a:pt x="1719" y="1101"/>
                  </a:lnTo>
                  <a:lnTo>
                    <a:pt x="1689" y="1143"/>
                  </a:lnTo>
                  <a:lnTo>
                    <a:pt x="1665" y="1188"/>
                  </a:lnTo>
                  <a:lnTo>
                    <a:pt x="1646" y="1235"/>
                  </a:lnTo>
                  <a:lnTo>
                    <a:pt x="1632" y="1283"/>
                  </a:lnTo>
                  <a:lnTo>
                    <a:pt x="1624" y="1333"/>
                  </a:lnTo>
                  <a:lnTo>
                    <a:pt x="1621" y="1382"/>
                  </a:lnTo>
                  <a:lnTo>
                    <a:pt x="1624" y="1433"/>
                  </a:lnTo>
                  <a:lnTo>
                    <a:pt x="1632" y="1481"/>
                  </a:lnTo>
                  <a:lnTo>
                    <a:pt x="1646" y="1529"/>
                  </a:lnTo>
                  <a:lnTo>
                    <a:pt x="1665" y="1577"/>
                  </a:lnTo>
                  <a:lnTo>
                    <a:pt x="1689" y="1622"/>
                  </a:lnTo>
                  <a:lnTo>
                    <a:pt x="1719" y="1665"/>
                  </a:lnTo>
                  <a:lnTo>
                    <a:pt x="1754" y="1705"/>
                  </a:lnTo>
                  <a:lnTo>
                    <a:pt x="1794" y="1740"/>
                  </a:lnTo>
                  <a:lnTo>
                    <a:pt x="1837" y="1770"/>
                  </a:lnTo>
                  <a:lnTo>
                    <a:pt x="1881" y="1794"/>
                  </a:lnTo>
                  <a:lnTo>
                    <a:pt x="1928" y="1813"/>
                  </a:lnTo>
                  <a:lnTo>
                    <a:pt x="1977" y="1826"/>
                  </a:lnTo>
                  <a:lnTo>
                    <a:pt x="2026" y="1835"/>
                  </a:lnTo>
                  <a:lnTo>
                    <a:pt x="2076" y="1837"/>
                  </a:lnTo>
                  <a:lnTo>
                    <a:pt x="2127" y="1835"/>
                  </a:lnTo>
                  <a:lnTo>
                    <a:pt x="2175" y="1826"/>
                  </a:lnTo>
                  <a:lnTo>
                    <a:pt x="2225" y="1813"/>
                  </a:lnTo>
                  <a:lnTo>
                    <a:pt x="2270" y="1794"/>
                  </a:lnTo>
                  <a:lnTo>
                    <a:pt x="2316" y="1770"/>
                  </a:lnTo>
                  <a:lnTo>
                    <a:pt x="2359" y="1740"/>
                  </a:lnTo>
                  <a:lnTo>
                    <a:pt x="2399" y="1705"/>
                  </a:lnTo>
                  <a:lnTo>
                    <a:pt x="2434" y="1665"/>
                  </a:lnTo>
                  <a:lnTo>
                    <a:pt x="2464" y="1622"/>
                  </a:lnTo>
                  <a:lnTo>
                    <a:pt x="2488" y="1577"/>
                  </a:lnTo>
                  <a:lnTo>
                    <a:pt x="2507" y="1529"/>
                  </a:lnTo>
                  <a:lnTo>
                    <a:pt x="2521" y="1481"/>
                  </a:lnTo>
                  <a:lnTo>
                    <a:pt x="2529" y="1433"/>
                  </a:lnTo>
                  <a:lnTo>
                    <a:pt x="2532" y="1382"/>
                  </a:lnTo>
                  <a:lnTo>
                    <a:pt x="2529" y="1333"/>
                  </a:lnTo>
                  <a:lnTo>
                    <a:pt x="2521" y="1283"/>
                  </a:lnTo>
                  <a:lnTo>
                    <a:pt x="2507" y="1235"/>
                  </a:lnTo>
                  <a:lnTo>
                    <a:pt x="2488" y="1188"/>
                  </a:lnTo>
                  <a:lnTo>
                    <a:pt x="2464" y="1143"/>
                  </a:lnTo>
                  <a:lnTo>
                    <a:pt x="2434" y="1101"/>
                  </a:lnTo>
                  <a:lnTo>
                    <a:pt x="2399" y="1061"/>
                  </a:lnTo>
                  <a:lnTo>
                    <a:pt x="2359" y="1026"/>
                  </a:lnTo>
                  <a:lnTo>
                    <a:pt x="2316" y="996"/>
                  </a:lnTo>
                  <a:lnTo>
                    <a:pt x="2270" y="972"/>
                  </a:lnTo>
                  <a:lnTo>
                    <a:pt x="2225" y="952"/>
                  </a:lnTo>
                  <a:lnTo>
                    <a:pt x="2175" y="939"/>
                  </a:lnTo>
                  <a:lnTo>
                    <a:pt x="2127" y="931"/>
                  </a:lnTo>
                  <a:lnTo>
                    <a:pt x="2076" y="928"/>
                  </a:lnTo>
                  <a:close/>
                  <a:moveTo>
                    <a:pt x="3322" y="0"/>
                  </a:moveTo>
                  <a:lnTo>
                    <a:pt x="3325" y="0"/>
                  </a:lnTo>
                  <a:lnTo>
                    <a:pt x="3351" y="2"/>
                  </a:lnTo>
                  <a:lnTo>
                    <a:pt x="3377" y="10"/>
                  </a:lnTo>
                  <a:lnTo>
                    <a:pt x="3401" y="23"/>
                  </a:lnTo>
                  <a:lnTo>
                    <a:pt x="3421" y="40"/>
                  </a:lnTo>
                  <a:lnTo>
                    <a:pt x="3438" y="60"/>
                  </a:lnTo>
                  <a:lnTo>
                    <a:pt x="3451" y="86"/>
                  </a:lnTo>
                  <a:lnTo>
                    <a:pt x="3459" y="111"/>
                  </a:lnTo>
                  <a:lnTo>
                    <a:pt x="3461" y="139"/>
                  </a:lnTo>
                  <a:lnTo>
                    <a:pt x="3460" y="194"/>
                  </a:lnTo>
                  <a:lnTo>
                    <a:pt x="3457" y="256"/>
                  </a:lnTo>
                  <a:lnTo>
                    <a:pt x="3454" y="323"/>
                  </a:lnTo>
                  <a:lnTo>
                    <a:pt x="3450" y="395"/>
                  </a:lnTo>
                  <a:lnTo>
                    <a:pt x="3444" y="471"/>
                  </a:lnTo>
                  <a:lnTo>
                    <a:pt x="3437" y="552"/>
                  </a:lnTo>
                  <a:lnTo>
                    <a:pt x="3427" y="635"/>
                  </a:lnTo>
                  <a:lnTo>
                    <a:pt x="3416" y="722"/>
                  </a:lnTo>
                  <a:lnTo>
                    <a:pt x="3404" y="811"/>
                  </a:lnTo>
                  <a:lnTo>
                    <a:pt x="3389" y="903"/>
                  </a:lnTo>
                  <a:lnTo>
                    <a:pt x="3372" y="997"/>
                  </a:lnTo>
                  <a:lnTo>
                    <a:pt x="3351" y="1091"/>
                  </a:lnTo>
                  <a:lnTo>
                    <a:pt x="3329" y="1187"/>
                  </a:lnTo>
                  <a:lnTo>
                    <a:pt x="3304" y="1283"/>
                  </a:lnTo>
                  <a:lnTo>
                    <a:pt x="3275" y="1380"/>
                  </a:lnTo>
                  <a:lnTo>
                    <a:pt x="3244" y="1475"/>
                  </a:lnTo>
                  <a:lnTo>
                    <a:pt x="3210" y="1569"/>
                  </a:lnTo>
                  <a:lnTo>
                    <a:pt x="3171" y="1663"/>
                  </a:lnTo>
                  <a:lnTo>
                    <a:pt x="3129" y="1755"/>
                  </a:lnTo>
                  <a:lnTo>
                    <a:pt x="3083" y="1845"/>
                  </a:lnTo>
                  <a:lnTo>
                    <a:pt x="3033" y="1932"/>
                  </a:lnTo>
                  <a:lnTo>
                    <a:pt x="2980" y="2015"/>
                  </a:lnTo>
                  <a:lnTo>
                    <a:pt x="2922" y="2094"/>
                  </a:lnTo>
                  <a:lnTo>
                    <a:pt x="2859" y="2172"/>
                  </a:lnTo>
                  <a:lnTo>
                    <a:pt x="2793" y="2243"/>
                  </a:lnTo>
                  <a:lnTo>
                    <a:pt x="2738" y="2296"/>
                  </a:lnTo>
                  <a:lnTo>
                    <a:pt x="2686" y="2346"/>
                  </a:lnTo>
                  <a:lnTo>
                    <a:pt x="2638" y="2390"/>
                  </a:lnTo>
                  <a:lnTo>
                    <a:pt x="2592" y="2431"/>
                  </a:lnTo>
                  <a:lnTo>
                    <a:pt x="2546" y="2469"/>
                  </a:lnTo>
                  <a:lnTo>
                    <a:pt x="2501" y="2504"/>
                  </a:lnTo>
                  <a:lnTo>
                    <a:pt x="2457" y="2538"/>
                  </a:lnTo>
                  <a:lnTo>
                    <a:pt x="2412" y="2571"/>
                  </a:lnTo>
                  <a:lnTo>
                    <a:pt x="2366" y="2603"/>
                  </a:lnTo>
                  <a:lnTo>
                    <a:pt x="2318" y="2635"/>
                  </a:lnTo>
                  <a:lnTo>
                    <a:pt x="2267" y="2668"/>
                  </a:lnTo>
                  <a:lnTo>
                    <a:pt x="2214" y="2702"/>
                  </a:lnTo>
                  <a:lnTo>
                    <a:pt x="2156" y="2738"/>
                  </a:lnTo>
                  <a:lnTo>
                    <a:pt x="2094" y="2777"/>
                  </a:lnTo>
                  <a:lnTo>
                    <a:pt x="2050" y="2804"/>
                  </a:lnTo>
                  <a:lnTo>
                    <a:pt x="2003" y="2833"/>
                  </a:lnTo>
                  <a:lnTo>
                    <a:pt x="1955" y="2865"/>
                  </a:lnTo>
                  <a:lnTo>
                    <a:pt x="1903" y="2897"/>
                  </a:lnTo>
                  <a:lnTo>
                    <a:pt x="1849" y="2931"/>
                  </a:lnTo>
                  <a:lnTo>
                    <a:pt x="1791" y="2969"/>
                  </a:lnTo>
                  <a:lnTo>
                    <a:pt x="1729" y="3007"/>
                  </a:lnTo>
                  <a:lnTo>
                    <a:pt x="1665" y="3049"/>
                  </a:lnTo>
                  <a:lnTo>
                    <a:pt x="1597" y="3094"/>
                  </a:lnTo>
                  <a:lnTo>
                    <a:pt x="1525" y="3142"/>
                  </a:lnTo>
                  <a:lnTo>
                    <a:pt x="1449" y="3193"/>
                  </a:lnTo>
                  <a:lnTo>
                    <a:pt x="1368" y="3247"/>
                  </a:lnTo>
                  <a:lnTo>
                    <a:pt x="1283" y="3304"/>
                  </a:lnTo>
                  <a:lnTo>
                    <a:pt x="1193" y="3366"/>
                  </a:lnTo>
                  <a:lnTo>
                    <a:pt x="1099" y="3431"/>
                  </a:lnTo>
                  <a:lnTo>
                    <a:pt x="1074" y="3445"/>
                  </a:lnTo>
                  <a:lnTo>
                    <a:pt x="1048" y="3453"/>
                  </a:lnTo>
                  <a:lnTo>
                    <a:pt x="1021" y="3456"/>
                  </a:lnTo>
                  <a:lnTo>
                    <a:pt x="994" y="3454"/>
                  </a:lnTo>
                  <a:lnTo>
                    <a:pt x="969" y="3445"/>
                  </a:lnTo>
                  <a:lnTo>
                    <a:pt x="946" y="3433"/>
                  </a:lnTo>
                  <a:lnTo>
                    <a:pt x="924" y="3415"/>
                  </a:lnTo>
                  <a:lnTo>
                    <a:pt x="40" y="2534"/>
                  </a:lnTo>
                  <a:lnTo>
                    <a:pt x="23" y="2512"/>
                  </a:lnTo>
                  <a:lnTo>
                    <a:pt x="10" y="2488"/>
                  </a:lnTo>
                  <a:lnTo>
                    <a:pt x="3" y="2463"/>
                  </a:lnTo>
                  <a:lnTo>
                    <a:pt x="0" y="2436"/>
                  </a:lnTo>
                  <a:lnTo>
                    <a:pt x="3" y="2408"/>
                  </a:lnTo>
                  <a:lnTo>
                    <a:pt x="11" y="2383"/>
                  </a:lnTo>
                  <a:lnTo>
                    <a:pt x="25" y="2359"/>
                  </a:lnTo>
                  <a:lnTo>
                    <a:pt x="90" y="2265"/>
                  </a:lnTo>
                  <a:lnTo>
                    <a:pt x="152" y="2175"/>
                  </a:lnTo>
                  <a:lnTo>
                    <a:pt x="210" y="2090"/>
                  </a:lnTo>
                  <a:lnTo>
                    <a:pt x="264" y="2010"/>
                  </a:lnTo>
                  <a:lnTo>
                    <a:pt x="315" y="1934"/>
                  </a:lnTo>
                  <a:lnTo>
                    <a:pt x="362" y="1861"/>
                  </a:lnTo>
                  <a:lnTo>
                    <a:pt x="407" y="1794"/>
                  </a:lnTo>
                  <a:lnTo>
                    <a:pt x="449" y="1729"/>
                  </a:lnTo>
                  <a:lnTo>
                    <a:pt x="489" y="1668"/>
                  </a:lnTo>
                  <a:lnTo>
                    <a:pt x="525" y="1610"/>
                  </a:lnTo>
                  <a:lnTo>
                    <a:pt x="560" y="1556"/>
                  </a:lnTo>
                  <a:lnTo>
                    <a:pt x="593" y="1504"/>
                  </a:lnTo>
                  <a:lnTo>
                    <a:pt x="624" y="1456"/>
                  </a:lnTo>
                  <a:lnTo>
                    <a:pt x="653" y="1409"/>
                  </a:lnTo>
                  <a:lnTo>
                    <a:pt x="681" y="1365"/>
                  </a:lnTo>
                  <a:lnTo>
                    <a:pt x="718" y="1303"/>
                  </a:lnTo>
                  <a:lnTo>
                    <a:pt x="755" y="1246"/>
                  </a:lnTo>
                  <a:lnTo>
                    <a:pt x="790" y="1193"/>
                  </a:lnTo>
                  <a:lnTo>
                    <a:pt x="822" y="1142"/>
                  </a:lnTo>
                  <a:lnTo>
                    <a:pt x="855" y="1094"/>
                  </a:lnTo>
                  <a:lnTo>
                    <a:pt x="886" y="1048"/>
                  </a:lnTo>
                  <a:lnTo>
                    <a:pt x="919" y="1002"/>
                  </a:lnTo>
                  <a:lnTo>
                    <a:pt x="953" y="957"/>
                  </a:lnTo>
                  <a:lnTo>
                    <a:pt x="989" y="914"/>
                  </a:lnTo>
                  <a:lnTo>
                    <a:pt x="1027" y="868"/>
                  </a:lnTo>
                  <a:lnTo>
                    <a:pt x="1068" y="822"/>
                  </a:lnTo>
                  <a:lnTo>
                    <a:pt x="1112" y="773"/>
                  </a:lnTo>
                  <a:lnTo>
                    <a:pt x="1161" y="722"/>
                  </a:lnTo>
                  <a:lnTo>
                    <a:pt x="1215" y="667"/>
                  </a:lnTo>
                  <a:lnTo>
                    <a:pt x="1287" y="601"/>
                  </a:lnTo>
                  <a:lnTo>
                    <a:pt x="1363" y="538"/>
                  </a:lnTo>
                  <a:lnTo>
                    <a:pt x="1442" y="480"/>
                  </a:lnTo>
                  <a:lnTo>
                    <a:pt x="1527" y="427"/>
                  </a:lnTo>
                  <a:lnTo>
                    <a:pt x="1613" y="378"/>
                  </a:lnTo>
                  <a:lnTo>
                    <a:pt x="1704" y="332"/>
                  </a:lnTo>
                  <a:lnTo>
                    <a:pt x="1794" y="290"/>
                  </a:lnTo>
                  <a:lnTo>
                    <a:pt x="1889" y="252"/>
                  </a:lnTo>
                  <a:lnTo>
                    <a:pt x="1983" y="217"/>
                  </a:lnTo>
                  <a:lnTo>
                    <a:pt x="2080" y="186"/>
                  </a:lnTo>
                  <a:lnTo>
                    <a:pt x="2175" y="157"/>
                  </a:lnTo>
                  <a:lnTo>
                    <a:pt x="2272" y="131"/>
                  </a:lnTo>
                  <a:lnTo>
                    <a:pt x="2367" y="110"/>
                  </a:lnTo>
                  <a:lnTo>
                    <a:pt x="2463" y="89"/>
                  </a:lnTo>
                  <a:lnTo>
                    <a:pt x="2556" y="72"/>
                  </a:lnTo>
                  <a:lnTo>
                    <a:pt x="2648" y="57"/>
                  </a:lnTo>
                  <a:lnTo>
                    <a:pt x="2737" y="45"/>
                  </a:lnTo>
                  <a:lnTo>
                    <a:pt x="2824" y="34"/>
                  </a:lnTo>
                  <a:lnTo>
                    <a:pt x="2909" y="24"/>
                  </a:lnTo>
                  <a:lnTo>
                    <a:pt x="2988" y="17"/>
                  </a:lnTo>
                  <a:lnTo>
                    <a:pt x="3065" y="11"/>
                  </a:lnTo>
                  <a:lnTo>
                    <a:pt x="3137" y="6"/>
                  </a:lnTo>
                  <a:lnTo>
                    <a:pt x="3204" y="3"/>
                  </a:lnTo>
                  <a:lnTo>
                    <a:pt x="3265" y="1"/>
                  </a:lnTo>
                  <a:lnTo>
                    <a:pt x="33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4" name="Freeform 19"/>
          <p:cNvSpPr>
            <a:spLocks noEditPoints="1"/>
          </p:cNvSpPr>
          <p:nvPr/>
        </p:nvSpPr>
        <p:spPr bwMode="auto">
          <a:xfrm>
            <a:off x="5935303" y="2062838"/>
            <a:ext cx="369203" cy="371633"/>
          </a:xfrm>
          <a:custGeom>
            <a:avLst/>
            <a:gdLst>
              <a:gd name="T0" fmla="*/ 3248 w 4102"/>
              <a:gd name="T1" fmla="*/ 3267 h 4129"/>
              <a:gd name="T2" fmla="*/ 3423 w 4102"/>
              <a:gd name="T3" fmla="*/ 2850 h 4129"/>
              <a:gd name="T4" fmla="*/ 2872 w 4102"/>
              <a:gd name="T5" fmla="*/ 2074 h 4129"/>
              <a:gd name="T6" fmla="*/ 2430 w 4102"/>
              <a:gd name="T7" fmla="*/ 2240 h 4129"/>
              <a:gd name="T8" fmla="*/ 1941 w 4102"/>
              <a:gd name="T9" fmla="*/ 2360 h 4129"/>
              <a:gd name="T10" fmla="*/ 1535 w 4102"/>
              <a:gd name="T11" fmla="*/ 2546 h 4129"/>
              <a:gd name="T12" fmla="*/ 1356 w 4102"/>
              <a:gd name="T13" fmla="*/ 2867 h 4129"/>
              <a:gd name="T14" fmla="*/ 1333 w 4102"/>
              <a:gd name="T15" fmla="*/ 3253 h 4129"/>
              <a:gd name="T16" fmla="*/ 1601 w 4102"/>
              <a:gd name="T17" fmla="*/ 3671 h 4129"/>
              <a:gd name="T18" fmla="*/ 1941 w 4102"/>
              <a:gd name="T19" fmla="*/ 3928 h 4129"/>
              <a:gd name="T20" fmla="*/ 2316 w 4102"/>
              <a:gd name="T21" fmla="*/ 3982 h 4129"/>
              <a:gd name="T22" fmla="*/ 2698 w 4102"/>
              <a:gd name="T23" fmla="*/ 3777 h 4129"/>
              <a:gd name="T24" fmla="*/ 2474 w 4102"/>
              <a:gd name="T25" fmla="*/ 3856 h 4129"/>
              <a:gd name="T26" fmla="*/ 1967 w 4102"/>
              <a:gd name="T27" fmla="*/ 3892 h 4129"/>
              <a:gd name="T28" fmla="*/ 1783 w 4102"/>
              <a:gd name="T29" fmla="*/ 3675 h 4129"/>
              <a:gd name="T30" fmla="*/ 1892 w 4102"/>
              <a:gd name="T31" fmla="*/ 3408 h 4129"/>
              <a:gd name="T32" fmla="*/ 2401 w 4102"/>
              <a:gd name="T33" fmla="*/ 3368 h 4129"/>
              <a:gd name="T34" fmla="*/ 2673 w 4102"/>
              <a:gd name="T35" fmla="*/ 3534 h 4129"/>
              <a:gd name="T36" fmla="*/ 3066 w 4102"/>
              <a:gd name="T37" fmla="*/ 3327 h 4129"/>
              <a:gd name="T38" fmla="*/ 3267 w 4102"/>
              <a:gd name="T39" fmla="*/ 2756 h 4129"/>
              <a:gd name="T40" fmla="*/ 3176 w 4102"/>
              <a:gd name="T41" fmla="*/ 2733 h 4129"/>
              <a:gd name="T42" fmla="*/ 3183 w 4102"/>
              <a:gd name="T43" fmla="*/ 2623 h 4129"/>
              <a:gd name="T44" fmla="*/ 3213 w 4102"/>
              <a:gd name="T45" fmla="*/ 2348 h 4129"/>
              <a:gd name="T46" fmla="*/ 3140 w 4102"/>
              <a:gd name="T47" fmla="*/ 2009 h 4129"/>
              <a:gd name="T48" fmla="*/ 1749 w 4102"/>
              <a:gd name="T49" fmla="*/ 224 h 4129"/>
              <a:gd name="T50" fmla="*/ 1142 w 4102"/>
              <a:gd name="T51" fmla="*/ 520 h 4129"/>
              <a:gd name="T52" fmla="*/ 739 w 4102"/>
              <a:gd name="T53" fmla="*/ 1056 h 4129"/>
              <a:gd name="T54" fmla="*/ 1170 w 4102"/>
              <a:gd name="T55" fmla="*/ 668 h 4129"/>
              <a:gd name="T56" fmla="*/ 1660 w 4102"/>
              <a:gd name="T57" fmla="*/ 464 h 4129"/>
              <a:gd name="T58" fmla="*/ 2342 w 4102"/>
              <a:gd name="T59" fmla="*/ 425 h 4129"/>
              <a:gd name="T60" fmla="*/ 2765 w 4102"/>
              <a:gd name="T61" fmla="*/ 583 h 4129"/>
              <a:gd name="T62" fmla="*/ 2994 w 4102"/>
              <a:gd name="T63" fmla="*/ 769 h 4129"/>
              <a:gd name="T64" fmla="*/ 3074 w 4102"/>
              <a:gd name="T65" fmla="*/ 868 h 4129"/>
              <a:gd name="T66" fmla="*/ 3232 w 4102"/>
              <a:gd name="T67" fmla="*/ 1098 h 4129"/>
              <a:gd name="T68" fmla="*/ 3303 w 4102"/>
              <a:gd name="T69" fmla="*/ 935 h 4129"/>
              <a:gd name="T70" fmla="*/ 2831 w 4102"/>
              <a:gd name="T71" fmla="*/ 424 h 4129"/>
              <a:gd name="T72" fmla="*/ 2158 w 4102"/>
              <a:gd name="T73" fmla="*/ 196 h 4129"/>
              <a:gd name="T74" fmla="*/ 2482 w 4102"/>
              <a:gd name="T75" fmla="*/ 58 h 4129"/>
              <a:gd name="T76" fmla="*/ 3120 w 4102"/>
              <a:gd name="T77" fmla="*/ 405 h 4129"/>
              <a:gd name="T78" fmla="*/ 3543 w 4102"/>
              <a:gd name="T79" fmla="*/ 992 h 4129"/>
              <a:gd name="T80" fmla="*/ 3671 w 4102"/>
              <a:gd name="T81" fmla="*/ 1682 h 4129"/>
              <a:gd name="T82" fmla="*/ 3993 w 4102"/>
              <a:gd name="T83" fmla="*/ 1792 h 4129"/>
              <a:gd name="T84" fmla="*/ 4102 w 4102"/>
              <a:gd name="T85" fmla="*/ 2600 h 4129"/>
              <a:gd name="T86" fmla="*/ 3958 w 4102"/>
              <a:gd name="T87" fmla="*/ 2896 h 4129"/>
              <a:gd name="T88" fmla="*/ 3577 w 4102"/>
              <a:gd name="T89" fmla="*/ 3053 h 4129"/>
              <a:gd name="T90" fmla="*/ 3272 w 4102"/>
              <a:gd name="T91" fmla="*/ 3511 h 4129"/>
              <a:gd name="T92" fmla="*/ 2814 w 4102"/>
              <a:gd name="T93" fmla="*/ 3857 h 4129"/>
              <a:gd name="T94" fmla="*/ 2409 w 4102"/>
              <a:gd name="T95" fmla="*/ 4100 h 4129"/>
              <a:gd name="T96" fmla="*/ 1941 w 4102"/>
              <a:gd name="T97" fmla="*/ 4077 h 4129"/>
              <a:gd name="T98" fmla="*/ 1523 w 4102"/>
              <a:gd name="T99" fmla="*/ 3785 h 4129"/>
              <a:gd name="T100" fmla="*/ 1405 w 4102"/>
              <a:gd name="T101" fmla="*/ 3721 h 4129"/>
              <a:gd name="T102" fmla="*/ 1309 w 4102"/>
              <a:gd name="T103" fmla="*/ 3761 h 4129"/>
              <a:gd name="T104" fmla="*/ 1197 w 4102"/>
              <a:gd name="T105" fmla="*/ 3653 h 4129"/>
              <a:gd name="T106" fmla="*/ 949 w 4102"/>
              <a:gd name="T107" fmla="*/ 3363 h 4129"/>
              <a:gd name="T108" fmla="*/ 668 w 4102"/>
              <a:gd name="T109" fmla="*/ 2915 h 4129"/>
              <a:gd name="T110" fmla="*/ 322 w 4102"/>
              <a:gd name="T111" fmla="*/ 2970 h 4129"/>
              <a:gd name="T112" fmla="*/ 51 w 4102"/>
              <a:gd name="T113" fmla="*/ 2789 h 4129"/>
              <a:gd name="T114" fmla="*/ 14 w 4102"/>
              <a:gd name="T115" fmla="*/ 1956 h 4129"/>
              <a:gd name="T116" fmla="*/ 227 w 4102"/>
              <a:gd name="T117" fmla="*/ 1711 h 4129"/>
              <a:gd name="T118" fmla="*/ 446 w 4102"/>
              <a:gd name="T119" fmla="*/ 1402 h 4129"/>
              <a:gd name="T120" fmla="*/ 708 w 4102"/>
              <a:gd name="T121" fmla="*/ 716 h 4129"/>
              <a:gd name="T122" fmla="*/ 1235 w 4102"/>
              <a:gd name="T123" fmla="*/ 221 h 4129"/>
              <a:gd name="T124" fmla="*/ 1940 w 4102"/>
              <a:gd name="T125" fmla="*/ 4 h 4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02" h="4129">
                <a:moveTo>
                  <a:pt x="3426" y="2666"/>
                </a:moveTo>
                <a:lnTo>
                  <a:pt x="3407" y="2767"/>
                </a:lnTo>
                <a:lnTo>
                  <a:pt x="3383" y="2869"/>
                </a:lnTo>
                <a:lnTo>
                  <a:pt x="3356" y="2971"/>
                </a:lnTo>
                <a:lnTo>
                  <a:pt x="3325" y="3071"/>
                </a:lnTo>
                <a:lnTo>
                  <a:pt x="3289" y="3170"/>
                </a:lnTo>
                <a:lnTo>
                  <a:pt x="3248" y="3267"/>
                </a:lnTo>
                <a:lnTo>
                  <a:pt x="3288" y="3215"/>
                </a:lnTo>
                <a:lnTo>
                  <a:pt x="3322" y="3162"/>
                </a:lnTo>
                <a:lnTo>
                  <a:pt x="3354" y="3104"/>
                </a:lnTo>
                <a:lnTo>
                  <a:pt x="3379" y="3044"/>
                </a:lnTo>
                <a:lnTo>
                  <a:pt x="3399" y="2981"/>
                </a:lnTo>
                <a:lnTo>
                  <a:pt x="3414" y="2917"/>
                </a:lnTo>
                <a:lnTo>
                  <a:pt x="3423" y="2850"/>
                </a:lnTo>
                <a:lnTo>
                  <a:pt x="3426" y="2780"/>
                </a:lnTo>
                <a:lnTo>
                  <a:pt x="3426" y="2666"/>
                </a:lnTo>
                <a:close/>
                <a:moveTo>
                  <a:pt x="3063" y="1917"/>
                </a:moveTo>
                <a:lnTo>
                  <a:pt x="3021" y="1961"/>
                </a:lnTo>
                <a:lnTo>
                  <a:pt x="2976" y="2003"/>
                </a:lnTo>
                <a:lnTo>
                  <a:pt x="2925" y="2040"/>
                </a:lnTo>
                <a:lnTo>
                  <a:pt x="2872" y="2074"/>
                </a:lnTo>
                <a:lnTo>
                  <a:pt x="2817" y="2104"/>
                </a:lnTo>
                <a:lnTo>
                  <a:pt x="2757" y="2132"/>
                </a:lnTo>
                <a:lnTo>
                  <a:pt x="2695" y="2157"/>
                </a:lnTo>
                <a:lnTo>
                  <a:pt x="2631" y="2180"/>
                </a:lnTo>
                <a:lnTo>
                  <a:pt x="2565" y="2202"/>
                </a:lnTo>
                <a:lnTo>
                  <a:pt x="2498" y="2222"/>
                </a:lnTo>
                <a:lnTo>
                  <a:pt x="2430" y="2240"/>
                </a:lnTo>
                <a:lnTo>
                  <a:pt x="2360" y="2257"/>
                </a:lnTo>
                <a:lnTo>
                  <a:pt x="2291" y="2274"/>
                </a:lnTo>
                <a:lnTo>
                  <a:pt x="2221" y="2290"/>
                </a:lnTo>
                <a:lnTo>
                  <a:pt x="2151" y="2307"/>
                </a:lnTo>
                <a:lnTo>
                  <a:pt x="2080" y="2323"/>
                </a:lnTo>
                <a:lnTo>
                  <a:pt x="2010" y="2341"/>
                </a:lnTo>
                <a:lnTo>
                  <a:pt x="1941" y="2360"/>
                </a:lnTo>
                <a:lnTo>
                  <a:pt x="1874" y="2380"/>
                </a:lnTo>
                <a:lnTo>
                  <a:pt x="1808" y="2402"/>
                </a:lnTo>
                <a:lnTo>
                  <a:pt x="1746" y="2426"/>
                </a:lnTo>
                <a:lnTo>
                  <a:pt x="1687" y="2451"/>
                </a:lnTo>
                <a:lnTo>
                  <a:pt x="1633" y="2480"/>
                </a:lnTo>
                <a:lnTo>
                  <a:pt x="1581" y="2512"/>
                </a:lnTo>
                <a:lnTo>
                  <a:pt x="1535" y="2546"/>
                </a:lnTo>
                <a:lnTo>
                  <a:pt x="1496" y="2583"/>
                </a:lnTo>
                <a:lnTo>
                  <a:pt x="1463" y="2623"/>
                </a:lnTo>
                <a:lnTo>
                  <a:pt x="1433" y="2666"/>
                </a:lnTo>
                <a:lnTo>
                  <a:pt x="1408" y="2713"/>
                </a:lnTo>
                <a:lnTo>
                  <a:pt x="1387" y="2762"/>
                </a:lnTo>
                <a:lnTo>
                  <a:pt x="1370" y="2814"/>
                </a:lnTo>
                <a:lnTo>
                  <a:pt x="1356" y="2867"/>
                </a:lnTo>
                <a:lnTo>
                  <a:pt x="1345" y="2922"/>
                </a:lnTo>
                <a:lnTo>
                  <a:pt x="1337" y="2976"/>
                </a:lnTo>
                <a:lnTo>
                  <a:pt x="1332" y="3033"/>
                </a:lnTo>
                <a:lnTo>
                  <a:pt x="1329" y="3089"/>
                </a:lnTo>
                <a:lnTo>
                  <a:pt x="1328" y="3144"/>
                </a:lnTo>
                <a:lnTo>
                  <a:pt x="1329" y="3200"/>
                </a:lnTo>
                <a:lnTo>
                  <a:pt x="1333" y="3253"/>
                </a:lnTo>
                <a:lnTo>
                  <a:pt x="1337" y="3306"/>
                </a:lnTo>
                <a:lnTo>
                  <a:pt x="1348" y="3327"/>
                </a:lnTo>
                <a:lnTo>
                  <a:pt x="1396" y="3408"/>
                </a:lnTo>
                <a:lnTo>
                  <a:pt x="1446" y="3482"/>
                </a:lnTo>
                <a:lnTo>
                  <a:pt x="1496" y="3551"/>
                </a:lnTo>
                <a:lnTo>
                  <a:pt x="1548" y="3614"/>
                </a:lnTo>
                <a:lnTo>
                  <a:pt x="1601" y="3671"/>
                </a:lnTo>
                <a:lnTo>
                  <a:pt x="1653" y="3721"/>
                </a:lnTo>
                <a:lnTo>
                  <a:pt x="1705" y="3767"/>
                </a:lnTo>
                <a:lnTo>
                  <a:pt x="1755" y="3809"/>
                </a:lnTo>
                <a:lnTo>
                  <a:pt x="1804" y="3844"/>
                </a:lnTo>
                <a:lnTo>
                  <a:pt x="1852" y="3877"/>
                </a:lnTo>
                <a:lnTo>
                  <a:pt x="1898" y="3904"/>
                </a:lnTo>
                <a:lnTo>
                  <a:pt x="1941" y="3928"/>
                </a:lnTo>
                <a:lnTo>
                  <a:pt x="1991" y="3951"/>
                </a:lnTo>
                <a:lnTo>
                  <a:pt x="2043" y="3970"/>
                </a:lnTo>
                <a:lnTo>
                  <a:pt x="2098" y="3982"/>
                </a:lnTo>
                <a:lnTo>
                  <a:pt x="2152" y="3990"/>
                </a:lnTo>
                <a:lnTo>
                  <a:pt x="2208" y="3994"/>
                </a:lnTo>
                <a:lnTo>
                  <a:pt x="2262" y="3990"/>
                </a:lnTo>
                <a:lnTo>
                  <a:pt x="2316" y="3982"/>
                </a:lnTo>
                <a:lnTo>
                  <a:pt x="2371" y="3970"/>
                </a:lnTo>
                <a:lnTo>
                  <a:pt x="2422" y="3951"/>
                </a:lnTo>
                <a:lnTo>
                  <a:pt x="2473" y="3928"/>
                </a:lnTo>
                <a:lnTo>
                  <a:pt x="2525" y="3899"/>
                </a:lnTo>
                <a:lnTo>
                  <a:pt x="2579" y="3864"/>
                </a:lnTo>
                <a:lnTo>
                  <a:pt x="2637" y="3824"/>
                </a:lnTo>
                <a:lnTo>
                  <a:pt x="2698" y="3777"/>
                </a:lnTo>
                <a:lnTo>
                  <a:pt x="2760" y="3723"/>
                </a:lnTo>
                <a:lnTo>
                  <a:pt x="2673" y="3727"/>
                </a:lnTo>
                <a:lnTo>
                  <a:pt x="2574" y="3727"/>
                </a:lnTo>
                <a:lnTo>
                  <a:pt x="2556" y="3765"/>
                </a:lnTo>
                <a:lnTo>
                  <a:pt x="2534" y="3799"/>
                </a:lnTo>
                <a:lnTo>
                  <a:pt x="2506" y="3829"/>
                </a:lnTo>
                <a:lnTo>
                  <a:pt x="2474" y="3856"/>
                </a:lnTo>
                <a:lnTo>
                  <a:pt x="2439" y="3877"/>
                </a:lnTo>
                <a:lnTo>
                  <a:pt x="2401" y="3892"/>
                </a:lnTo>
                <a:lnTo>
                  <a:pt x="2359" y="3902"/>
                </a:lnTo>
                <a:lnTo>
                  <a:pt x="2316" y="3906"/>
                </a:lnTo>
                <a:lnTo>
                  <a:pt x="2055" y="3906"/>
                </a:lnTo>
                <a:lnTo>
                  <a:pt x="2009" y="3902"/>
                </a:lnTo>
                <a:lnTo>
                  <a:pt x="1967" y="3892"/>
                </a:lnTo>
                <a:lnTo>
                  <a:pt x="1928" y="3876"/>
                </a:lnTo>
                <a:lnTo>
                  <a:pt x="1892" y="3853"/>
                </a:lnTo>
                <a:lnTo>
                  <a:pt x="1860" y="3825"/>
                </a:lnTo>
                <a:lnTo>
                  <a:pt x="1832" y="3794"/>
                </a:lnTo>
                <a:lnTo>
                  <a:pt x="1810" y="3757"/>
                </a:lnTo>
                <a:lnTo>
                  <a:pt x="1793" y="3718"/>
                </a:lnTo>
                <a:lnTo>
                  <a:pt x="1783" y="3675"/>
                </a:lnTo>
                <a:lnTo>
                  <a:pt x="1779" y="3630"/>
                </a:lnTo>
                <a:lnTo>
                  <a:pt x="1783" y="3586"/>
                </a:lnTo>
                <a:lnTo>
                  <a:pt x="1793" y="3543"/>
                </a:lnTo>
                <a:lnTo>
                  <a:pt x="1810" y="3504"/>
                </a:lnTo>
                <a:lnTo>
                  <a:pt x="1832" y="3468"/>
                </a:lnTo>
                <a:lnTo>
                  <a:pt x="1860" y="3435"/>
                </a:lnTo>
                <a:lnTo>
                  <a:pt x="1892" y="3408"/>
                </a:lnTo>
                <a:lnTo>
                  <a:pt x="1928" y="3386"/>
                </a:lnTo>
                <a:lnTo>
                  <a:pt x="1967" y="3370"/>
                </a:lnTo>
                <a:lnTo>
                  <a:pt x="2009" y="3358"/>
                </a:lnTo>
                <a:lnTo>
                  <a:pt x="2055" y="3354"/>
                </a:lnTo>
                <a:lnTo>
                  <a:pt x="2316" y="3354"/>
                </a:lnTo>
                <a:lnTo>
                  <a:pt x="2359" y="3358"/>
                </a:lnTo>
                <a:lnTo>
                  <a:pt x="2401" y="3368"/>
                </a:lnTo>
                <a:lnTo>
                  <a:pt x="2439" y="3384"/>
                </a:lnTo>
                <a:lnTo>
                  <a:pt x="2474" y="3405"/>
                </a:lnTo>
                <a:lnTo>
                  <a:pt x="2506" y="3432"/>
                </a:lnTo>
                <a:lnTo>
                  <a:pt x="2534" y="3462"/>
                </a:lnTo>
                <a:lnTo>
                  <a:pt x="2556" y="3496"/>
                </a:lnTo>
                <a:lnTo>
                  <a:pt x="2574" y="3534"/>
                </a:lnTo>
                <a:lnTo>
                  <a:pt x="2673" y="3534"/>
                </a:lnTo>
                <a:lnTo>
                  <a:pt x="2737" y="3532"/>
                </a:lnTo>
                <a:lnTo>
                  <a:pt x="2800" y="3524"/>
                </a:lnTo>
                <a:lnTo>
                  <a:pt x="2861" y="3511"/>
                </a:lnTo>
                <a:lnTo>
                  <a:pt x="2919" y="3492"/>
                </a:lnTo>
                <a:lnTo>
                  <a:pt x="2976" y="3471"/>
                </a:lnTo>
                <a:lnTo>
                  <a:pt x="3021" y="3401"/>
                </a:lnTo>
                <a:lnTo>
                  <a:pt x="3066" y="3327"/>
                </a:lnTo>
                <a:lnTo>
                  <a:pt x="3112" y="3238"/>
                </a:lnTo>
                <a:lnTo>
                  <a:pt x="3153" y="3146"/>
                </a:lnTo>
                <a:lnTo>
                  <a:pt x="3188" y="3051"/>
                </a:lnTo>
                <a:lnTo>
                  <a:pt x="3220" y="2953"/>
                </a:lnTo>
                <a:lnTo>
                  <a:pt x="3246" y="2853"/>
                </a:lnTo>
                <a:lnTo>
                  <a:pt x="3269" y="2755"/>
                </a:lnTo>
                <a:lnTo>
                  <a:pt x="3267" y="2756"/>
                </a:lnTo>
                <a:lnTo>
                  <a:pt x="3265" y="2757"/>
                </a:lnTo>
                <a:lnTo>
                  <a:pt x="3249" y="2764"/>
                </a:lnTo>
                <a:lnTo>
                  <a:pt x="3232" y="2765"/>
                </a:lnTo>
                <a:lnTo>
                  <a:pt x="3217" y="2764"/>
                </a:lnTo>
                <a:lnTo>
                  <a:pt x="3202" y="2757"/>
                </a:lnTo>
                <a:lnTo>
                  <a:pt x="3188" y="2748"/>
                </a:lnTo>
                <a:lnTo>
                  <a:pt x="3176" y="2733"/>
                </a:lnTo>
                <a:lnTo>
                  <a:pt x="3168" y="2714"/>
                </a:lnTo>
                <a:lnTo>
                  <a:pt x="3165" y="2695"/>
                </a:lnTo>
                <a:lnTo>
                  <a:pt x="3169" y="2675"/>
                </a:lnTo>
                <a:lnTo>
                  <a:pt x="3170" y="2671"/>
                </a:lnTo>
                <a:lnTo>
                  <a:pt x="3173" y="2661"/>
                </a:lnTo>
                <a:lnTo>
                  <a:pt x="3178" y="2645"/>
                </a:lnTo>
                <a:lnTo>
                  <a:pt x="3183" y="2623"/>
                </a:lnTo>
                <a:lnTo>
                  <a:pt x="3189" y="2596"/>
                </a:lnTo>
                <a:lnTo>
                  <a:pt x="3196" y="2565"/>
                </a:lnTo>
                <a:lnTo>
                  <a:pt x="3201" y="2528"/>
                </a:lnTo>
                <a:lnTo>
                  <a:pt x="3206" y="2489"/>
                </a:lnTo>
                <a:lnTo>
                  <a:pt x="3211" y="2445"/>
                </a:lnTo>
                <a:lnTo>
                  <a:pt x="3213" y="2398"/>
                </a:lnTo>
                <a:lnTo>
                  <a:pt x="3213" y="2348"/>
                </a:lnTo>
                <a:lnTo>
                  <a:pt x="3212" y="2295"/>
                </a:lnTo>
                <a:lnTo>
                  <a:pt x="3207" y="2241"/>
                </a:lnTo>
                <a:lnTo>
                  <a:pt x="3200" y="2184"/>
                </a:lnTo>
                <a:lnTo>
                  <a:pt x="3188" y="2126"/>
                </a:lnTo>
                <a:lnTo>
                  <a:pt x="3177" y="2084"/>
                </a:lnTo>
                <a:lnTo>
                  <a:pt x="3160" y="2046"/>
                </a:lnTo>
                <a:lnTo>
                  <a:pt x="3140" y="2009"/>
                </a:lnTo>
                <a:lnTo>
                  <a:pt x="3117" y="1976"/>
                </a:lnTo>
                <a:lnTo>
                  <a:pt x="3091" y="1945"/>
                </a:lnTo>
                <a:lnTo>
                  <a:pt x="3063" y="1917"/>
                </a:lnTo>
                <a:close/>
                <a:moveTo>
                  <a:pt x="2051" y="192"/>
                </a:moveTo>
                <a:lnTo>
                  <a:pt x="1949" y="196"/>
                </a:lnTo>
                <a:lnTo>
                  <a:pt x="1847" y="206"/>
                </a:lnTo>
                <a:lnTo>
                  <a:pt x="1749" y="224"/>
                </a:lnTo>
                <a:lnTo>
                  <a:pt x="1653" y="248"/>
                </a:lnTo>
                <a:lnTo>
                  <a:pt x="1559" y="279"/>
                </a:lnTo>
                <a:lnTo>
                  <a:pt x="1470" y="316"/>
                </a:lnTo>
                <a:lnTo>
                  <a:pt x="1382" y="359"/>
                </a:lnTo>
                <a:lnTo>
                  <a:pt x="1298" y="407"/>
                </a:lnTo>
                <a:lnTo>
                  <a:pt x="1218" y="462"/>
                </a:lnTo>
                <a:lnTo>
                  <a:pt x="1142" y="520"/>
                </a:lnTo>
                <a:lnTo>
                  <a:pt x="1070" y="584"/>
                </a:lnTo>
                <a:lnTo>
                  <a:pt x="1002" y="653"/>
                </a:lnTo>
                <a:lnTo>
                  <a:pt x="939" y="725"/>
                </a:lnTo>
                <a:lnTo>
                  <a:pt x="882" y="802"/>
                </a:lnTo>
                <a:lnTo>
                  <a:pt x="829" y="883"/>
                </a:lnTo>
                <a:lnTo>
                  <a:pt x="781" y="968"/>
                </a:lnTo>
                <a:lnTo>
                  <a:pt x="739" y="1056"/>
                </a:lnTo>
                <a:lnTo>
                  <a:pt x="797" y="983"/>
                </a:lnTo>
                <a:lnTo>
                  <a:pt x="858" y="917"/>
                </a:lnTo>
                <a:lnTo>
                  <a:pt x="920" y="856"/>
                </a:lnTo>
                <a:lnTo>
                  <a:pt x="983" y="801"/>
                </a:lnTo>
                <a:lnTo>
                  <a:pt x="1046" y="751"/>
                </a:lnTo>
                <a:lnTo>
                  <a:pt x="1108" y="707"/>
                </a:lnTo>
                <a:lnTo>
                  <a:pt x="1170" y="668"/>
                </a:lnTo>
                <a:lnTo>
                  <a:pt x="1230" y="634"/>
                </a:lnTo>
                <a:lnTo>
                  <a:pt x="1285" y="603"/>
                </a:lnTo>
                <a:lnTo>
                  <a:pt x="1338" y="578"/>
                </a:lnTo>
                <a:lnTo>
                  <a:pt x="1387" y="557"/>
                </a:lnTo>
                <a:lnTo>
                  <a:pt x="1432" y="539"/>
                </a:lnTo>
                <a:lnTo>
                  <a:pt x="1547" y="497"/>
                </a:lnTo>
                <a:lnTo>
                  <a:pt x="1660" y="464"/>
                </a:lnTo>
                <a:lnTo>
                  <a:pt x="1773" y="438"/>
                </a:lnTo>
                <a:lnTo>
                  <a:pt x="1884" y="419"/>
                </a:lnTo>
                <a:lnTo>
                  <a:pt x="1991" y="407"/>
                </a:lnTo>
                <a:lnTo>
                  <a:pt x="2098" y="403"/>
                </a:lnTo>
                <a:lnTo>
                  <a:pt x="2184" y="406"/>
                </a:lnTo>
                <a:lnTo>
                  <a:pt x="2264" y="414"/>
                </a:lnTo>
                <a:lnTo>
                  <a:pt x="2342" y="425"/>
                </a:lnTo>
                <a:lnTo>
                  <a:pt x="2414" y="440"/>
                </a:lnTo>
                <a:lnTo>
                  <a:pt x="2483" y="458"/>
                </a:lnTo>
                <a:lnTo>
                  <a:pt x="2548" y="479"/>
                </a:lnTo>
                <a:lnTo>
                  <a:pt x="2607" y="503"/>
                </a:lnTo>
                <a:lnTo>
                  <a:pt x="2664" y="529"/>
                </a:lnTo>
                <a:lnTo>
                  <a:pt x="2716" y="555"/>
                </a:lnTo>
                <a:lnTo>
                  <a:pt x="2765" y="583"/>
                </a:lnTo>
                <a:lnTo>
                  <a:pt x="2809" y="612"/>
                </a:lnTo>
                <a:lnTo>
                  <a:pt x="2850" y="641"/>
                </a:lnTo>
                <a:lnTo>
                  <a:pt x="2886" y="669"/>
                </a:lnTo>
                <a:lnTo>
                  <a:pt x="2919" y="697"/>
                </a:lnTo>
                <a:lnTo>
                  <a:pt x="2947" y="722"/>
                </a:lnTo>
                <a:lnTo>
                  <a:pt x="2972" y="746"/>
                </a:lnTo>
                <a:lnTo>
                  <a:pt x="2994" y="769"/>
                </a:lnTo>
                <a:lnTo>
                  <a:pt x="3011" y="788"/>
                </a:lnTo>
                <a:lnTo>
                  <a:pt x="3025" y="805"/>
                </a:lnTo>
                <a:lnTo>
                  <a:pt x="3035" y="817"/>
                </a:lnTo>
                <a:lnTo>
                  <a:pt x="3042" y="825"/>
                </a:lnTo>
                <a:lnTo>
                  <a:pt x="3049" y="834"/>
                </a:lnTo>
                <a:lnTo>
                  <a:pt x="3061" y="849"/>
                </a:lnTo>
                <a:lnTo>
                  <a:pt x="3074" y="868"/>
                </a:lnTo>
                <a:lnTo>
                  <a:pt x="3092" y="893"/>
                </a:lnTo>
                <a:lnTo>
                  <a:pt x="3110" y="922"/>
                </a:lnTo>
                <a:lnTo>
                  <a:pt x="3130" y="956"/>
                </a:lnTo>
                <a:lnTo>
                  <a:pt x="3149" y="994"/>
                </a:lnTo>
                <a:lnTo>
                  <a:pt x="3169" y="1037"/>
                </a:lnTo>
                <a:lnTo>
                  <a:pt x="3187" y="1086"/>
                </a:lnTo>
                <a:lnTo>
                  <a:pt x="3232" y="1098"/>
                </a:lnTo>
                <a:lnTo>
                  <a:pt x="3279" y="1117"/>
                </a:lnTo>
                <a:lnTo>
                  <a:pt x="3326" y="1142"/>
                </a:lnTo>
                <a:lnTo>
                  <a:pt x="3374" y="1175"/>
                </a:lnTo>
                <a:lnTo>
                  <a:pt x="3421" y="1216"/>
                </a:lnTo>
                <a:lnTo>
                  <a:pt x="3388" y="1120"/>
                </a:lnTo>
                <a:lnTo>
                  <a:pt x="3349" y="1025"/>
                </a:lnTo>
                <a:lnTo>
                  <a:pt x="3303" y="935"/>
                </a:lnTo>
                <a:lnTo>
                  <a:pt x="3251" y="849"/>
                </a:lnTo>
                <a:lnTo>
                  <a:pt x="3194" y="765"/>
                </a:lnTo>
                <a:lnTo>
                  <a:pt x="3131" y="688"/>
                </a:lnTo>
                <a:lnTo>
                  <a:pt x="3063" y="615"/>
                </a:lnTo>
                <a:lnTo>
                  <a:pt x="2990" y="545"/>
                </a:lnTo>
                <a:lnTo>
                  <a:pt x="2913" y="482"/>
                </a:lnTo>
                <a:lnTo>
                  <a:pt x="2831" y="424"/>
                </a:lnTo>
                <a:lnTo>
                  <a:pt x="2745" y="372"/>
                </a:lnTo>
                <a:lnTo>
                  <a:pt x="2655" y="326"/>
                </a:lnTo>
                <a:lnTo>
                  <a:pt x="2561" y="286"/>
                </a:lnTo>
                <a:lnTo>
                  <a:pt x="2464" y="253"/>
                </a:lnTo>
                <a:lnTo>
                  <a:pt x="2366" y="226"/>
                </a:lnTo>
                <a:lnTo>
                  <a:pt x="2263" y="207"/>
                </a:lnTo>
                <a:lnTo>
                  <a:pt x="2158" y="196"/>
                </a:lnTo>
                <a:lnTo>
                  <a:pt x="2051" y="192"/>
                </a:lnTo>
                <a:close/>
                <a:moveTo>
                  <a:pt x="2051" y="0"/>
                </a:moveTo>
                <a:lnTo>
                  <a:pt x="2051" y="0"/>
                </a:lnTo>
                <a:lnTo>
                  <a:pt x="2162" y="4"/>
                </a:lnTo>
                <a:lnTo>
                  <a:pt x="2271" y="15"/>
                </a:lnTo>
                <a:lnTo>
                  <a:pt x="2377" y="33"/>
                </a:lnTo>
                <a:lnTo>
                  <a:pt x="2482" y="58"/>
                </a:lnTo>
                <a:lnTo>
                  <a:pt x="2583" y="90"/>
                </a:lnTo>
                <a:lnTo>
                  <a:pt x="2681" y="128"/>
                </a:lnTo>
                <a:lnTo>
                  <a:pt x="2776" y="172"/>
                </a:lnTo>
                <a:lnTo>
                  <a:pt x="2868" y="221"/>
                </a:lnTo>
                <a:lnTo>
                  <a:pt x="2957" y="277"/>
                </a:lnTo>
                <a:lnTo>
                  <a:pt x="3040" y="339"/>
                </a:lnTo>
                <a:lnTo>
                  <a:pt x="3120" y="405"/>
                </a:lnTo>
                <a:lnTo>
                  <a:pt x="3196" y="476"/>
                </a:lnTo>
                <a:lnTo>
                  <a:pt x="3268" y="552"/>
                </a:lnTo>
                <a:lnTo>
                  <a:pt x="3333" y="631"/>
                </a:lnTo>
                <a:lnTo>
                  <a:pt x="3394" y="716"/>
                </a:lnTo>
                <a:lnTo>
                  <a:pt x="3450" y="805"/>
                </a:lnTo>
                <a:lnTo>
                  <a:pt x="3500" y="896"/>
                </a:lnTo>
                <a:lnTo>
                  <a:pt x="3543" y="992"/>
                </a:lnTo>
                <a:lnTo>
                  <a:pt x="3581" y="1091"/>
                </a:lnTo>
                <a:lnTo>
                  <a:pt x="3613" y="1192"/>
                </a:lnTo>
                <a:lnTo>
                  <a:pt x="3638" y="1296"/>
                </a:lnTo>
                <a:lnTo>
                  <a:pt x="3657" y="1402"/>
                </a:lnTo>
                <a:lnTo>
                  <a:pt x="3667" y="1512"/>
                </a:lnTo>
                <a:lnTo>
                  <a:pt x="3671" y="1622"/>
                </a:lnTo>
                <a:lnTo>
                  <a:pt x="3671" y="1682"/>
                </a:lnTo>
                <a:lnTo>
                  <a:pt x="3730" y="1682"/>
                </a:lnTo>
                <a:lnTo>
                  <a:pt x="3780" y="1685"/>
                </a:lnTo>
                <a:lnTo>
                  <a:pt x="3829" y="1695"/>
                </a:lnTo>
                <a:lnTo>
                  <a:pt x="3874" y="1711"/>
                </a:lnTo>
                <a:lnTo>
                  <a:pt x="3917" y="1733"/>
                </a:lnTo>
                <a:lnTo>
                  <a:pt x="3958" y="1760"/>
                </a:lnTo>
                <a:lnTo>
                  <a:pt x="3993" y="1792"/>
                </a:lnTo>
                <a:lnTo>
                  <a:pt x="4025" y="1827"/>
                </a:lnTo>
                <a:lnTo>
                  <a:pt x="4051" y="1866"/>
                </a:lnTo>
                <a:lnTo>
                  <a:pt x="4073" y="1909"/>
                </a:lnTo>
                <a:lnTo>
                  <a:pt x="4089" y="1956"/>
                </a:lnTo>
                <a:lnTo>
                  <a:pt x="4099" y="2004"/>
                </a:lnTo>
                <a:lnTo>
                  <a:pt x="4102" y="2055"/>
                </a:lnTo>
                <a:lnTo>
                  <a:pt x="4102" y="2600"/>
                </a:lnTo>
                <a:lnTo>
                  <a:pt x="4099" y="2651"/>
                </a:lnTo>
                <a:lnTo>
                  <a:pt x="4089" y="2700"/>
                </a:lnTo>
                <a:lnTo>
                  <a:pt x="4073" y="2746"/>
                </a:lnTo>
                <a:lnTo>
                  <a:pt x="4051" y="2789"/>
                </a:lnTo>
                <a:lnTo>
                  <a:pt x="4025" y="2828"/>
                </a:lnTo>
                <a:lnTo>
                  <a:pt x="3993" y="2865"/>
                </a:lnTo>
                <a:lnTo>
                  <a:pt x="3958" y="2896"/>
                </a:lnTo>
                <a:lnTo>
                  <a:pt x="3917" y="2923"/>
                </a:lnTo>
                <a:lnTo>
                  <a:pt x="3874" y="2944"/>
                </a:lnTo>
                <a:lnTo>
                  <a:pt x="3829" y="2960"/>
                </a:lnTo>
                <a:lnTo>
                  <a:pt x="3780" y="2970"/>
                </a:lnTo>
                <a:lnTo>
                  <a:pt x="3730" y="2974"/>
                </a:lnTo>
                <a:lnTo>
                  <a:pt x="3598" y="2974"/>
                </a:lnTo>
                <a:lnTo>
                  <a:pt x="3577" y="3053"/>
                </a:lnTo>
                <a:lnTo>
                  <a:pt x="3551" y="3129"/>
                </a:lnTo>
                <a:lnTo>
                  <a:pt x="3518" y="3203"/>
                </a:lnTo>
                <a:lnTo>
                  <a:pt x="3480" y="3272"/>
                </a:lnTo>
                <a:lnTo>
                  <a:pt x="3435" y="3339"/>
                </a:lnTo>
                <a:lnTo>
                  <a:pt x="3385" y="3401"/>
                </a:lnTo>
                <a:lnTo>
                  <a:pt x="3331" y="3458"/>
                </a:lnTo>
                <a:lnTo>
                  <a:pt x="3272" y="3511"/>
                </a:lnTo>
                <a:lnTo>
                  <a:pt x="3208" y="3560"/>
                </a:lnTo>
                <a:lnTo>
                  <a:pt x="3141" y="3603"/>
                </a:lnTo>
                <a:lnTo>
                  <a:pt x="3071" y="3639"/>
                </a:lnTo>
                <a:lnTo>
                  <a:pt x="2996" y="3670"/>
                </a:lnTo>
                <a:lnTo>
                  <a:pt x="2935" y="3739"/>
                </a:lnTo>
                <a:lnTo>
                  <a:pt x="2875" y="3801"/>
                </a:lnTo>
                <a:lnTo>
                  <a:pt x="2814" y="3857"/>
                </a:lnTo>
                <a:lnTo>
                  <a:pt x="2753" y="3906"/>
                </a:lnTo>
                <a:lnTo>
                  <a:pt x="2695" y="3949"/>
                </a:lnTo>
                <a:lnTo>
                  <a:pt x="2640" y="3987"/>
                </a:lnTo>
                <a:lnTo>
                  <a:pt x="2585" y="4020"/>
                </a:lnTo>
                <a:lnTo>
                  <a:pt x="2535" y="4048"/>
                </a:lnTo>
                <a:lnTo>
                  <a:pt x="2473" y="4077"/>
                </a:lnTo>
                <a:lnTo>
                  <a:pt x="2409" y="4100"/>
                </a:lnTo>
                <a:lnTo>
                  <a:pt x="2343" y="4116"/>
                </a:lnTo>
                <a:lnTo>
                  <a:pt x="2276" y="4125"/>
                </a:lnTo>
                <a:lnTo>
                  <a:pt x="2208" y="4129"/>
                </a:lnTo>
                <a:lnTo>
                  <a:pt x="2138" y="4125"/>
                </a:lnTo>
                <a:lnTo>
                  <a:pt x="2071" y="4116"/>
                </a:lnTo>
                <a:lnTo>
                  <a:pt x="2005" y="4100"/>
                </a:lnTo>
                <a:lnTo>
                  <a:pt x="1941" y="4077"/>
                </a:lnTo>
                <a:lnTo>
                  <a:pt x="1879" y="4048"/>
                </a:lnTo>
                <a:lnTo>
                  <a:pt x="1826" y="4019"/>
                </a:lnTo>
                <a:lnTo>
                  <a:pt x="1769" y="3985"/>
                </a:lnTo>
                <a:lnTo>
                  <a:pt x="1710" y="3944"/>
                </a:lnTo>
                <a:lnTo>
                  <a:pt x="1649" y="3897"/>
                </a:lnTo>
                <a:lnTo>
                  <a:pt x="1586" y="3844"/>
                </a:lnTo>
                <a:lnTo>
                  <a:pt x="1523" y="3785"/>
                </a:lnTo>
                <a:lnTo>
                  <a:pt x="1458" y="3718"/>
                </a:lnTo>
                <a:lnTo>
                  <a:pt x="1395" y="3642"/>
                </a:lnTo>
                <a:lnTo>
                  <a:pt x="1400" y="3662"/>
                </a:lnTo>
                <a:lnTo>
                  <a:pt x="1404" y="3675"/>
                </a:lnTo>
                <a:lnTo>
                  <a:pt x="1408" y="3687"/>
                </a:lnTo>
                <a:lnTo>
                  <a:pt x="1409" y="3700"/>
                </a:lnTo>
                <a:lnTo>
                  <a:pt x="1405" y="3721"/>
                </a:lnTo>
                <a:lnTo>
                  <a:pt x="1396" y="3740"/>
                </a:lnTo>
                <a:lnTo>
                  <a:pt x="1381" y="3754"/>
                </a:lnTo>
                <a:lnTo>
                  <a:pt x="1362" y="3765"/>
                </a:lnTo>
                <a:lnTo>
                  <a:pt x="1341" y="3768"/>
                </a:lnTo>
                <a:lnTo>
                  <a:pt x="1341" y="3768"/>
                </a:lnTo>
                <a:lnTo>
                  <a:pt x="1324" y="3766"/>
                </a:lnTo>
                <a:lnTo>
                  <a:pt x="1309" y="3761"/>
                </a:lnTo>
                <a:lnTo>
                  <a:pt x="1295" y="3751"/>
                </a:lnTo>
                <a:lnTo>
                  <a:pt x="1290" y="3746"/>
                </a:lnTo>
                <a:lnTo>
                  <a:pt x="1279" y="3735"/>
                </a:lnTo>
                <a:lnTo>
                  <a:pt x="1264" y="3721"/>
                </a:lnTo>
                <a:lnTo>
                  <a:pt x="1245" y="3702"/>
                </a:lnTo>
                <a:lnTo>
                  <a:pt x="1222" y="3680"/>
                </a:lnTo>
                <a:lnTo>
                  <a:pt x="1197" y="3653"/>
                </a:lnTo>
                <a:lnTo>
                  <a:pt x="1168" y="3623"/>
                </a:lnTo>
                <a:lnTo>
                  <a:pt x="1135" y="3589"/>
                </a:lnTo>
                <a:lnTo>
                  <a:pt x="1102" y="3551"/>
                </a:lnTo>
                <a:lnTo>
                  <a:pt x="1065" y="3509"/>
                </a:lnTo>
                <a:lnTo>
                  <a:pt x="1027" y="3463"/>
                </a:lnTo>
                <a:lnTo>
                  <a:pt x="988" y="3415"/>
                </a:lnTo>
                <a:lnTo>
                  <a:pt x="949" y="3363"/>
                </a:lnTo>
                <a:lnTo>
                  <a:pt x="907" y="3308"/>
                </a:lnTo>
                <a:lnTo>
                  <a:pt x="867" y="3249"/>
                </a:lnTo>
                <a:lnTo>
                  <a:pt x="825" y="3189"/>
                </a:lnTo>
                <a:lnTo>
                  <a:pt x="785" y="3124"/>
                </a:lnTo>
                <a:lnTo>
                  <a:pt x="744" y="3057"/>
                </a:lnTo>
                <a:lnTo>
                  <a:pt x="706" y="2988"/>
                </a:lnTo>
                <a:lnTo>
                  <a:pt x="668" y="2915"/>
                </a:lnTo>
                <a:lnTo>
                  <a:pt x="657" y="2934"/>
                </a:lnTo>
                <a:lnTo>
                  <a:pt x="642" y="2951"/>
                </a:lnTo>
                <a:lnTo>
                  <a:pt x="624" y="2963"/>
                </a:lnTo>
                <a:lnTo>
                  <a:pt x="603" y="2971"/>
                </a:lnTo>
                <a:lnTo>
                  <a:pt x="580" y="2974"/>
                </a:lnTo>
                <a:lnTo>
                  <a:pt x="373" y="2974"/>
                </a:lnTo>
                <a:lnTo>
                  <a:pt x="322" y="2970"/>
                </a:lnTo>
                <a:lnTo>
                  <a:pt x="273" y="2960"/>
                </a:lnTo>
                <a:lnTo>
                  <a:pt x="227" y="2944"/>
                </a:lnTo>
                <a:lnTo>
                  <a:pt x="184" y="2923"/>
                </a:lnTo>
                <a:lnTo>
                  <a:pt x="145" y="2896"/>
                </a:lnTo>
                <a:lnTo>
                  <a:pt x="109" y="2865"/>
                </a:lnTo>
                <a:lnTo>
                  <a:pt x="77" y="2828"/>
                </a:lnTo>
                <a:lnTo>
                  <a:pt x="51" y="2789"/>
                </a:lnTo>
                <a:lnTo>
                  <a:pt x="29" y="2746"/>
                </a:lnTo>
                <a:lnTo>
                  <a:pt x="14" y="2700"/>
                </a:lnTo>
                <a:lnTo>
                  <a:pt x="4" y="2651"/>
                </a:lnTo>
                <a:lnTo>
                  <a:pt x="0" y="2600"/>
                </a:lnTo>
                <a:lnTo>
                  <a:pt x="0" y="2055"/>
                </a:lnTo>
                <a:lnTo>
                  <a:pt x="4" y="2004"/>
                </a:lnTo>
                <a:lnTo>
                  <a:pt x="14" y="1956"/>
                </a:lnTo>
                <a:lnTo>
                  <a:pt x="29" y="1909"/>
                </a:lnTo>
                <a:lnTo>
                  <a:pt x="51" y="1866"/>
                </a:lnTo>
                <a:lnTo>
                  <a:pt x="77" y="1827"/>
                </a:lnTo>
                <a:lnTo>
                  <a:pt x="109" y="1792"/>
                </a:lnTo>
                <a:lnTo>
                  <a:pt x="145" y="1760"/>
                </a:lnTo>
                <a:lnTo>
                  <a:pt x="184" y="1733"/>
                </a:lnTo>
                <a:lnTo>
                  <a:pt x="227" y="1711"/>
                </a:lnTo>
                <a:lnTo>
                  <a:pt x="273" y="1695"/>
                </a:lnTo>
                <a:lnTo>
                  <a:pt x="322" y="1685"/>
                </a:lnTo>
                <a:lnTo>
                  <a:pt x="373" y="1682"/>
                </a:lnTo>
                <a:lnTo>
                  <a:pt x="431" y="1682"/>
                </a:lnTo>
                <a:lnTo>
                  <a:pt x="431" y="1622"/>
                </a:lnTo>
                <a:lnTo>
                  <a:pt x="435" y="1512"/>
                </a:lnTo>
                <a:lnTo>
                  <a:pt x="446" y="1402"/>
                </a:lnTo>
                <a:lnTo>
                  <a:pt x="464" y="1296"/>
                </a:lnTo>
                <a:lnTo>
                  <a:pt x="489" y="1192"/>
                </a:lnTo>
                <a:lnTo>
                  <a:pt x="521" y="1091"/>
                </a:lnTo>
                <a:lnTo>
                  <a:pt x="559" y="992"/>
                </a:lnTo>
                <a:lnTo>
                  <a:pt x="603" y="896"/>
                </a:lnTo>
                <a:lnTo>
                  <a:pt x="652" y="805"/>
                </a:lnTo>
                <a:lnTo>
                  <a:pt x="708" y="716"/>
                </a:lnTo>
                <a:lnTo>
                  <a:pt x="768" y="631"/>
                </a:lnTo>
                <a:lnTo>
                  <a:pt x="835" y="552"/>
                </a:lnTo>
                <a:lnTo>
                  <a:pt x="906" y="476"/>
                </a:lnTo>
                <a:lnTo>
                  <a:pt x="982" y="405"/>
                </a:lnTo>
                <a:lnTo>
                  <a:pt x="1061" y="339"/>
                </a:lnTo>
                <a:lnTo>
                  <a:pt x="1146" y="277"/>
                </a:lnTo>
                <a:lnTo>
                  <a:pt x="1235" y="221"/>
                </a:lnTo>
                <a:lnTo>
                  <a:pt x="1326" y="172"/>
                </a:lnTo>
                <a:lnTo>
                  <a:pt x="1422" y="128"/>
                </a:lnTo>
                <a:lnTo>
                  <a:pt x="1519" y="90"/>
                </a:lnTo>
                <a:lnTo>
                  <a:pt x="1621" y="58"/>
                </a:lnTo>
                <a:lnTo>
                  <a:pt x="1725" y="33"/>
                </a:lnTo>
                <a:lnTo>
                  <a:pt x="1831" y="15"/>
                </a:lnTo>
                <a:lnTo>
                  <a:pt x="1940" y="4"/>
                </a:lnTo>
                <a:lnTo>
                  <a:pt x="2051" y="0"/>
                </a:lnTo>
                <a:close/>
              </a:path>
            </a:pathLst>
          </a:custGeom>
          <a:solidFill>
            <a:schemeClr val="bg1"/>
          </a:solidFill>
          <a:ln w="0">
            <a:noFill/>
            <a:prstDash val="solid"/>
            <a:round/>
            <a:headEnd/>
            <a:tailEnd/>
          </a:ln>
        </p:spPr>
        <p:txBody>
          <a:bodyPr vert="horz" wrap="square" lIns="90000" tIns="46800" rIns="90000" bIns="46800" numCol="1" anchor="t" anchorCtr="0" compatLnSpc="1">
            <a:prstTxWarp prst="textNoShape">
              <a:avLst/>
            </a:prstTxWarp>
          </a:bodyPr>
          <a:lstStyle/>
          <a:p>
            <a:endParaRPr lang="en-US"/>
          </a:p>
        </p:txBody>
      </p:sp>
      <p:sp>
        <p:nvSpPr>
          <p:cNvPr id="35" name="Freeform 24"/>
          <p:cNvSpPr>
            <a:spLocks noEditPoints="1"/>
          </p:cNvSpPr>
          <p:nvPr/>
        </p:nvSpPr>
        <p:spPr bwMode="auto">
          <a:xfrm>
            <a:off x="5977216" y="4208401"/>
            <a:ext cx="285377" cy="334901"/>
          </a:xfrm>
          <a:custGeom>
            <a:avLst/>
            <a:gdLst>
              <a:gd name="T0" fmla="*/ 2767 w 4656"/>
              <a:gd name="T1" fmla="*/ 2796 h 5464"/>
              <a:gd name="T2" fmla="*/ 2820 w 4656"/>
              <a:gd name="T3" fmla="*/ 2886 h 5464"/>
              <a:gd name="T4" fmla="*/ 2933 w 4656"/>
              <a:gd name="T5" fmla="*/ 3071 h 5464"/>
              <a:gd name="T6" fmla="*/ 3089 w 4656"/>
              <a:gd name="T7" fmla="*/ 3328 h 5464"/>
              <a:gd name="T8" fmla="*/ 3271 w 4656"/>
              <a:gd name="T9" fmla="*/ 3628 h 5464"/>
              <a:gd name="T10" fmla="*/ 3464 w 4656"/>
              <a:gd name="T11" fmla="*/ 3945 h 5464"/>
              <a:gd name="T12" fmla="*/ 3650 w 4656"/>
              <a:gd name="T13" fmla="*/ 4254 h 5464"/>
              <a:gd name="T14" fmla="*/ 3814 w 4656"/>
              <a:gd name="T15" fmla="*/ 4524 h 5464"/>
              <a:gd name="T16" fmla="*/ 3940 w 4656"/>
              <a:gd name="T17" fmla="*/ 4733 h 5464"/>
              <a:gd name="T18" fmla="*/ 4011 w 4656"/>
              <a:gd name="T19" fmla="*/ 4849 h 5464"/>
              <a:gd name="T20" fmla="*/ 3999 w 4656"/>
              <a:gd name="T21" fmla="*/ 4867 h 5464"/>
              <a:gd name="T22" fmla="*/ 3900 w 4656"/>
              <a:gd name="T23" fmla="*/ 4867 h 5464"/>
              <a:gd name="T24" fmla="*/ 3633 w 4656"/>
              <a:gd name="T25" fmla="*/ 4867 h 5464"/>
              <a:gd name="T26" fmla="*/ 3241 w 4656"/>
              <a:gd name="T27" fmla="*/ 4867 h 5464"/>
              <a:gd name="T28" fmla="*/ 2767 w 4656"/>
              <a:gd name="T29" fmla="*/ 4867 h 5464"/>
              <a:gd name="T30" fmla="*/ 2256 w 4656"/>
              <a:gd name="T31" fmla="*/ 4867 h 5464"/>
              <a:gd name="T32" fmla="*/ 1749 w 4656"/>
              <a:gd name="T33" fmla="*/ 4867 h 5464"/>
              <a:gd name="T34" fmla="*/ 1291 w 4656"/>
              <a:gd name="T35" fmla="*/ 4867 h 5464"/>
              <a:gd name="T36" fmla="*/ 926 w 4656"/>
              <a:gd name="T37" fmla="*/ 4867 h 5464"/>
              <a:gd name="T38" fmla="*/ 695 w 4656"/>
              <a:gd name="T39" fmla="*/ 4865 h 5464"/>
              <a:gd name="T40" fmla="*/ 639 w 4656"/>
              <a:gd name="T41" fmla="*/ 4862 h 5464"/>
              <a:gd name="T42" fmla="*/ 694 w 4656"/>
              <a:gd name="T43" fmla="*/ 4771 h 5464"/>
              <a:gd name="T44" fmla="*/ 808 w 4656"/>
              <a:gd name="T45" fmla="*/ 4584 h 5464"/>
              <a:gd name="T46" fmla="*/ 964 w 4656"/>
              <a:gd name="T47" fmla="*/ 4326 h 5464"/>
              <a:gd name="T48" fmla="*/ 1147 w 4656"/>
              <a:gd name="T49" fmla="*/ 4025 h 5464"/>
              <a:gd name="T50" fmla="*/ 1339 w 4656"/>
              <a:gd name="T51" fmla="*/ 3708 h 5464"/>
              <a:gd name="T52" fmla="*/ 1525 w 4656"/>
              <a:gd name="T53" fmla="*/ 3400 h 5464"/>
              <a:gd name="T54" fmla="*/ 1689 w 4656"/>
              <a:gd name="T55" fmla="*/ 3129 h 5464"/>
              <a:gd name="T56" fmla="*/ 1813 w 4656"/>
              <a:gd name="T57" fmla="*/ 2924 h 5464"/>
              <a:gd name="T58" fmla="*/ 1885 w 4656"/>
              <a:gd name="T59" fmla="*/ 2808 h 5464"/>
              <a:gd name="T60" fmla="*/ 1637 w 4656"/>
              <a:gd name="T61" fmla="*/ 252 h 5464"/>
              <a:gd name="T62" fmla="*/ 374 w 4656"/>
              <a:gd name="T63" fmla="*/ 4822 h 5464"/>
              <a:gd name="T64" fmla="*/ 342 w 4656"/>
              <a:gd name="T65" fmla="*/ 4978 h 5464"/>
              <a:gd name="T66" fmla="*/ 388 w 4656"/>
              <a:gd name="T67" fmla="*/ 5059 h 5464"/>
              <a:gd name="T68" fmla="*/ 538 w 4656"/>
              <a:gd name="T69" fmla="*/ 5114 h 5464"/>
              <a:gd name="T70" fmla="*/ 4064 w 4656"/>
              <a:gd name="T71" fmla="*/ 5121 h 5464"/>
              <a:gd name="T72" fmla="*/ 4243 w 4656"/>
              <a:gd name="T73" fmla="*/ 5076 h 5464"/>
              <a:gd name="T74" fmla="*/ 4310 w 4656"/>
              <a:gd name="T75" fmla="*/ 5005 h 5464"/>
              <a:gd name="T76" fmla="*/ 4301 w 4656"/>
              <a:gd name="T77" fmla="*/ 4869 h 5464"/>
              <a:gd name="T78" fmla="*/ 3021 w 4656"/>
              <a:gd name="T79" fmla="*/ 2720 h 5464"/>
              <a:gd name="T80" fmla="*/ 1637 w 4656"/>
              <a:gd name="T81" fmla="*/ 252 h 5464"/>
              <a:gd name="T82" fmla="*/ 3361 w 4656"/>
              <a:gd name="T83" fmla="*/ 470 h 5464"/>
              <a:gd name="T84" fmla="*/ 4602 w 4656"/>
              <a:gd name="T85" fmla="*/ 4695 h 5464"/>
              <a:gd name="T86" fmla="*/ 4656 w 4656"/>
              <a:gd name="T87" fmla="*/ 4983 h 5464"/>
              <a:gd name="T88" fmla="*/ 4583 w 4656"/>
              <a:gd name="T89" fmla="*/ 5219 h 5464"/>
              <a:gd name="T90" fmla="*/ 4391 w 4656"/>
              <a:gd name="T91" fmla="*/ 5383 h 5464"/>
              <a:gd name="T92" fmla="*/ 4091 w 4656"/>
              <a:gd name="T93" fmla="*/ 5461 h 5464"/>
              <a:gd name="T94" fmla="*/ 483 w 4656"/>
              <a:gd name="T95" fmla="*/ 5451 h 5464"/>
              <a:gd name="T96" fmla="*/ 208 w 4656"/>
              <a:gd name="T97" fmla="*/ 5350 h 5464"/>
              <a:gd name="T98" fmla="*/ 43 w 4656"/>
              <a:gd name="T99" fmla="*/ 5166 h 5464"/>
              <a:gd name="T100" fmla="*/ 2 w 4656"/>
              <a:gd name="T101" fmla="*/ 4915 h 5464"/>
              <a:gd name="T102" fmla="*/ 92 w 4656"/>
              <a:gd name="T103" fmla="*/ 4618 h 5464"/>
              <a:gd name="T104" fmla="*/ 1045 w 4656"/>
              <a:gd name="T105" fmla="*/ 470 h 5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56" h="5464">
                <a:moveTo>
                  <a:pt x="1893" y="2076"/>
                </a:moveTo>
                <a:lnTo>
                  <a:pt x="2764" y="2076"/>
                </a:lnTo>
                <a:lnTo>
                  <a:pt x="2764" y="2791"/>
                </a:lnTo>
                <a:lnTo>
                  <a:pt x="2767" y="2796"/>
                </a:lnTo>
                <a:lnTo>
                  <a:pt x="2774" y="2808"/>
                </a:lnTo>
                <a:lnTo>
                  <a:pt x="2785" y="2826"/>
                </a:lnTo>
                <a:lnTo>
                  <a:pt x="2800" y="2852"/>
                </a:lnTo>
                <a:lnTo>
                  <a:pt x="2820" y="2886"/>
                </a:lnTo>
                <a:lnTo>
                  <a:pt x="2843" y="2924"/>
                </a:lnTo>
                <a:lnTo>
                  <a:pt x="2872" y="2968"/>
                </a:lnTo>
                <a:lnTo>
                  <a:pt x="2901" y="3017"/>
                </a:lnTo>
                <a:lnTo>
                  <a:pt x="2933" y="3071"/>
                </a:lnTo>
                <a:lnTo>
                  <a:pt x="2969" y="3129"/>
                </a:lnTo>
                <a:lnTo>
                  <a:pt x="3008" y="3192"/>
                </a:lnTo>
                <a:lnTo>
                  <a:pt x="3047" y="3259"/>
                </a:lnTo>
                <a:lnTo>
                  <a:pt x="3089" y="3328"/>
                </a:lnTo>
                <a:lnTo>
                  <a:pt x="3134" y="3400"/>
                </a:lnTo>
                <a:lnTo>
                  <a:pt x="3178" y="3474"/>
                </a:lnTo>
                <a:lnTo>
                  <a:pt x="3225" y="3550"/>
                </a:lnTo>
                <a:lnTo>
                  <a:pt x="3271" y="3628"/>
                </a:lnTo>
                <a:lnTo>
                  <a:pt x="3319" y="3708"/>
                </a:lnTo>
                <a:lnTo>
                  <a:pt x="3368" y="3788"/>
                </a:lnTo>
                <a:lnTo>
                  <a:pt x="3416" y="3867"/>
                </a:lnTo>
                <a:lnTo>
                  <a:pt x="3464" y="3945"/>
                </a:lnTo>
                <a:lnTo>
                  <a:pt x="3512" y="4025"/>
                </a:lnTo>
                <a:lnTo>
                  <a:pt x="3558" y="4103"/>
                </a:lnTo>
                <a:lnTo>
                  <a:pt x="3605" y="4179"/>
                </a:lnTo>
                <a:lnTo>
                  <a:pt x="3650" y="4254"/>
                </a:lnTo>
                <a:lnTo>
                  <a:pt x="3694" y="4325"/>
                </a:lnTo>
                <a:lnTo>
                  <a:pt x="3736" y="4394"/>
                </a:lnTo>
                <a:lnTo>
                  <a:pt x="3776" y="4461"/>
                </a:lnTo>
                <a:lnTo>
                  <a:pt x="3814" y="4524"/>
                </a:lnTo>
                <a:lnTo>
                  <a:pt x="3850" y="4584"/>
                </a:lnTo>
                <a:lnTo>
                  <a:pt x="3883" y="4638"/>
                </a:lnTo>
                <a:lnTo>
                  <a:pt x="3913" y="4688"/>
                </a:lnTo>
                <a:lnTo>
                  <a:pt x="3940" y="4733"/>
                </a:lnTo>
                <a:lnTo>
                  <a:pt x="3963" y="4771"/>
                </a:lnTo>
                <a:lnTo>
                  <a:pt x="3983" y="4804"/>
                </a:lnTo>
                <a:lnTo>
                  <a:pt x="3999" y="4831"/>
                </a:lnTo>
                <a:lnTo>
                  <a:pt x="4011" y="4849"/>
                </a:lnTo>
                <a:lnTo>
                  <a:pt x="4018" y="4862"/>
                </a:lnTo>
                <a:lnTo>
                  <a:pt x="4021" y="4865"/>
                </a:lnTo>
                <a:lnTo>
                  <a:pt x="4011" y="4867"/>
                </a:lnTo>
                <a:lnTo>
                  <a:pt x="3999" y="4867"/>
                </a:lnTo>
                <a:lnTo>
                  <a:pt x="3993" y="4867"/>
                </a:lnTo>
                <a:lnTo>
                  <a:pt x="3975" y="4867"/>
                </a:lnTo>
                <a:lnTo>
                  <a:pt x="3943" y="4867"/>
                </a:lnTo>
                <a:lnTo>
                  <a:pt x="3900" y="4867"/>
                </a:lnTo>
                <a:lnTo>
                  <a:pt x="3849" y="4867"/>
                </a:lnTo>
                <a:lnTo>
                  <a:pt x="3786" y="4867"/>
                </a:lnTo>
                <a:lnTo>
                  <a:pt x="3714" y="4867"/>
                </a:lnTo>
                <a:lnTo>
                  <a:pt x="3633" y="4867"/>
                </a:lnTo>
                <a:lnTo>
                  <a:pt x="3545" y="4867"/>
                </a:lnTo>
                <a:lnTo>
                  <a:pt x="3450" y="4867"/>
                </a:lnTo>
                <a:lnTo>
                  <a:pt x="3349" y="4867"/>
                </a:lnTo>
                <a:lnTo>
                  <a:pt x="3241" y="4867"/>
                </a:lnTo>
                <a:lnTo>
                  <a:pt x="3129" y="4867"/>
                </a:lnTo>
                <a:lnTo>
                  <a:pt x="3013" y="4867"/>
                </a:lnTo>
                <a:lnTo>
                  <a:pt x="2891" y="4867"/>
                </a:lnTo>
                <a:lnTo>
                  <a:pt x="2767" y="4867"/>
                </a:lnTo>
                <a:lnTo>
                  <a:pt x="2641" y="4867"/>
                </a:lnTo>
                <a:lnTo>
                  <a:pt x="2513" y="4867"/>
                </a:lnTo>
                <a:lnTo>
                  <a:pt x="2386" y="4867"/>
                </a:lnTo>
                <a:lnTo>
                  <a:pt x="2256" y="4867"/>
                </a:lnTo>
                <a:lnTo>
                  <a:pt x="2127" y="4867"/>
                </a:lnTo>
                <a:lnTo>
                  <a:pt x="1999" y="4867"/>
                </a:lnTo>
                <a:lnTo>
                  <a:pt x="1873" y="4867"/>
                </a:lnTo>
                <a:lnTo>
                  <a:pt x="1749" y="4867"/>
                </a:lnTo>
                <a:lnTo>
                  <a:pt x="1629" y="4867"/>
                </a:lnTo>
                <a:lnTo>
                  <a:pt x="1511" y="4867"/>
                </a:lnTo>
                <a:lnTo>
                  <a:pt x="1399" y="4867"/>
                </a:lnTo>
                <a:lnTo>
                  <a:pt x="1291" y="4867"/>
                </a:lnTo>
                <a:lnTo>
                  <a:pt x="1190" y="4867"/>
                </a:lnTo>
                <a:lnTo>
                  <a:pt x="1093" y="4867"/>
                </a:lnTo>
                <a:lnTo>
                  <a:pt x="1006" y="4867"/>
                </a:lnTo>
                <a:lnTo>
                  <a:pt x="926" y="4867"/>
                </a:lnTo>
                <a:lnTo>
                  <a:pt x="853" y="4867"/>
                </a:lnTo>
                <a:lnTo>
                  <a:pt x="790" y="4867"/>
                </a:lnTo>
                <a:lnTo>
                  <a:pt x="737" y="4865"/>
                </a:lnTo>
                <a:lnTo>
                  <a:pt x="695" y="4865"/>
                </a:lnTo>
                <a:lnTo>
                  <a:pt x="664" y="4865"/>
                </a:lnTo>
                <a:lnTo>
                  <a:pt x="644" y="4865"/>
                </a:lnTo>
                <a:lnTo>
                  <a:pt x="637" y="4865"/>
                </a:lnTo>
                <a:lnTo>
                  <a:pt x="639" y="4862"/>
                </a:lnTo>
                <a:lnTo>
                  <a:pt x="647" y="4849"/>
                </a:lnTo>
                <a:lnTo>
                  <a:pt x="659" y="4831"/>
                </a:lnTo>
                <a:lnTo>
                  <a:pt x="674" y="4804"/>
                </a:lnTo>
                <a:lnTo>
                  <a:pt x="694" y="4771"/>
                </a:lnTo>
                <a:lnTo>
                  <a:pt x="719" y="4733"/>
                </a:lnTo>
                <a:lnTo>
                  <a:pt x="745" y="4688"/>
                </a:lnTo>
                <a:lnTo>
                  <a:pt x="775" y="4638"/>
                </a:lnTo>
                <a:lnTo>
                  <a:pt x="808" y="4584"/>
                </a:lnTo>
                <a:lnTo>
                  <a:pt x="843" y="4524"/>
                </a:lnTo>
                <a:lnTo>
                  <a:pt x="881" y="4461"/>
                </a:lnTo>
                <a:lnTo>
                  <a:pt x="923" y="4394"/>
                </a:lnTo>
                <a:lnTo>
                  <a:pt x="964" y="4326"/>
                </a:lnTo>
                <a:lnTo>
                  <a:pt x="1007" y="4254"/>
                </a:lnTo>
                <a:lnTo>
                  <a:pt x="1054" y="4179"/>
                </a:lnTo>
                <a:lnTo>
                  <a:pt x="1098" y="4103"/>
                </a:lnTo>
                <a:lnTo>
                  <a:pt x="1147" y="4025"/>
                </a:lnTo>
                <a:lnTo>
                  <a:pt x="1195" y="3947"/>
                </a:lnTo>
                <a:lnTo>
                  <a:pt x="1243" y="3867"/>
                </a:lnTo>
                <a:lnTo>
                  <a:pt x="1291" y="3788"/>
                </a:lnTo>
                <a:lnTo>
                  <a:pt x="1339" y="3708"/>
                </a:lnTo>
                <a:lnTo>
                  <a:pt x="1387" y="3628"/>
                </a:lnTo>
                <a:lnTo>
                  <a:pt x="1433" y="3550"/>
                </a:lnTo>
                <a:lnTo>
                  <a:pt x="1480" y="3474"/>
                </a:lnTo>
                <a:lnTo>
                  <a:pt x="1525" y="3400"/>
                </a:lnTo>
                <a:lnTo>
                  <a:pt x="1568" y="3328"/>
                </a:lnTo>
                <a:lnTo>
                  <a:pt x="1611" y="3259"/>
                </a:lnTo>
                <a:lnTo>
                  <a:pt x="1651" y="3192"/>
                </a:lnTo>
                <a:lnTo>
                  <a:pt x="1689" y="3129"/>
                </a:lnTo>
                <a:lnTo>
                  <a:pt x="1724" y="3071"/>
                </a:lnTo>
                <a:lnTo>
                  <a:pt x="1757" y="3017"/>
                </a:lnTo>
                <a:lnTo>
                  <a:pt x="1787" y="2968"/>
                </a:lnTo>
                <a:lnTo>
                  <a:pt x="1813" y="2924"/>
                </a:lnTo>
                <a:lnTo>
                  <a:pt x="1837" y="2886"/>
                </a:lnTo>
                <a:lnTo>
                  <a:pt x="1856" y="2852"/>
                </a:lnTo>
                <a:lnTo>
                  <a:pt x="1873" y="2826"/>
                </a:lnTo>
                <a:lnTo>
                  <a:pt x="1885" y="2808"/>
                </a:lnTo>
                <a:lnTo>
                  <a:pt x="1891" y="2796"/>
                </a:lnTo>
                <a:lnTo>
                  <a:pt x="1893" y="2791"/>
                </a:lnTo>
                <a:lnTo>
                  <a:pt x="1893" y="2076"/>
                </a:lnTo>
                <a:close/>
                <a:moveTo>
                  <a:pt x="1637" y="252"/>
                </a:moveTo>
                <a:lnTo>
                  <a:pt x="1637" y="2720"/>
                </a:lnTo>
                <a:lnTo>
                  <a:pt x="428" y="4715"/>
                </a:lnTo>
                <a:lnTo>
                  <a:pt x="397" y="4771"/>
                </a:lnTo>
                <a:lnTo>
                  <a:pt x="374" y="4822"/>
                </a:lnTo>
                <a:lnTo>
                  <a:pt x="357" y="4869"/>
                </a:lnTo>
                <a:lnTo>
                  <a:pt x="347" y="4912"/>
                </a:lnTo>
                <a:lnTo>
                  <a:pt x="342" y="4948"/>
                </a:lnTo>
                <a:lnTo>
                  <a:pt x="342" y="4978"/>
                </a:lnTo>
                <a:lnTo>
                  <a:pt x="347" y="5005"/>
                </a:lnTo>
                <a:lnTo>
                  <a:pt x="355" y="5025"/>
                </a:lnTo>
                <a:lnTo>
                  <a:pt x="369" y="5041"/>
                </a:lnTo>
                <a:lnTo>
                  <a:pt x="388" y="5059"/>
                </a:lnTo>
                <a:lnTo>
                  <a:pt x="415" y="5076"/>
                </a:lnTo>
                <a:lnTo>
                  <a:pt x="448" y="5091"/>
                </a:lnTo>
                <a:lnTo>
                  <a:pt x="490" y="5104"/>
                </a:lnTo>
                <a:lnTo>
                  <a:pt x="538" y="5114"/>
                </a:lnTo>
                <a:lnTo>
                  <a:pt x="594" y="5121"/>
                </a:lnTo>
                <a:lnTo>
                  <a:pt x="659" y="5122"/>
                </a:lnTo>
                <a:lnTo>
                  <a:pt x="3999" y="5122"/>
                </a:lnTo>
                <a:lnTo>
                  <a:pt x="4064" y="5121"/>
                </a:lnTo>
                <a:lnTo>
                  <a:pt x="4121" y="5114"/>
                </a:lnTo>
                <a:lnTo>
                  <a:pt x="4169" y="5104"/>
                </a:lnTo>
                <a:lnTo>
                  <a:pt x="4210" y="5091"/>
                </a:lnTo>
                <a:lnTo>
                  <a:pt x="4243" y="5076"/>
                </a:lnTo>
                <a:lnTo>
                  <a:pt x="4270" y="5059"/>
                </a:lnTo>
                <a:lnTo>
                  <a:pt x="4290" y="5041"/>
                </a:lnTo>
                <a:lnTo>
                  <a:pt x="4303" y="5025"/>
                </a:lnTo>
                <a:lnTo>
                  <a:pt x="4310" y="5005"/>
                </a:lnTo>
                <a:lnTo>
                  <a:pt x="4315" y="4978"/>
                </a:lnTo>
                <a:lnTo>
                  <a:pt x="4316" y="4948"/>
                </a:lnTo>
                <a:lnTo>
                  <a:pt x="4311" y="4912"/>
                </a:lnTo>
                <a:lnTo>
                  <a:pt x="4301" y="4869"/>
                </a:lnTo>
                <a:lnTo>
                  <a:pt x="4285" y="4822"/>
                </a:lnTo>
                <a:lnTo>
                  <a:pt x="4262" y="4771"/>
                </a:lnTo>
                <a:lnTo>
                  <a:pt x="4230" y="4715"/>
                </a:lnTo>
                <a:lnTo>
                  <a:pt x="3021" y="2720"/>
                </a:lnTo>
                <a:lnTo>
                  <a:pt x="3021" y="1819"/>
                </a:lnTo>
                <a:lnTo>
                  <a:pt x="3019" y="1819"/>
                </a:lnTo>
                <a:lnTo>
                  <a:pt x="3019" y="252"/>
                </a:lnTo>
                <a:lnTo>
                  <a:pt x="1637" y="252"/>
                </a:lnTo>
                <a:close/>
                <a:moveTo>
                  <a:pt x="1045" y="0"/>
                </a:moveTo>
                <a:lnTo>
                  <a:pt x="3600" y="0"/>
                </a:lnTo>
                <a:lnTo>
                  <a:pt x="3600" y="470"/>
                </a:lnTo>
                <a:lnTo>
                  <a:pt x="3361" y="470"/>
                </a:lnTo>
                <a:lnTo>
                  <a:pt x="3361" y="2625"/>
                </a:lnTo>
                <a:lnTo>
                  <a:pt x="4522" y="4537"/>
                </a:lnTo>
                <a:lnTo>
                  <a:pt x="4565" y="4618"/>
                </a:lnTo>
                <a:lnTo>
                  <a:pt x="4602" y="4695"/>
                </a:lnTo>
                <a:lnTo>
                  <a:pt x="4628" y="4771"/>
                </a:lnTo>
                <a:lnTo>
                  <a:pt x="4646" y="4844"/>
                </a:lnTo>
                <a:lnTo>
                  <a:pt x="4655" y="4915"/>
                </a:lnTo>
                <a:lnTo>
                  <a:pt x="4656" y="4983"/>
                </a:lnTo>
                <a:lnTo>
                  <a:pt x="4650" y="5046"/>
                </a:lnTo>
                <a:lnTo>
                  <a:pt x="4636" y="5107"/>
                </a:lnTo>
                <a:lnTo>
                  <a:pt x="4613" y="5166"/>
                </a:lnTo>
                <a:lnTo>
                  <a:pt x="4583" y="5219"/>
                </a:lnTo>
                <a:lnTo>
                  <a:pt x="4547" y="5267"/>
                </a:lnTo>
                <a:lnTo>
                  <a:pt x="4502" y="5310"/>
                </a:lnTo>
                <a:lnTo>
                  <a:pt x="4451" y="5350"/>
                </a:lnTo>
                <a:lnTo>
                  <a:pt x="4391" y="5383"/>
                </a:lnTo>
                <a:lnTo>
                  <a:pt x="4326" y="5411"/>
                </a:lnTo>
                <a:lnTo>
                  <a:pt x="4253" y="5434"/>
                </a:lnTo>
                <a:lnTo>
                  <a:pt x="4175" y="5451"/>
                </a:lnTo>
                <a:lnTo>
                  <a:pt x="4091" y="5461"/>
                </a:lnTo>
                <a:lnTo>
                  <a:pt x="3999" y="5464"/>
                </a:lnTo>
                <a:lnTo>
                  <a:pt x="659" y="5464"/>
                </a:lnTo>
                <a:lnTo>
                  <a:pt x="568" y="5461"/>
                </a:lnTo>
                <a:lnTo>
                  <a:pt x="483" y="5451"/>
                </a:lnTo>
                <a:lnTo>
                  <a:pt x="403" y="5434"/>
                </a:lnTo>
                <a:lnTo>
                  <a:pt x="332" y="5411"/>
                </a:lnTo>
                <a:lnTo>
                  <a:pt x="266" y="5383"/>
                </a:lnTo>
                <a:lnTo>
                  <a:pt x="208" y="5350"/>
                </a:lnTo>
                <a:lnTo>
                  <a:pt x="156" y="5310"/>
                </a:lnTo>
                <a:lnTo>
                  <a:pt x="111" y="5267"/>
                </a:lnTo>
                <a:lnTo>
                  <a:pt x="73" y="5219"/>
                </a:lnTo>
                <a:lnTo>
                  <a:pt x="43" y="5166"/>
                </a:lnTo>
                <a:lnTo>
                  <a:pt x="22" y="5107"/>
                </a:lnTo>
                <a:lnTo>
                  <a:pt x="7" y="5046"/>
                </a:lnTo>
                <a:lnTo>
                  <a:pt x="0" y="4983"/>
                </a:lnTo>
                <a:lnTo>
                  <a:pt x="2" y="4915"/>
                </a:lnTo>
                <a:lnTo>
                  <a:pt x="12" y="4844"/>
                </a:lnTo>
                <a:lnTo>
                  <a:pt x="30" y="4771"/>
                </a:lnTo>
                <a:lnTo>
                  <a:pt x="57" y="4695"/>
                </a:lnTo>
                <a:lnTo>
                  <a:pt x="92" y="4618"/>
                </a:lnTo>
                <a:lnTo>
                  <a:pt x="136" y="4537"/>
                </a:lnTo>
                <a:lnTo>
                  <a:pt x="1296" y="2625"/>
                </a:lnTo>
                <a:lnTo>
                  <a:pt x="1296" y="470"/>
                </a:lnTo>
                <a:lnTo>
                  <a:pt x="1045" y="470"/>
                </a:lnTo>
                <a:lnTo>
                  <a:pt x="1045" y="0"/>
                </a:lnTo>
                <a:close/>
              </a:path>
            </a:pathLst>
          </a:custGeom>
          <a:solidFill>
            <a:schemeClr val="bg1"/>
          </a:solidFill>
          <a:ln w="0">
            <a:noFill/>
            <a:prstDash val="solid"/>
            <a:round/>
            <a:headEnd/>
            <a:tailEnd/>
          </a:ln>
        </p:spPr>
        <p:txBody>
          <a:bodyPr vert="horz" wrap="square" lIns="90000" tIns="46800" rIns="90000" bIns="46800" numCol="1" anchor="t" anchorCtr="0" compatLnSpc="1">
            <a:prstTxWarp prst="textNoShape">
              <a:avLst/>
            </a:prstTxWarp>
          </a:bodyPr>
          <a:lstStyle/>
          <a:p>
            <a:endParaRPr lang="en-US"/>
          </a:p>
        </p:txBody>
      </p:sp>
      <p:sp>
        <p:nvSpPr>
          <p:cNvPr id="38" name="Rectangle 37"/>
          <p:cNvSpPr/>
          <p:nvPr/>
        </p:nvSpPr>
        <p:spPr>
          <a:xfrm>
            <a:off x="7736591" y="4318008"/>
            <a:ext cx="3235176" cy="613439"/>
          </a:xfrm>
          <a:prstGeom prst="rect">
            <a:avLst/>
          </a:prstGeom>
        </p:spPr>
        <p:txBody>
          <a:bodyPr wrap="square" lIns="90000" tIns="46800" rIns="90000" bIns="46800">
            <a:spAutoFit/>
          </a:bodyPr>
          <a:lstStyle/>
          <a:p>
            <a:pPr>
              <a:lnSpc>
                <a:spcPct val="15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endParaRPr lang="en-US" sz="1200" dirty="0">
              <a:solidFill>
                <a:schemeClr val="bg1">
                  <a:lumMod val="50000"/>
                </a:schemeClr>
              </a:solidFill>
            </a:endParaRPr>
          </a:p>
        </p:txBody>
      </p:sp>
      <p:sp>
        <p:nvSpPr>
          <p:cNvPr id="39" name="TextBox 38"/>
          <p:cNvSpPr txBox="1"/>
          <p:nvPr/>
        </p:nvSpPr>
        <p:spPr>
          <a:xfrm>
            <a:off x="7736591" y="4017784"/>
            <a:ext cx="1329359" cy="307777"/>
          </a:xfrm>
          <a:prstGeom prst="rect">
            <a:avLst/>
          </a:prstGeom>
          <a:solidFill>
            <a:schemeClr val="accent5"/>
          </a:solidFill>
        </p:spPr>
        <p:txBody>
          <a:bodyPr wrap="none" lIns="90000" tIns="46800" rIns="90000" bIns="46800" rtlCol="0">
            <a:spAutoFit/>
          </a:bodyPr>
          <a:lstStyle/>
          <a:p>
            <a:r>
              <a:rPr lang="en-US" sz="1400" b="1" dirty="0">
                <a:solidFill>
                  <a:schemeClr val="bg1"/>
                </a:solidFill>
              </a:rPr>
              <a:t>SUBTITLE HERE</a:t>
            </a:r>
          </a:p>
        </p:txBody>
      </p:sp>
      <p:sp>
        <p:nvSpPr>
          <p:cNvPr id="40" name="Rectangle 39"/>
          <p:cNvSpPr/>
          <p:nvPr/>
        </p:nvSpPr>
        <p:spPr>
          <a:xfrm>
            <a:off x="7736591" y="2172665"/>
            <a:ext cx="3235176" cy="613439"/>
          </a:xfrm>
          <a:prstGeom prst="rect">
            <a:avLst/>
          </a:prstGeom>
        </p:spPr>
        <p:txBody>
          <a:bodyPr wrap="square" lIns="90000" tIns="46800" rIns="90000" bIns="46800">
            <a:spAutoFit/>
          </a:bodyPr>
          <a:lstStyle/>
          <a:p>
            <a:pPr>
              <a:lnSpc>
                <a:spcPct val="15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endParaRPr lang="en-US" sz="1200" dirty="0">
              <a:solidFill>
                <a:schemeClr val="bg1">
                  <a:lumMod val="50000"/>
                </a:schemeClr>
              </a:solidFill>
            </a:endParaRPr>
          </a:p>
        </p:txBody>
      </p:sp>
      <p:sp>
        <p:nvSpPr>
          <p:cNvPr id="41" name="TextBox 40"/>
          <p:cNvSpPr txBox="1"/>
          <p:nvPr/>
        </p:nvSpPr>
        <p:spPr>
          <a:xfrm>
            <a:off x="7736591" y="1872441"/>
            <a:ext cx="1329359" cy="307777"/>
          </a:xfrm>
          <a:prstGeom prst="rect">
            <a:avLst/>
          </a:prstGeom>
          <a:solidFill>
            <a:schemeClr val="accent2"/>
          </a:solidFill>
        </p:spPr>
        <p:txBody>
          <a:bodyPr wrap="none" lIns="90000" tIns="46800" rIns="90000" bIns="46800" rtlCol="0">
            <a:spAutoFit/>
          </a:bodyPr>
          <a:lstStyle/>
          <a:p>
            <a:r>
              <a:rPr lang="en-US" sz="1400" b="1" dirty="0">
                <a:solidFill>
                  <a:schemeClr val="bg1"/>
                </a:solidFill>
              </a:rPr>
              <a:t>SUBTITLE HERE</a:t>
            </a:r>
          </a:p>
        </p:txBody>
      </p:sp>
      <p:sp>
        <p:nvSpPr>
          <p:cNvPr id="42" name="Rectangle 41"/>
          <p:cNvSpPr/>
          <p:nvPr/>
        </p:nvSpPr>
        <p:spPr>
          <a:xfrm>
            <a:off x="1522076" y="5213867"/>
            <a:ext cx="2866207" cy="617733"/>
          </a:xfrm>
          <a:prstGeom prst="rect">
            <a:avLst/>
          </a:prstGeom>
        </p:spPr>
        <p:txBody>
          <a:bodyPr wrap="square" lIns="90000" tIns="46800" rIns="90000" bIns="46800">
            <a:spAutoFit/>
          </a:bodyPr>
          <a:lstStyle/>
          <a:p>
            <a:pPr algn="r">
              <a:lnSpc>
                <a:spcPct val="15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consectetur</a:t>
            </a:r>
            <a:endParaRPr lang="en-US" sz="1200" dirty="0">
              <a:solidFill>
                <a:schemeClr val="bg1">
                  <a:lumMod val="50000"/>
                </a:schemeClr>
              </a:solidFill>
            </a:endParaRPr>
          </a:p>
        </p:txBody>
      </p:sp>
      <p:sp>
        <p:nvSpPr>
          <p:cNvPr id="43" name="TextBox 42"/>
          <p:cNvSpPr txBox="1"/>
          <p:nvPr/>
        </p:nvSpPr>
        <p:spPr>
          <a:xfrm>
            <a:off x="3058925" y="4913643"/>
            <a:ext cx="1329359" cy="307777"/>
          </a:xfrm>
          <a:prstGeom prst="rect">
            <a:avLst/>
          </a:prstGeom>
          <a:solidFill>
            <a:schemeClr val="accent6"/>
          </a:solidFill>
        </p:spPr>
        <p:txBody>
          <a:bodyPr wrap="none" lIns="90000" tIns="46800" rIns="90000" bIns="46800" rtlCol="0">
            <a:spAutoFit/>
          </a:bodyPr>
          <a:lstStyle/>
          <a:p>
            <a:pPr algn="r"/>
            <a:r>
              <a:rPr lang="en-US" sz="1400" b="1" dirty="0">
                <a:solidFill>
                  <a:schemeClr val="bg1"/>
                </a:solidFill>
              </a:rPr>
              <a:t>SUBTITLE HERE</a:t>
            </a:r>
          </a:p>
        </p:txBody>
      </p:sp>
      <p:sp>
        <p:nvSpPr>
          <p:cNvPr id="44" name="Rectangle 43"/>
          <p:cNvSpPr/>
          <p:nvPr/>
        </p:nvSpPr>
        <p:spPr>
          <a:xfrm>
            <a:off x="1522075" y="3068524"/>
            <a:ext cx="2866208" cy="617733"/>
          </a:xfrm>
          <a:prstGeom prst="rect">
            <a:avLst/>
          </a:prstGeom>
        </p:spPr>
        <p:txBody>
          <a:bodyPr wrap="square" lIns="90000" tIns="46800" rIns="90000" bIns="46800">
            <a:spAutoFit/>
          </a:bodyPr>
          <a:lstStyle/>
          <a:p>
            <a:pPr algn="r">
              <a:lnSpc>
                <a:spcPct val="15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consectetur</a:t>
            </a:r>
            <a:endParaRPr lang="en-US" sz="1200" dirty="0">
              <a:solidFill>
                <a:schemeClr val="bg1">
                  <a:lumMod val="50000"/>
                </a:schemeClr>
              </a:solidFill>
            </a:endParaRPr>
          </a:p>
        </p:txBody>
      </p:sp>
      <p:sp>
        <p:nvSpPr>
          <p:cNvPr id="45" name="TextBox 44"/>
          <p:cNvSpPr txBox="1"/>
          <p:nvPr/>
        </p:nvSpPr>
        <p:spPr>
          <a:xfrm>
            <a:off x="3058925" y="2768300"/>
            <a:ext cx="1329359" cy="307777"/>
          </a:xfrm>
          <a:prstGeom prst="rect">
            <a:avLst/>
          </a:prstGeom>
          <a:solidFill>
            <a:schemeClr val="accent4"/>
          </a:solidFill>
        </p:spPr>
        <p:txBody>
          <a:bodyPr wrap="none" lIns="90000" tIns="46800" rIns="90000" bIns="46800" rtlCol="0">
            <a:spAutoFit/>
          </a:bodyPr>
          <a:lstStyle/>
          <a:p>
            <a:pPr algn="r"/>
            <a:r>
              <a:rPr lang="en-US" sz="1400" b="1" dirty="0">
                <a:solidFill>
                  <a:schemeClr val="bg1"/>
                </a:solidFill>
              </a:rPr>
              <a:t>SUBTITLE HERE</a:t>
            </a:r>
          </a:p>
        </p:txBody>
      </p:sp>
      <p:sp>
        <p:nvSpPr>
          <p:cNvPr id="46" name="TextBox 45"/>
          <p:cNvSpPr txBox="1"/>
          <p:nvPr/>
        </p:nvSpPr>
        <p:spPr>
          <a:xfrm>
            <a:off x="3169530" y="1591868"/>
            <a:ext cx="1218753" cy="1200329"/>
          </a:xfrm>
          <a:prstGeom prst="rect">
            <a:avLst/>
          </a:prstGeom>
          <a:noFill/>
        </p:spPr>
        <p:txBody>
          <a:bodyPr wrap="none" lIns="90000" tIns="46800" rIns="90000" bIns="46800" rtlCol="0">
            <a:spAutoFit/>
          </a:bodyPr>
          <a:lstStyle/>
          <a:p>
            <a:pPr algn="r"/>
            <a:r>
              <a:rPr lang="en-US" sz="7200" b="1" dirty="0">
                <a:solidFill>
                  <a:schemeClr val="bg1">
                    <a:lumMod val="95000"/>
                  </a:schemeClr>
                </a:solidFill>
              </a:rPr>
              <a:t>01</a:t>
            </a:r>
          </a:p>
        </p:txBody>
      </p:sp>
      <p:sp>
        <p:nvSpPr>
          <p:cNvPr id="47" name="TextBox 46"/>
          <p:cNvSpPr txBox="1"/>
          <p:nvPr/>
        </p:nvSpPr>
        <p:spPr>
          <a:xfrm>
            <a:off x="7736591" y="2641452"/>
            <a:ext cx="1218753" cy="1200329"/>
          </a:xfrm>
          <a:prstGeom prst="rect">
            <a:avLst/>
          </a:prstGeom>
          <a:noFill/>
        </p:spPr>
        <p:txBody>
          <a:bodyPr wrap="none" lIns="90000" tIns="46800" rIns="90000" bIns="46800" rtlCol="0">
            <a:spAutoFit/>
          </a:bodyPr>
          <a:lstStyle/>
          <a:p>
            <a:r>
              <a:rPr lang="en-US" sz="7200" b="1" dirty="0">
                <a:solidFill>
                  <a:schemeClr val="bg1">
                    <a:lumMod val="95000"/>
                  </a:schemeClr>
                </a:solidFill>
              </a:rPr>
              <a:t>02</a:t>
            </a:r>
          </a:p>
        </p:txBody>
      </p:sp>
      <p:sp>
        <p:nvSpPr>
          <p:cNvPr id="48" name="TextBox 47"/>
          <p:cNvSpPr txBox="1"/>
          <p:nvPr/>
        </p:nvSpPr>
        <p:spPr>
          <a:xfrm>
            <a:off x="3169530" y="3803638"/>
            <a:ext cx="1218753" cy="1200329"/>
          </a:xfrm>
          <a:prstGeom prst="rect">
            <a:avLst/>
          </a:prstGeom>
          <a:noFill/>
        </p:spPr>
        <p:txBody>
          <a:bodyPr wrap="none" lIns="90000" tIns="46800" rIns="90000" bIns="46800" rtlCol="0">
            <a:spAutoFit/>
          </a:bodyPr>
          <a:lstStyle/>
          <a:p>
            <a:pPr algn="r"/>
            <a:r>
              <a:rPr lang="en-US" sz="7200" b="1" dirty="0">
                <a:solidFill>
                  <a:schemeClr val="bg1">
                    <a:lumMod val="95000"/>
                  </a:schemeClr>
                </a:solidFill>
              </a:rPr>
              <a:t>03</a:t>
            </a:r>
          </a:p>
        </p:txBody>
      </p:sp>
      <p:sp>
        <p:nvSpPr>
          <p:cNvPr id="50" name="TextBox 49"/>
          <p:cNvSpPr txBox="1"/>
          <p:nvPr/>
        </p:nvSpPr>
        <p:spPr>
          <a:xfrm>
            <a:off x="7736591" y="4853222"/>
            <a:ext cx="1218753" cy="1200329"/>
          </a:xfrm>
          <a:prstGeom prst="rect">
            <a:avLst/>
          </a:prstGeom>
          <a:noFill/>
        </p:spPr>
        <p:txBody>
          <a:bodyPr wrap="none" lIns="90000" tIns="46800" rIns="90000" bIns="46800" rtlCol="0">
            <a:spAutoFit/>
          </a:bodyPr>
          <a:lstStyle/>
          <a:p>
            <a:r>
              <a:rPr lang="en-US" sz="7200" b="1" dirty="0">
                <a:solidFill>
                  <a:schemeClr val="bg1">
                    <a:lumMod val="95000"/>
                  </a:schemeClr>
                </a:solidFill>
              </a:rPr>
              <a:t>04</a:t>
            </a:r>
          </a:p>
        </p:txBody>
      </p:sp>
      <p:grpSp>
        <p:nvGrpSpPr>
          <p:cNvPr id="36" name="Group 35">
            <a:extLst>
              <a:ext uri="{FF2B5EF4-FFF2-40B4-BE49-F238E27FC236}">
                <a16:creationId xmlns:a16="http://schemas.microsoft.com/office/drawing/2014/main" id="{BF0EFB86-EC11-4584-A6A0-C1E1A839F838}"/>
              </a:ext>
            </a:extLst>
          </p:cNvPr>
          <p:cNvGrpSpPr/>
          <p:nvPr/>
        </p:nvGrpSpPr>
        <p:grpSpPr>
          <a:xfrm>
            <a:off x="3569357" y="480539"/>
            <a:ext cx="5053284" cy="840066"/>
            <a:chOff x="3569357" y="253492"/>
            <a:chExt cx="5053284" cy="840066"/>
          </a:xfrm>
        </p:grpSpPr>
        <p:sp>
          <p:nvSpPr>
            <p:cNvPr id="37" name="TextBox 36">
              <a:extLst>
                <a:ext uri="{FF2B5EF4-FFF2-40B4-BE49-F238E27FC236}">
                  <a16:creationId xmlns:a16="http://schemas.microsoft.com/office/drawing/2014/main" id="{85AC166B-68D8-41DE-9BBC-62A38F582446}"/>
                </a:ext>
              </a:extLst>
            </p:cNvPr>
            <p:cNvSpPr txBox="1"/>
            <p:nvPr/>
          </p:nvSpPr>
          <p:spPr>
            <a:xfrm>
              <a:off x="4567376" y="253492"/>
              <a:ext cx="3057248" cy="584775"/>
            </a:xfrm>
            <a:prstGeom prst="rect">
              <a:avLst/>
            </a:prstGeom>
            <a:noFill/>
          </p:spPr>
          <p:txBody>
            <a:bodyPr wrap="none" lIns="90000" tIns="46800" rIns="90000" bIns="46800" rtlCol="0">
              <a:spAutoFit/>
            </a:bodyPr>
            <a:lstStyle/>
            <a:p>
              <a:pPr algn="ctr"/>
              <a:r>
                <a:rPr lang="zh-CN" altLang="en-US" sz="3200" dirty="0">
                  <a:solidFill>
                    <a:schemeClr val="tx1">
                      <a:lumMod val="75000"/>
                      <a:lumOff val="25000"/>
                    </a:schemeClr>
                  </a:solidFill>
                  <a:latin typeface="+mj-ea"/>
                  <a:ea typeface="+mj-ea"/>
                </a:rPr>
                <a:t>在这里添加标题</a:t>
              </a:r>
              <a:endParaRPr lang="en-US" sz="3200" dirty="0">
                <a:solidFill>
                  <a:schemeClr val="tx1">
                    <a:lumMod val="75000"/>
                    <a:lumOff val="25000"/>
                  </a:schemeClr>
                </a:solidFill>
                <a:latin typeface="+mj-ea"/>
                <a:ea typeface="+mj-ea"/>
              </a:endParaRPr>
            </a:p>
          </p:txBody>
        </p:sp>
        <p:sp>
          <p:nvSpPr>
            <p:cNvPr id="53" name="Rectangle 52">
              <a:extLst>
                <a:ext uri="{FF2B5EF4-FFF2-40B4-BE49-F238E27FC236}">
                  <a16:creationId xmlns:a16="http://schemas.microsoft.com/office/drawing/2014/main" id="{3C59AD5E-6B41-4ADE-814B-5F2F66021056}"/>
                </a:ext>
              </a:extLst>
            </p:cNvPr>
            <p:cNvSpPr/>
            <p:nvPr/>
          </p:nvSpPr>
          <p:spPr>
            <a:xfrm>
              <a:off x="3569357" y="783600"/>
              <a:ext cx="5053284" cy="309958"/>
            </a:xfrm>
            <a:prstGeom prst="rect">
              <a:avLst/>
            </a:prstGeom>
          </p:spPr>
          <p:txBody>
            <a:bodyPr wrap="none" lIns="90000" tIns="46800" rIns="90000" bIns="46800">
              <a:spAutoFit/>
            </a:bodyPr>
            <a:lstStyle/>
            <a:p>
              <a:pPr algn="ctr"/>
              <a:r>
                <a:rPr lang="en-US" sz="1400" dirty="0">
                  <a:solidFill>
                    <a:schemeClr val="bg1">
                      <a:lumMod val="50000"/>
                    </a:schemeClr>
                  </a:solidFill>
                </a:rPr>
                <a:t>Lorem ipsum dolor sit </a:t>
              </a:r>
              <a:r>
                <a:rPr lang="en-US" sz="1400" dirty="0" err="1">
                  <a:solidFill>
                    <a:schemeClr val="bg1">
                      <a:lumMod val="50000"/>
                    </a:schemeClr>
                  </a:solidFill>
                </a:rPr>
                <a:t>amet</a:t>
              </a:r>
              <a:r>
                <a:rPr lang="en-US" sz="1400" dirty="0">
                  <a:solidFill>
                    <a:schemeClr val="bg1">
                      <a:lumMod val="50000"/>
                    </a:schemeClr>
                  </a:solidFill>
                </a:rPr>
                <a:t>, </a:t>
              </a:r>
              <a:r>
                <a:rPr lang="en-US" sz="1400" dirty="0" err="1">
                  <a:solidFill>
                    <a:schemeClr val="bg1">
                      <a:lumMod val="50000"/>
                    </a:schemeClr>
                  </a:solidFill>
                </a:rPr>
                <a:t>consectetuer</a:t>
              </a:r>
              <a:r>
                <a:rPr lang="en-US" sz="1400" dirty="0">
                  <a:solidFill>
                    <a:schemeClr val="bg1">
                      <a:lumMod val="50000"/>
                    </a:schemeClr>
                  </a:solidFill>
                </a:rPr>
                <a:t> </a:t>
              </a:r>
              <a:r>
                <a:rPr lang="en-US" sz="1400" dirty="0" err="1">
                  <a:solidFill>
                    <a:schemeClr val="bg1">
                      <a:lumMod val="50000"/>
                    </a:schemeClr>
                  </a:solidFill>
                </a:rPr>
                <a:t>adipiscing</a:t>
              </a:r>
              <a:r>
                <a:rPr lang="en-US" sz="1400" dirty="0">
                  <a:solidFill>
                    <a:schemeClr val="bg1">
                      <a:lumMod val="50000"/>
                    </a:schemeClr>
                  </a:solidFill>
                </a:rPr>
                <a:t> </a:t>
              </a:r>
              <a:r>
                <a:rPr lang="en-US" sz="1400" dirty="0" err="1">
                  <a:solidFill>
                    <a:schemeClr val="bg1">
                      <a:lumMod val="50000"/>
                    </a:schemeClr>
                  </a:solidFill>
                </a:rPr>
                <a:t>elit</a:t>
              </a:r>
              <a:r>
                <a:rPr lang="en-US" sz="1400" dirty="0">
                  <a:solidFill>
                    <a:schemeClr val="bg1">
                      <a:lumMod val="50000"/>
                    </a:schemeClr>
                  </a:solidFill>
                </a:rPr>
                <a:t>.</a:t>
              </a:r>
            </a:p>
          </p:txBody>
        </p:sp>
      </p:grpSp>
    </p:spTree>
    <p:extLst>
      <p:ext uri="{BB962C8B-B14F-4D97-AF65-F5344CB8AC3E}">
        <p14:creationId xmlns:p14="http://schemas.microsoft.com/office/powerpoint/2010/main" val="25678427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barn(inVertical)">
                                      <p:cBhvr>
                                        <p:cTn id="7" dur="500"/>
                                        <p:tgtEl>
                                          <p:spTgt spid="36"/>
                                        </p:tgtEl>
                                      </p:cBhvr>
                                    </p:animEffect>
                                  </p:childTnLst>
                                </p:cTn>
                              </p:par>
                            </p:childTnLst>
                          </p:cTn>
                        </p:par>
                      </p:childTnLst>
                    </p:cTn>
                  </p:par>
                  <p:par>
                    <p:cTn id="8" fill="hold">
                      <p:stCondLst>
                        <p:cond delay="indefinite"/>
                      </p:stCondLst>
                      <p:childTnLst>
                        <p:par>
                          <p:cTn id="9" fill="hold">
                            <p:stCondLst>
                              <p:cond delay="0"/>
                            </p:stCondLst>
                            <p:childTnLst>
                              <p:par>
                                <p:cTn id="10" presetID="43"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
                                        <p:tgtEl>
                                          <p:spTgt spid="3"/>
                                        </p:tgtEl>
                                      </p:cBhvr>
                                    </p:animEffect>
                                    <p:anim calcmode="lin" valueType="num">
                                      <p:cBhvr>
                                        <p:cTn id="13" dur="400" fill="hold"/>
                                        <p:tgtEl>
                                          <p:spTgt spid="3"/>
                                        </p:tgtEl>
                                        <p:attrNameLst>
                                          <p:attrName>ppt_x</p:attrName>
                                        </p:attrNameLst>
                                      </p:cBhvr>
                                      <p:tavLst>
                                        <p:tav tm="0">
                                          <p:val>
                                            <p:strVal val="#ppt_x"/>
                                          </p:val>
                                        </p:tav>
                                        <p:tav tm="100000">
                                          <p:val>
                                            <p:strVal val="#ppt_x"/>
                                          </p:val>
                                        </p:tav>
                                      </p:tavLst>
                                    </p:anim>
                                    <p:anim calcmode="lin" valueType="num">
                                      <p:cBhvr>
                                        <p:cTn id="14" dur="400" fill="hold"/>
                                        <p:tgtEl>
                                          <p:spTgt spid="3"/>
                                        </p:tgtEl>
                                        <p:attrNameLst>
                                          <p:attrName>ppt_y</p:attrName>
                                        </p:attrNameLst>
                                      </p:cBhvr>
                                      <p:tavLst>
                                        <p:tav tm="0">
                                          <p:val>
                                            <p:strVal val="#ppt_y+0.31"/>
                                          </p:val>
                                        </p:tav>
                                        <p:tav tm="100000">
                                          <p:val>
                                            <p:strVal val="#ppt_y+0.31"/>
                                          </p:val>
                                        </p:tav>
                                      </p:tavLst>
                                    </p:anim>
                                    <p:anim calcmode="lin" valueType="num">
                                      <p:cBhvr>
                                        <p:cTn id="15" dur="600" decel="50000" fill="hold">
                                          <p:stCondLst>
                                            <p:cond delay="400"/>
                                          </p:stCondLst>
                                        </p:cTn>
                                        <p:tgtEl>
                                          <p:spTgt spid="3"/>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6" dur="600" decel="50000" fill="hold">
                                          <p:stCondLst>
                                            <p:cond delay="400"/>
                                          </p:stCondLst>
                                        </p:cTn>
                                        <p:tgtEl>
                                          <p:spTgt spid="3"/>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7" presetID="43" presetClass="entr" presetSubtype="0" fill="hold" grpId="0" nodeType="withEffect">
                                  <p:stCondLst>
                                    <p:cond delay="0"/>
                                  </p:stCondLst>
                                  <p:childTnLst>
                                    <p:set>
                                      <p:cBhvr>
                                        <p:cTn id="18" dur="1" fill="hold">
                                          <p:stCondLst>
                                            <p:cond delay="0"/>
                                          </p:stCondLst>
                                        </p:cTn>
                                        <p:tgtEl>
                                          <p:spTgt spid="92"/>
                                        </p:tgtEl>
                                        <p:attrNameLst>
                                          <p:attrName>style.visibility</p:attrName>
                                        </p:attrNameLst>
                                      </p:cBhvr>
                                      <p:to>
                                        <p:strVal val="visible"/>
                                      </p:to>
                                    </p:set>
                                    <p:animEffect transition="in" filter="fade">
                                      <p:cBhvr>
                                        <p:cTn id="19" dur="100"/>
                                        <p:tgtEl>
                                          <p:spTgt spid="92"/>
                                        </p:tgtEl>
                                      </p:cBhvr>
                                    </p:animEffect>
                                    <p:anim calcmode="lin" valueType="num">
                                      <p:cBhvr>
                                        <p:cTn id="20" dur="400" fill="hold"/>
                                        <p:tgtEl>
                                          <p:spTgt spid="92"/>
                                        </p:tgtEl>
                                        <p:attrNameLst>
                                          <p:attrName>ppt_x</p:attrName>
                                        </p:attrNameLst>
                                      </p:cBhvr>
                                      <p:tavLst>
                                        <p:tav tm="0">
                                          <p:val>
                                            <p:strVal val="#ppt_x"/>
                                          </p:val>
                                        </p:tav>
                                        <p:tav tm="100000">
                                          <p:val>
                                            <p:strVal val="#ppt_x"/>
                                          </p:val>
                                        </p:tav>
                                      </p:tavLst>
                                    </p:anim>
                                    <p:anim calcmode="lin" valueType="num">
                                      <p:cBhvr>
                                        <p:cTn id="21" dur="400" fill="hold"/>
                                        <p:tgtEl>
                                          <p:spTgt spid="92"/>
                                        </p:tgtEl>
                                        <p:attrNameLst>
                                          <p:attrName>ppt_y</p:attrName>
                                        </p:attrNameLst>
                                      </p:cBhvr>
                                      <p:tavLst>
                                        <p:tav tm="0">
                                          <p:val>
                                            <p:strVal val="#ppt_y+0.31"/>
                                          </p:val>
                                        </p:tav>
                                        <p:tav tm="100000">
                                          <p:val>
                                            <p:strVal val="#ppt_y+0.31"/>
                                          </p:val>
                                        </p:tav>
                                      </p:tavLst>
                                    </p:anim>
                                    <p:anim calcmode="lin" valueType="num">
                                      <p:cBhvr>
                                        <p:cTn id="22" dur="600" decel="50000" fill="hold">
                                          <p:stCondLst>
                                            <p:cond delay="400"/>
                                          </p:stCondLst>
                                        </p:cTn>
                                        <p:tgtEl>
                                          <p:spTgt spid="92"/>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3" dur="600" decel="50000" fill="hold">
                                          <p:stCondLst>
                                            <p:cond delay="400"/>
                                          </p:stCondLst>
                                        </p:cTn>
                                        <p:tgtEl>
                                          <p:spTgt spid="92"/>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24" presetID="43" presetClass="entr" presetSubtype="0" fill="hold" grpId="0" nodeType="withEffect">
                                  <p:stCondLst>
                                    <p:cond delay="0"/>
                                  </p:stCondLst>
                                  <p:childTnLst>
                                    <p:set>
                                      <p:cBhvr>
                                        <p:cTn id="25" dur="1" fill="hold">
                                          <p:stCondLst>
                                            <p:cond delay="0"/>
                                          </p:stCondLst>
                                        </p:cTn>
                                        <p:tgtEl>
                                          <p:spTgt spid="97"/>
                                        </p:tgtEl>
                                        <p:attrNameLst>
                                          <p:attrName>style.visibility</p:attrName>
                                        </p:attrNameLst>
                                      </p:cBhvr>
                                      <p:to>
                                        <p:strVal val="visible"/>
                                      </p:to>
                                    </p:set>
                                    <p:animEffect transition="in" filter="fade">
                                      <p:cBhvr>
                                        <p:cTn id="26" dur="100"/>
                                        <p:tgtEl>
                                          <p:spTgt spid="97"/>
                                        </p:tgtEl>
                                      </p:cBhvr>
                                    </p:animEffect>
                                    <p:anim calcmode="lin" valueType="num">
                                      <p:cBhvr>
                                        <p:cTn id="27" dur="400" fill="hold"/>
                                        <p:tgtEl>
                                          <p:spTgt spid="97"/>
                                        </p:tgtEl>
                                        <p:attrNameLst>
                                          <p:attrName>ppt_x</p:attrName>
                                        </p:attrNameLst>
                                      </p:cBhvr>
                                      <p:tavLst>
                                        <p:tav tm="0">
                                          <p:val>
                                            <p:strVal val="#ppt_x"/>
                                          </p:val>
                                        </p:tav>
                                        <p:tav tm="100000">
                                          <p:val>
                                            <p:strVal val="#ppt_x"/>
                                          </p:val>
                                        </p:tav>
                                      </p:tavLst>
                                    </p:anim>
                                    <p:anim calcmode="lin" valueType="num">
                                      <p:cBhvr>
                                        <p:cTn id="28" dur="400" fill="hold"/>
                                        <p:tgtEl>
                                          <p:spTgt spid="97"/>
                                        </p:tgtEl>
                                        <p:attrNameLst>
                                          <p:attrName>ppt_y</p:attrName>
                                        </p:attrNameLst>
                                      </p:cBhvr>
                                      <p:tavLst>
                                        <p:tav tm="0">
                                          <p:val>
                                            <p:strVal val="#ppt_y+0.31"/>
                                          </p:val>
                                        </p:tav>
                                        <p:tav tm="100000">
                                          <p:val>
                                            <p:strVal val="#ppt_y+0.31"/>
                                          </p:val>
                                        </p:tav>
                                      </p:tavLst>
                                    </p:anim>
                                    <p:anim calcmode="lin" valueType="num">
                                      <p:cBhvr>
                                        <p:cTn id="29" dur="600" decel="50000" fill="hold">
                                          <p:stCondLst>
                                            <p:cond delay="400"/>
                                          </p:stCondLst>
                                        </p:cTn>
                                        <p:tgtEl>
                                          <p:spTgt spid="9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0" dur="600" decel="50000" fill="hold">
                                          <p:stCondLst>
                                            <p:cond delay="400"/>
                                          </p:stCondLst>
                                        </p:cTn>
                                        <p:tgtEl>
                                          <p:spTgt spid="97"/>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31" presetID="43" presetClass="entr" presetSubtype="0" fill="hold" grpId="0" nodeType="withEffect">
                                  <p:stCondLst>
                                    <p:cond delay="0"/>
                                  </p:stCondLst>
                                  <p:childTnLst>
                                    <p:set>
                                      <p:cBhvr>
                                        <p:cTn id="32" dur="1" fill="hold">
                                          <p:stCondLst>
                                            <p:cond delay="0"/>
                                          </p:stCondLst>
                                        </p:cTn>
                                        <p:tgtEl>
                                          <p:spTgt spid="98"/>
                                        </p:tgtEl>
                                        <p:attrNameLst>
                                          <p:attrName>style.visibility</p:attrName>
                                        </p:attrNameLst>
                                      </p:cBhvr>
                                      <p:to>
                                        <p:strVal val="visible"/>
                                      </p:to>
                                    </p:set>
                                    <p:animEffect transition="in" filter="fade">
                                      <p:cBhvr>
                                        <p:cTn id="33" dur="100"/>
                                        <p:tgtEl>
                                          <p:spTgt spid="98"/>
                                        </p:tgtEl>
                                      </p:cBhvr>
                                    </p:animEffect>
                                    <p:anim calcmode="lin" valueType="num">
                                      <p:cBhvr>
                                        <p:cTn id="34" dur="400" fill="hold"/>
                                        <p:tgtEl>
                                          <p:spTgt spid="98"/>
                                        </p:tgtEl>
                                        <p:attrNameLst>
                                          <p:attrName>ppt_x</p:attrName>
                                        </p:attrNameLst>
                                      </p:cBhvr>
                                      <p:tavLst>
                                        <p:tav tm="0">
                                          <p:val>
                                            <p:strVal val="#ppt_x"/>
                                          </p:val>
                                        </p:tav>
                                        <p:tav tm="100000">
                                          <p:val>
                                            <p:strVal val="#ppt_x"/>
                                          </p:val>
                                        </p:tav>
                                      </p:tavLst>
                                    </p:anim>
                                    <p:anim calcmode="lin" valueType="num">
                                      <p:cBhvr>
                                        <p:cTn id="35" dur="400" fill="hold"/>
                                        <p:tgtEl>
                                          <p:spTgt spid="98"/>
                                        </p:tgtEl>
                                        <p:attrNameLst>
                                          <p:attrName>ppt_y</p:attrName>
                                        </p:attrNameLst>
                                      </p:cBhvr>
                                      <p:tavLst>
                                        <p:tav tm="0">
                                          <p:val>
                                            <p:strVal val="#ppt_y+0.31"/>
                                          </p:val>
                                        </p:tav>
                                        <p:tav tm="100000">
                                          <p:val>
                                            <p:strVal val="#ppt_y+0.31"/>
                                          </p:val>
                                        </p:tav>
                                      </p:tavLst>
                                    </p:anim>
                                    <p:anim calcmode="lin" valueType="num">
                                      <p:cBhvr>
                                        <p:cTn id="36" dur="600" decel="50000" fill="hold">
                                          <p:stCondLst>
                                            <p:cond delay="400"/>
                                          </p:stCondLst>
                                        </p:cTn>
                                        <p:tgtEl>
                                          <p:spTgt spid="9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7" dur="600" decel="50000" fill="hold">
                                          <p:stCondLst>
                                            <p:cond delay="400"/>
                                          </p:stCondLst>
                                        </p:cTn>
                                        <p:tgtEl>
                                          <p:spTgt spid="9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38" presetID="43" presetClass="entr" presetSubtype="0" fill="hold" grpId="0" nodeType="with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100"/>
                                        <p:tgtEl>
                                          <p:spTgt spid="2"/>
                                        </p:tgtEl>
                                      </p:cBhvr>
                                    </p:animEffect>
                                    <p:anim calcmode="lin" valueType="num">
                                      <p:cBhvr>
                                        <p:cTn id="41" dur="400" fill="hold"/>
                                        <p:tgtEl>
                                          <p:spTgt spid="2"/>
                                        </p:tgtEl>
                                        <p:attrNameLst>
                                          <p:attrName>ppt_x</p:attrName>
                                        </p:attrNameLst>
                                      </p:cBhvr>
                                      <p:tavLst>
                                        <p:tav tm="0">
                                          <p:val>
                                            <p:strVal val="#ppt_x"/>
                                          </p:val>
                                        </p:tav>
                                        <p:tav tm="100000">
                                          <p:val>
                                            <p:strVal val="#ppt_x"/>
                                          </p:val>
                                        </p:tav>
                                      </p:tavLst>
                                    </p:anim>
                                    <p:anim calcmode="lin" valueType="num">
                                      <p:cBhvr>
                                        <p:cTn id="42" dur="400" fill="hold"/>
                                        <p:tgtEl>
                                          <p:spTgt spid="2"/>
                                        </p:tgtEl>
                                        <p:attrNameLst>
                                          <p:attrName>ppt_y</p:attrName>
                                        </p:attrNameLst>
                                      </p:cBhvr>
                                      <p:tavLst>
                                        <p:tav tm="0">
                                          <p:val>
                                            <p:strVal val="#ppt_y+0.31"/>
                                          </p:val>
                                        </p:tav>
                                        <p:tav tm="100000">
                                          <p:val>
                                            <p:strVal val="#ppt_y+0.31"/>
                                          </p:val>
                                        </p:tav>
                                      </p:tavLst>
                                    </p:anim>
                                    <p:anim calcmode="lin" valueType="num">
                                      <p:cBhvr>
                                        <p:cTn id="43" dur="600" decel="50000" fill="hold">
                                          <p:stCondLst>
                                            <p:cond delay="400"/>
                                          </p:stCondLst>
                                        </p:cTn>
                                        <p:tgtEl>
                                          <p:spTgt spid="2"/>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44" dur="600" decel="50000" fill="hold">
                                          <p:stCondLst>
                                            <p:cond delay="400"/>
                                          </p:stCondLst>
                                        </p:cTn>
                                        <p:tgtEl>
                                          <p:spTgt spid="2"/>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45" presetID="43" presetClass="entr" presetSubtype="0" fill="hold" grpId="0" nodeType="withEffect">
                                  <p:stCondLst>
                                    <p:cond delay="0"/>
                                  </p:stCondLst>
                                  <p:childTnLst>
                                    <p:set>
                                      <p:cBhvr>
                                        <p:cTn id="46" dur="1" fill="hold">
                                          <p:stCondLst>
                                            <p:cond delay="0"/>
                                          </p:stCondLst>
                                        </p:cTn>
                                        <p:tgtEl>
                                          <p:spTgt spid="90"/>
                                        </p:tgtEl>
                                        <p:attrNameLst>
                                          <p:attrName>style.visibility</p:attrName>
                                        </p:attrNameLst>
                                      </p:cBhvr>
                                      <p:to>
                                        <p:strVal val="visible"/>
                                      </p:to>
                                    </p:set>
                                    <p:animEffect transition="in" filter="fade">
                                      <p:cBhvr>
                                        <p:cTn id="47" dur="100"/>
                                        <p:tgtEl>
                                          <p:spTgt spid="90"/>
                                        </p:tgtEl>
                                      </p:cBhvr>
                                    </p:animEffect>
                                    <p:anim calcmode="lin" valueType="num">
                                      <p:cBhvr>
                                        <p:cTn id="48" dur="400" fill="hold"/>
                                        <p:tgtEl>
                                          <p:spTgt spid="90"/>
                                        </p:tgtEl>
                                        <p:attrNameLst>
                                          <p:attrName>ppt_x</p:attrName>
                                        </p:attrNameLst>
                                      </p:cBhvr>
                                      <p:tavLst>
                                        <p:tav tm="0">
                                          <p:val>
                                            <p:strVal val="#ppt_x"/>
                                          </p:val>
                                        </p:tav>
                                        <p:tav tm="100000">
                                          <p:val>
                                            <p:strVal val="#ppt_x"/>
                                          </p:val>
                                        </p:tav>
                                      </p:tavLst>
                                    </p:anim>
                                    <p:anim calcmode="lin" valueType="num">
                                      <p:cBhvr>
                                        <p:cTn id="49" dur="400" fill="hold"/>
                                        <p:tgtEl>
                                          <p:spTgt spid="90"/>
                                        </p:tgtEl>
                                        <p:attrNameLst>
                                          <p:attrName>ppt_y</p:attrName>
                                        </p:attrNameLst>
                                      </p:cBhvr>
                                      <p:tavLst>
                                        <p:tav tm="0">
                                          <p:val>
                                            <p:strVal val="#ppt_y+0.31"/>
                                          </p:val>
                                        </p:tav>
                                        <p:tav tm="100000">
                                          <p:val>
                                            <p:strVal val="#ppt_y+0.31"/>
                                          </p:val>
                                        </p:tav>
                                      </p:tavLst>
                                    </p:anim>
                                    <p:anim calcmode="lin" valueType="num">
                                      <p:cBhvr>
                                        <p:cTn id="50" dur="600" decel="50000" fill="hold">
                                          <p:stCondLst>
                                            <p:cond delay="400"/>
                                          </p:stCondLst>
                                        </p:cTn>
                                        <p:tgtEl>
                                          <p:spTgt spid="90"/>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51" dur="600" decel="50000" fill="hold">
                                          <p:stCondLst>
                                            <p:cond delay="400"/>
                                          </p:stCondLst>
                                        </p:cTn>
                                        <p:tgtEl>
                                          <p:spTgt spid="90"/>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52" presetID="43" presetClass="entr" presetSubtype="0" fill="hold" grpId="0" nodeType="withEffect">
                                  <p:stCondLst>
                                    <p:cond delay="0"/>
                                  </p:stCondLst>
                                  <p:childTnLst>
                                    <p:set>
                                      <p:cBhvr>
                                        <p:cTn id="53" dur="1" fill="hold">
                                          <p:stCondLst>
                                            <p:cond delay="0"/>
                                          </p:stCondLst>
                                        </p:cTn>
                                        <p:tgtEl>
                                          <p:spTgt spid="93"/>
                                        </p:tgtEl>
                                        <p:attrNameLst>
                                          <p:attrName>style.visibility</p:attrName>
                                        </p:attrNameLst>
                                      </p:cBhvr>
                                      <p:to>
                                        <p:strVal val="visible"/>
                                      </p:to>
                                    </p:set>
                                    <p:animEffect transition="in" filter="fade">
                                      <p:cBhvr>
                                        <p:cTn id="54" dur="100"/>
                                        <p:tgtEl>
                                          <p:spTgt spid="93"/>
                                        </p:tgtEl>
                                      </p:cBhvr>
                                    </p:animEffect>
                                    <p:anim calcmode="lin" valueType="num">
                                      <p:cBhvr>
                                        <p:cTn id="55" dur="400" fill="hold"/>
                                        <p:tgtEl>
                                          <p:spTgt spid="93"/>
                                        </p:tgtEl>
                                        <p:attrNameLst>
                                          <p:attrName>ppt_x</p:attrName>
                                        </p:attrNameLst>
                                      </p:cBhvr>
                                      <p:tavLst>
                                        <p:tav tm="0">
                                          <p:val>
                                            <p:strVal val="#ppt_x"/>
                                          </p:val>
                                        </p:tav>
                                        <p:tav tm="100000">
                                          <p:val>
                                            <p:strVal val="#ppt_x"/>
                                          </p:val>
                                        </p:tav>
                                      </p:tavLst>
                                    </p:anim>
                                    <p:anim calcmode="lin" valueType="num">
                                      <p:cBhvr>
                                        <p:cTn id="56" dur="400" fill="hold"/>
                                        <p:tgtEl>
                                          <p:spTgt spid="93"/>
                                        </p:tgtEl>
                                        <p:attrNameLst>
                                          <p:attrName>ppt_y</p:attrName>
                                        </p:attrNameLst>
                                      </p:cBhvr>
                                      <p:tavLst>
                                        <p:tav tm="0">
                                          <p:val>
                                            <p:strVal val="#ppt_y+0.31"/>
                                          </p:val>
                                        </p:tav>
                                        <p:tav tm="100000">
                                          <p:val>
                                            <p:strVal val="#ppt_y+0.31"/>
                                          </p:val>
                                        </p:tav>
                                      </p:tavLst>
                                    </p:anim>
                                    <p:anim calcmode="lin" valueType="num">
                                      <p:cBhvr>
                                        <p:cTn id="57" dur="600" decel="50000" fill="hold">
                                          <p:stCondLst>
                                            <p:cond delay="400"/>
                                          </p:stCondLst>
                                        </p:cTn>
                                        <p:tgtEl>
                                          <p:spTgt spid="93"/>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58" dur="600" decel="50000" fill="hold">
                                          <p:stCondLst>
                                            <p:cond delay="400"/>
                                          </p:stCondLst>
                                        </p:cTn>
                                        <p:tgtEl>
                                          <p:spTgt spid="93"/>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59" presetID="43" presetClass="entr" presetSubtype="0" fill="hold" grpId="0" nodeType="withEffect">
                                  <p:stCondLst>
                                    <p:cond delay="0"/>
                                  </p:stCondLst>
                                  <p:childTnLst>
                                    <p:set>
                                      <p:cBhvr>
                                        <p:cTn id="60" dur="1" fill="hold">
                                          <p:stCondLst>
                                            <p:cond delay="0"/>
                                          </p:stCondLst>
                                        </p:cTn>
                                        <p:tgtEl>
                                          <p:spTgt spid="96"/>
                                        </p:tgtEl>
                                        <p:attrNameLst>
                                          <p:attrName>style.visibility</p:attrName>
                                        </p:attrNameLst>
                                      </p:cBhvr>
                                      <p:to>
                                        <p:strVal val="visible"/>
                                      </p:to>
                                    </p:set>
                                    <p:animEffect transition="in" filter="fade">
                                      <p:cBhvr>
                                        <p:cTn id="61" dur="100"/>
                                        <p:tgtEl>
                                          <p:spTgt spid="96"/>
                                        </p:tgtEl>
                                      </p:cBhvr>
                                    </p:animEffect>
                                    <p:anim calcmode="lin" valueType="num">
                                      <p:cBhvr>
                                        <p:cTn id="62" dur="400" fill="hold"/>
                                        <p:tgtEl>
                                          <p:spTgt spid="96"/>
                                        </p:tgtEl>
                                        <p:attrNameLst>
                                          <p:attrName>ppt_x</p:attrName>
                                        </p:attrNameLst>
                                      </p:cBhvr>
                                      <p:tavLst>
                                        <p:tav tm="0">
                                          <p:val>
                                            <p:strVal val="#ppt_x"/>
                                          </p:val>
                                        </p:tav>
                                        <p:tav tm="100000">
                                          <p:val>
                                            <p:strVal val="#ppt_x"/>
                                          </p:val>
                                        </p:tav>
                                      </p:tavLst>
                                    </p:anim>
                                    <p:anim calcmode="lin" valueType="num">
                                      <p:cBhvr>
                                        <p:cTn id="63" dur="400" fill="hold"/>
                                        <p:tgtEl>
                                          <p:spTgt spid="96"/>
                                        </p:tgtEl>
                                        <p:attrNameLst>
                                          <p:attrName>ppt_y</p:attrName>
                                        </p:attrNameLst>
                                      </p:cBhvr>
                                      <p:tavLst>
                                        <p:tav tm="0">
                                          <p:val>
                                            <p:strVal val="#ppt_y+0.31"/>
                                          </p:val>
                                        </p:tav>
                                        <p:tav tm="100000">
                                          <p:val>
                                            <p:strVal val="#ppt_y+0.31"/>
                                          </p:val>
                                        </p:tav>
                                      </p:tavLst>
                                    </p:anim>
                                    <p:anim calcmode="lin" valueType="num">
                                      <p:cBhvr>
                                        <p:cTn id="64" dur="600" decel="50000" fill="hold">
                                          <p:stCondLst>
                                            <p:cond delay="400"/>
                                          </p:stCondLst>
                                        </p:cTn>
                                        <p:tgtEl>
                                          <p:spTgt spid="9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65" dur="600" decel="50000" fill="hold">
                                          <p:stCondLst>
                                            <p:cond delay="400"/>
                                          </p:stCondLst>
                                        </p:cTn>
                                        <p:tgtEl>
                                          <p:spTgt spid="9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66" presetID="43" presetClass="entr" presetSubtype="0" fill="hold" grpId="0" nodeType="withEffect">
                                  <p:stCondLst>
                                    <p:cond delay="0"/>
                                  </p:stCondLst>
                                  <p:childTnLst>
                                    <p:set>
                                      <p:cBhvr>
                                        <p:cTn id="67" dur="1" fill="hold">
                                          <p:stCondLst>
                                            <p:cond delay="0"/>
                                          </p:stCondLst>
                                        </p:cTn>
                                        <p:tgtEl>
                                          <p:spTgt spid="28"/>
                                        </p:tgtEl>
                                        <p:attrNameLst>
                                          <p:attrName>style.visibility</p:attrName>
                                        </p:attrNameLst>
                                      </p:cBhvr>
                                      <p:to>
                                        <p:strVal val="visible"/>
                                      </p:to>
                                    </p:set>
                                    <p:animEffect transition="in" filter="fade">
                                      <p:cBhvr>
                                        <p:cTn id="68" dur="100"/>
                                        <p:tgtEl>
                                          <p:spTgt spid="28"/>
                                        </p:tgtEl>
                                      </p:cBhvr>
                                    </p:animEffect>
                                    <p:anim calcmode="lin" valueType="num">
                                      <p:cBhvr>
                                        <p:cTn id="69" dur="400" fill="hold"/>
                                        <p:tgtEl>
                                          <p:spTgt spid="28"/>
                                        </p:tgtEl>
                                        <p:attrNameLst>
                                          <p:attrName>ppt_x</p:attrName>
                                        </p:attrNameLst>
                                      </p:cBhvr>
                                      <p:tavLst>
                                        <p:tav tm="0">
                                          <p:val>
                                            <p:strVal val="#ppt_x"/>
                                          </p:val>
                                        </p:tav>
                                        <p:tav tm="100000">
                                          <p:val>
                                            <p:strVal val="#ppt_x"/>
                                          </p:val>
                                        </p:tav>
                                      </p:tavLst>
                                    </p:anim>
                                    <p:anim calcmode="lin" valueType="num">
                                      <p:cBhvr>
                                        <p:cTn id="70" dur="400" fill="hold"/>
                                        <p:tgtEl>
                                          <p:spTgt spid="28"/>
                                        </p:tgtEl>
                                        <p:attrNameLst>
                                          <p:attrName>ppt_y</p:attrName>
                                        </p:attrNameLst>
                                      </p:cBhvr>
                                      <p:tavLst>
                                        <p:tav tm="0">
                                          <p:val>
                                            <p:strVal val="#ppt_y+0.31"/>
                                          </p:val>
                                        </p:tav>
                                        <p:tav tm="100000">
                                          <p:val>
                                            <p:strVal val="#ppt_y+0.31"/>
                                          </p:val>
                                        </p:tav>
                                      </p:tavLst>
                                    </p:anim>
                                    <p:anim calcmode="lin" valueType="num">
                                      <p:cBhvr>
                                        <p:cTn id="71" dur="600" decel="50000" fill="hold">
                                          <p:stCondLst>
                                            <p:cond delay="400"/>
                                          </p:stCondLst>
                                        </p:cTn>
                                        <p:tgtEl>
                                          <p:spTgt spid="2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72" dur="600" decel="50000" fill="hold">
                                          <p:stCondLst>
                                            <p:cond delay="400"/>
                                          </p:stCondLst>
                                        </p:cTn>
                                        <p:tgtEl>
                                          <p:spTgt spid="2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73" presetID="43" presetClass="entr" presetSubtype="0" fill="hold" nodeType="with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fade">
                                      <p:cBhvr>
                                        <p:cTn id="75" dur="100"/>
                                        <p:tgtEl>
                                          <p:spTgt spid="29"/>
                                        </p:tgtEl>
                                      </p:cBhvr>
                                    </p:animEffect>
                                    <p:anim calcmode="lin" valueType="num">
                                      <p:cBhvr>
                                        <p:cTn id="76" dur="400" fill="hold"/>
                                        <p:tgtEl>
                                          <p:spTgt spid="29"/>
                                        </p:tgtEl>
                                        <p:attrNameLst>
                                          <p:attrName>ppt_x</p:attrName>
                                        </p:attrNameLst>
                                      </p:cBhvr>
                                      <p:tavLst>
                                        <p:tav tm="0">
                                          <p:val>
                                            <p:strVal val="#ppt_x"/>
                                          </p:val>
                                        </p:tav>
                                        <p:tav tm="100000">
                                          <p:val>
                                            <p:strVal val="#ppt_x"/>
                                          </p:val>
                                        </p:tav>
                                      </p:tavLst>
                                    </p:anim>
                                    <p:anim calcmode="lin" valueType="num">
                                      <p:cBhvr>
                                        <p:cTn id="77" dur="400" fill="hold"/>
                                        <p:tgtEl>
                                          <p:spTgt spid="29"/>
                                        </p:tgtEl>
                                        <p:attrNameLst>
                                          <p:attrName>ppt_y</p:attrName>
                                        </p:attrNameLst>
                                      </p:cBhvr>
                                      <p:tavLst>
                                        <p:tav tm="0">
                                          <p:val>
                                            <p:strVal val="#ppt_y+0.31"/>
                                          </p:val>
                                        </p:tav>
                                        <p:tav tm="100000">
                                          <p:val>
                                            <p:strVal val="#ppt_y+0.31"/>
                                          </p:val>
                                        </p:tav>
                                      </p:tavLst>
                                    </p:anim>
                                    <p:anim calcmode="lin" valueType="num">
                                      <p:cBhvr>
                                        <p:cTn id="78" dur="600" decel="50000" fill="hold">
                                          <p:stCondLst>
                                            <p:cond delay="400"/>
                                          </p:stCondLst>
                                        </p:cTn>
                                        <p:tgtEl>
                                          <p:spTgt spid="29"/>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79" dur="600" decel="50000" fill="hold">
                                          <p:stCondLst>
                                            <p:cond delay="400"/>
                                          </p:stCondLst>
                                        </p:cTn>
                                        <p:tgtEl>
                                          <p:spTgt spid="29"/>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80" presetID="43" presetClass="entr" presetSubtype="0" fill="hold" grpId="0" nodeType="withEffect">
                                  <p:stCondLst>
                                    <p:cond delay="0"/>
                                  </p:stCondLst>
                                  <p:childTnLst>
                                    <p:set>
                                      <p:cBhvr>
                                        <p:cTn id="81" dur="1" fill="hold">
                                          <p:stCondLst>
                                            <p:cond delay="0"/>
                                          </p:stCondLst>
                                        </p:cTn>
                                        <p:tgtEl>
                                          <p:spTgt spid="34"/>
                                        </p:tgtEl>
                                        <p:attrNameLst>
                                          <p:attrName>style.visibility</p:attrName>
                                        </p:attrNameLst>
                                      </p:cBhvr>
                                      <p:to>
                                        <p:strVal val="visible"/>
                                      </p:to>
                                    </p:set>
                                    <p:animEffect transition="in" filter="fade">
                                      <p:cBhvr>
                                        <p:cTn id="82" dur="100"/>
                                        <p:tgtEl>
                                          <p:spTgt spid="34"/>
                                        </p:tgtEl>
                                      </p:cBhvr>
                                    </p:animEffect>
                                    <p:anim calcmode="lin" valueType="num">
                                      <p:cBhvr>
                                        <p:cTn id="83" dur="400" fill="hold"/>
                                        <p:tgtEl>
                                          <p:spTgt spid="34"/>
                                        </p:tgtEl>
                                        <p:attrNameLst>
                                          <p:attrName>ppt_x</p:attrName>
                                        </p:attrNameLst>
                                      </p:cBhvr>
                                      <p:tavLst>
                                        <p:tav tm="0">
                                          <p:val>
                                            <p:strVal val="#ppt_x"/>
                                          </p:val>
                                        </p:tav>
                                        <p:tav tm="100000">
                                          <p:val>
                                            <p:strVal val="#ppt_x"/>
                                          </p:val>
                                        </p:tav>
                                      </p:tavLst>
                                    </p:anim>
                                    <p:anim calcmode="lin" valueType="num">
                                      <p:cBhvr>
                                        <p:cTn id="84" dur="400" fill="hold"/>
                                        <p:tgtEl>
                                          <p:spTgt spid="34"/>
                                        </p:tgtEl>
                                        <p:attrNameLst>
                                          <p:attrName>ppt_y</p:attrName>
                                        </p:attrNameLst>
                                      </p:cBhvr>
                                      <p:tavLst>
                                        <p:tav tm="0">
                                          <p:val>
                                            <p:strVal val="#ppt_y+0.31"/>
                                          </p:val>
                                        </p:tav>
                                        <p:tav tm="100000">
                                          <p:val>
                                            <p:strVal val="#ppt_y+0.31"/>
                                          </p:val>
                                        </p:tav>
                                      </p:tavLst>
                                    </p:anim>
                                    <p:anim calcmode="lin" valueType="num">
                                      <p:cBhvr>
                                        <p:cTn id="85" dur="600" decel="50000" fill="hold">
                                          <p:stCondLst>
                                            <p:cond delay="400"/>
                                          </p:stCondLst>
                                        </p:cTn>
                                        <p:tgtEl>
                                          <p:spTgt spid="3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86" dur="600" decel="50000" fill="hold">
                                          <p:stCondLst>
                                            <p:cond delay="400"/>
                                          </p:stCondLst>
                                        </p:cTn>
                                        <p:tgtEl>
                                          <p:spTgt spid="3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87" presetID="43" presetClass="entr" presetSubtype="0" fill="hold" grpId="0" nodeType="withEffect">
                                  <p:stCondLst>
                                    <p:cond delay="0"/>
                                  </p:stCondLst>
                                  <p:childTnLst>
                                    <p:set>
                                      <p:cBhvr>
                                        <p:cTn id="88" dur="1" fill="hold">
                                          <p:stCondLst>
                                            <p:cond delay="0"/>
                                          </p:stCondLst>
                                        </p:cTn>
                                        <p:tgtEl>
                                          <p:spTgt spid="35"/>
                                        </p:tgtEl>
                                        <p:attrNameLst>
                                          <p:attrName>style.visibility</p:attrName>
                                        </p:attrNameLst>
                                      </p:cBhvr>
                                      <p:to>
                                        <p:strVal val="visible"/>
                                      </p:to>
                                    </p:set>
                                    <p:animEffect transition="in" filter="fade">
                                      <p:cBhvr>
                                        <p:cTn id="89" dur="100"/>
                                        <p:tgtEl>
                                          <p:spTgt spid="35"/>
                                        </p:tgtEl>
                                      </p:cBhvr>
                                    </p:animEffect>
                                    <p:anim calcmode="lin" valueType="num">
                                      <p:cBhvr>
                                        <p:cTn id="90" dur="400" fill="hold"/>
                                        <p:tgtEl>
                                          <p:spTgt spid="35"/>
                                        </p:tgtEl>
                                        <p:attrNameLst>
                                          <p:attrName>ppt_x</p:attrName>
                                        </p:attrNameLst>
                                      </p:cBhvr>
                                      <p:tavLst>
                                        <p:tav tm="0">
                                          <p:val>
                                            <p:strVal val="#ppt_x"/>
                                          </p:val>
                                        </p:tav>
                                        <p:tav tm="100000">
                                          <p:val>
                                            <p:strVal val="#ppt_x"/>
                                          </p:val>
                                        </p:tav>
                                      </p:tavLst>
                                    </p:anim>
                                    <p:anim calcmode="lin" valueType="num">
                                      <p:cBhvr>
                                        <p:cTn id="91" dur="400" fill="hold"/>
                                        <p:tgtEl>
                                          <p:spTgt spid="35"/>
                                        </p:tgtEl>
                                        <p:attrNameLst>
                                          <p:attrName>ppt_y</p:attrName>
                                        </p:attrNameLst>
                                      </p:cBhvr>
                                      <p:tavLst>
                                        <p:tav tm="0">
                                          <p:val>
                                            <p:strVal val="#ppt_y+0.31"/>
                                          </p:val>
                                        </p:tav>
                                        <p:tav tm="100000">
                                          <p:val>
                                            <p:strVal val="#ppt_y+0.31"/>
                                          </p:val>
                                        </p:tav>
                                      </p:tavLst>
                                    </p:anim>
                                    <p:anim calcmode="lin" valueType="num">
                                      <p:cBhvr>
                                        <p:cTn id="92" dur="600" decel="50000" fill="hold">
                                          <p:stCondLst>
                                            <p:cond delay="400"/>
                                          </p:stCondLst>
                                        </p:cTn>
                                        <p:tgtEl>
                                          <p:spTgt spid="35"/>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93" dur="600" decel="50000" fill="hold">
                                          <p:stCondLst>
                                            <p:cond delay="400"/>
                                          </p:stCondLst>
                                        </p:cTn>
                                        <p:tgtEl>
                                          <p:spTgt spid="35"/>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2" presetClass="entr" presetSubtype="4" fill="hold" grpId="0" nodeType="clickEffect">
                                  <p:stCondLst>
                                    <p:cond delay="0"/>
                                  </p:stCondLst>
                                  <p:childTnLst>
                                    <p:set>
                                      <p:cBhvr>
                                        <p:cTn id="97" dur="1" fill="hold">
                                          <p:stCondLst>
                                            <p:cond delay="0"/>
                                          </p:stCondLst>
                                        </p:cTn>
                                        <p:tgtEl>
                                          <p:spTgt spid="44"/>
                                        </p:tgtEl>
                                        <p:attrNameLst>
                                          <p:attrName>style.visibility</p:attrName>
                                        </p:attrNameLst>
                                      </p:cBhvr>
                                      <p:to>
                                        <p:strVal val="visible"/>
                                      </p:to>
                                    </p:set>
                                    <p:anim calcmode="lin" valueType="num">
                                      <p:cBhvr additive="base">
                                        <p:cTn id="98" dur="500" fill="hold"/>
                                        <p:tgtEl>
                                          <p:spTgt spid="44"/>
                                        </p:tgtEl>
                                        <p:attrNameLst>
                                          <p:attrName>ppt_x</p:attrName>
                                        </p:attrNameLst>
                                      </p:cBhvr>
                                      <p:tavLst>
                                        <p:tav tm="0">
                                          <p:val>
                                            <p:strVal val="#ppt_x"/>
                                          </p:val>
                                        </p:tav>
                                        <p:tav tm="100000">
                                          <p:val>
                                            <p:strVal val="#ppt_x"/>
                                          </p:val>
                                        </p:tav>
                                      </p:tavLst>
                                    </p:anim>
                                    <p:anim calcmode="lin" valueType="num">
                                      <p:cBhvr additive="base">
                                        <p:cTn id="99" dur="500" fill="hold"/>
                                        <p:tgtEl>
                                          <p:spTgt spid="44"/>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0"/>
                                  </p:stCondLst>
                                  <p:childTnLst>
                                    <p:set>
                                      <p:cBhvr>
                                        <p:cTn id="101" dur="1" fill="hold">
                                          <p:stCondLst>
                                            <p:cond delay="0"/>
                                          </p:stCondLst>
                                        </p:cTn>
                                        <p:tgtEl>
                                          <p:spTgt spid="45"/>
                                        </p:tgtEl>
                                        <p:attrNameLst>
                                          <p:attrName>style.visibility</p:attrName>
                                        </p:attrNameLst>
                                      </p:cBhvr>
                                      <p:to>
                                        <p:strVal val="visible"/>
                                      </p:to>
                                    </p:set>
                                    <p:anim calcmode="lin" valueType="num">
                                      <p:cBhvr additive="base">
                                        <p:cTn id="102" dur="500" fill="hold"/>
                                        <p:tgtEl>
                                          <p:spTgt spid="45"/>
                                        </p:tgtEl>
                                        <p:attrNameLst>
                                          <p:attrName>ppt_x</p:attrName>
                                        </p:attrNameLst>
                                      </p:cBhvr>
                                      <p:tavLst>
                                        <p:tav tm="0">
                                          <p:val>
                                            <p:strVal val="#ppt_x"/>
                                          </p:val>
                                        </p:tav>
                                        <p:tav tm="100000">
                                          <p:val>
                                            <p:strVal val="#ppt_x"/>
                                          </p:val>
                                        </p:tav>
                                      </p:tavLst>
                                    </p:anim>
                                    <p:anim calcmode="lin" valueType="num">
                                      <p:cBhvr additive="base">
                                        <p:cTn id="103" dur="500" fill="hold"/>
                                        <p:tgtEl>
                                          <p:spTgt spid="45"/>
                                        </p:tgtEl>
                                        <p:attrNameLst>
                                          <p:attrName>ppt_y</p:attrName>
                                        </p:attrNameLst>
                                      </p:cBhvr>
                                      <p:tavLst>
                                        <p:tav tm="0">
                                          <p:val>
                                            <p:strVal val="1+#ppt_h/2"/>
                                          </p:val>
                                        </p:tav>
                                        <p:tav tm="100000">
                                          <p:val>
                                            <p:strVal val="#ppt_y"/>
                                          </p:val>
                                        </p:tav>
                                      </p:tavLst>
                                    </p:anim>
                                  </p:childTnLst>
                                </p:cTn>
                              </p:par>
                              <p:par>
                                <p:cTn id="104" presetID="2" presetClass="entr" presetSubtype="4" fill="hold" grpId="0" nodeType="withEffect">
                                  <p:stCondLst>
                                    <p:cond delay="0"/>
                                  </p:stCondLst>
                                  <p:childTnLst>
                                    <p:set>
                                      <p:cBhvr>
                                        <p:cTn id="105" dur="1" fill="hold">
                                          <p:stCondLst>
                                            <p:cond delay="0"/>
                                          </p:stCondLst>
                                        </p:cTn>
                                        <p:tgtEl>
                                          <p:spTgt spid="46"/>
                                        </p:tgtEl>
                                        <p:attrNameLst>
                                          <p:attrName>style.visibility</p:attrName>
                                        </p:attrNameLst>
                                      </p:cBhvr>
                                      <p:to>
                                        <p:strVal val="visible"/>
                                      </p:to>
                                    </p:set>
                                    <p:anim calcmode="lin" valueType="num">
                                      <p:cBhvr additive="base">
                                        <p:cTn id="106" dur="500" fill="hold"/>
                                        <p:tgtEl>
                                          <p:spTgt spid="46"/>
                                        </p:tgtEl>
                                        <p:attrNameLst>
                                          <p:attrName>ppt_x</p:attrName>
                                        </p:attrNameLst>
                                      </p:cBhvr>
                                      <p:tavLst>
                                        <p:tav tm="0">
                                          <p:val>
                                            <p:strVal val="#ppt_x"/>
                                          </p:val>
                                        </p:tav>
                                        <p:tav tm="100000">
                                          <p:val>
                                            <p:strVal val="#ppt_x"/>
                                          </p:val>
                                        </p:tav>
                                      </p:tavLst>
                                    </p:anim>
                                    <p:anim calcmode="lin" valueType="num">
                                      <p:cBhvr additive="base">
                                        <p:cTn id="107" dur="500" fill="hold"/>
                                        <p:tgtEl>
                                          <p:spTgt spid="46"/>
                                        </p:tgtEl>
                                        <p:attrNameLst>
                                          <p:attrName>ppt_y</p:attrName>
                                        </p:attrNameLst>
                                      </p:cBhvr>
                                      <p:tavLst>
                                        <p:tav tm="0">
                                          <p:val>
                                            <p:strVal val="1+#ppt_h/2"/>
                                          </p:val>
                                        </p:tav>
                                        <p:tav tm="100000">
                                          <p:val>
                                            <p:strVal val="#ppt_y"/>
                                          </p:val>
                                        </p:tav>
                                      </p:tavLst>
                                    </p:anim>
                                  </p:childTnLst>
                                </p:cTn>
                              </p:par>
                              <p:par>
                                <p:cTn id="108" presetID="2" presetClass="entr" presetSubtype="4" fill="hold" grpId="0" nodeType="withEffect">
                                  <p:stCondLst>
                                    <p:cond delay="0"/>
                                  </p:stCondLst>
                                  <p:childTnLst>
                                    <p:set>
                                      <p:cBhvr>
                                        <p:cTn id="109" dur="1" fill="hold">
                                          <p:stCondLst>
                                            <p:cond delay="0"/>
                                          </p:stCondLst>
                                        </p:cTn>
                                        <p:tgtEl>
                                          <p:spTgt spid="40"/>
                                        </p:tgtEl>
                                        <p:attrNameLst>
                                          <p:attrName>style.visibility</p:attrName>
                                        </p:attrNameLst>
                                      </p:cBhvr>
                                      <p:to>
                                        <p:strVal val="visible"/>
                                      </p:to>
                                    </p:set>
                                    <p:anim calcmode="lin" valueType="num">
                                      <p:cBhvr additive="base">
                                        <p:cTn id="110" dur="500" fill="hold"/>
                                        <p:tgtEl>
                                          <p:spTgt spid="40"/>
                                        </p:tgtEl>
                                        <p:attrNameLst>
                                          <p:attrName>ppt_x</p:attrName>
                                        </p:attrNameLst>
                                      </p:cBhvr>
                                      <p:tavLst>
                                        <p:tav tm="0">
                                          <p:val>
                                            <p:strVal val="#ppt_x"/>
                                          </p:val>
                                        </p:tav>
                                        <p:tav tm="100000">
                                          <p:val>
                                            <p:strVal val="#ppt_x"/>
                                          </p:val>
                                        </p:tav>
                                      </p:tavLst>
                                    </p:anim>
                                    <p:anim calcmode="lin" valueType="num">
                                      <p:cBhvr additive="base">
                                        <p:cTn id="111" dur="500" fill="hold"/>
                                        <p:tgtEl>
                                          <p:spTgt spid="40"/>
                                        </p:tgtEl>
                                        <p:attrNameLst>
                                          <p:attrName>ppt_y</p:attrName>
                                        </p:attrNameLst>
                                      </p:cBhvr>
                                      <p:tavLst>
                                        <p:tav tm="0">
                                          <p:val>
                                            <p:strVal val="1+#ppt_h/2"/>
                                          </p:val>
                                        </p:tav>
                                        <p:tav tm="100000">
                                          <p:val>
                                            <p:strVal val="#ppt_y"/>
                                          </p:val>
                                        </p:tav>
                                      </p:tavLst>
                                    </p:anim>
                                  </p:childTnLst>
                                </p:cTn>
                              </p:par>
                              <p:par>
                                <p:cTn id="112" presetID="2" presetClass="entr" presetSubtype="4" fill="hold" grpId="0" nodeType="withEffect">
                                  <p:stCondLst>
                                    <p:cond delay="0"/>
                                  </p:stCondLst>
                                  <p:childTnLst>
                                    <p:set>
                                      <p:cBhvr>
                                        <p:cTn id="113" dur="1" fill="hold">
                                          <p:stCondLst>
                                            <p:cond delay="0"/>
                                          </p:stCondLst>
                                        </p:cTn>
                                        <p:tgtEl>
                                          <p:spTgt spid="41"/>
                                        </p:tgtEl>
                                        <p:attrNameLst>
                                          <p:attrName>style.visibility</p:attrName>
                                        </p:attrNameLst>
                                      </p:cBhvr>
                                      <p:to>
                                        <p:strVal val="visible"/>
                                      </p:to>
                                    </p:set>
                                    <p:anim calcmode="lin" valueType="num">
                                      <p:cBhvr additive="base">
                                        <p:cTn id="114" dur="500" fill="hold"/>
                                        <p:tgtEl>
                                          <p:spTgt spid="41"/>
                                        </p:tgtEl>
                                        <p:attrNameLst>
                                          <p:attrName>ppt_x</p:attrName>
                                        </p:attrNameLst>
                                      </p:cBhvr>
                                      <p:tavLst>
                                        <p:tav tm="0">
                                          <p:val>
                                            <p:strVal val="#ppt_x"/>
                                          </p:val>
                                        </p:tav>
                                        <p:tav tm="100000">
                                          <p:val>
                                            <p:strVal val="#ppt_x"/>
                                          </p:val>
                                        </p:tav>
                                      </p:tavLst>
                                    </p:anim>
                                    <p:anim calcmode="lin" valueType="num">
                                      <p:cBhvr additive="base">
                                        <p:cTn id="115" dur="500" fill="hold"/>
                                        <p:tgtEl>
                                          <p:spTgt spid="41"/>
                                        </p:tgtEl>
                                        <p:attrNameLst>
                                          <p:attrName>ppt_y</p:attrName>
                                        </p:attrNameLst>
                                      </p:cBhvr>
                                      <p:tavLst>
                                        <p:tav tm="0">
                                          <p:val>
                                            <p:strVal val="1+#ppt_h/2"/>
                                          </p:val>
                                        </p:tav>
                                        <p:tav tm="100000">
                                          <p:val>
                                            <p:strVal val="#ppt_y"/>
                                          </p:val>
                                        </p:tav>
                                      </p:tavLst>
                                    </p:anim>
                                  </p:childTnLst>
                                </p:cTn>
                              </p:par>
                              <p:par>
                                <p:cTn id="116" presetID="2" presetClass="entr" presetSubtype="4" fill="hold" grpId="0" nodeType="withEffect">
                                  <p:stCondLst>
                                    <p:cond delay="0"/>
                                  </p:stCondLst>
                                  <p:childTnLst>
                                    <p:set>
                                      <p:cBhvr>
                                        <p:cTn id="117" dur="1" fill="hold">
                                          <p:stCondLst>
                                            <p:cond delay="0"/>
                                          </p:stCondLst>
                                        </p:cTn>
                                        <p:tgtEl>
                                          <p:spTgt spid="47"/>
                                        </p:tgtEl>
                                        <p:attrNameLst>
                                          <p:attrName>style.visibility</p:attrName>
                                        </p:attrNameLst>
                                      </p:cBhvr>
                                      <p:to>
                                        <p:strVal val="visible"/>
                                      </p:to>
                                    </p:set>
                                    <p:anim calcmode="lin" valueType="num">
                                      <p:cBhvr additive="base">
                                        <p:cTn id="118" dur="500" fill="hold"/>
                                        <p:tgtEl>
                                          <p:spTgt spid="47"/>
                                        </p:tgtEl>
                                        <p:attrNameLst>
                                          <p:attrName>ppt_x</p:attrName>
                                        </p:attrNameLst>
                                      </p:cBhvr>
                                      <p:tavLst>
                                        <p:tav tm="0">
                                          <p:val>
                                            <p:strVal val="#ppt_x"/>
                                          </p:val>
                                        </p:tav>
                                        <p:tav tm="100000">
                                          <p:val>
                                            <p:strVal val="#ppt_x"/>
                                          </p:val>
                                        </p:tav>
                                      </p:tavLst>
                                    </p:anim>
                                    <p:anim calcmode="lin" valueType="num">
                                      <p:cBhvr additive="base">
                                        <p:cTn id="119"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120" fill="hold">
                      <p:stCondLst>
                        <p:cond delay="indefinite"/>
                      </p:stCondLst>
                      <p:childTnLst>
                        <p:par>
                          <p:cTn id="121" fill="hold">
                            <p:stCondLst>
                              <p:cond delay="0"/>
                            </p:stCondLst>
                            <p:childTnLst>
                              <p:par>
                                <p:cTn id="122" presetID="2" presetClass="entr" presetSubtype="4" fill="hold" grpId="0" nodeType="clickEffect">
                                  <p:stCondLst>
                                    <p:cond delay="0"/>
                                  </p:stCondLst>
                                  <p:childTnLst>
                                    <p:set>
                                      <p:cBhvr>
                                        <p:cTn id="123" dur="1" fill="hold">
                                          <p:stCondLst>
                                            <p:cond delay="0"/>
                                          </p:stCondLst>
                                        </p:cTn>
                                        <p:tgtEl>
                                          <p:spTgt spid="42"/>
                                        </p:tgtEl>
                                        <p:attrNameLst>
                                          <p:attrName>style.visibility</p:attrName>
                                        </p:attrNameLst>
                                      </p:cBhvr>
                                      <p:to>
                                        <p:strVal val="visible"/>
                                      </p:to>
                                    </p:set>
                                    <p:anim calcmode="lin" valueType="num">
                                      <p:cBhvr additive="base">
                                        <p:cTn id="124" dur="500" fill="hold"/>
                                        <p:tgtEl>
                                          <p:spTgt spid="42"/>
                                        </p:tgtEl>
                                        <p:attrNameLst>
                                          <p:attrName>ppt_x</p:attrName>
                                        </p:attrNameLst>
                                      </p:cBhvr>
                                      <p:tavLst>
                                        <p:tav tm="0">
                                          <p:val>
                                            <p:strVal val="#ppt_x"/>
                                          </p:val>
                                        </p:tav>
                                        <p:tav tm="100000">
                                          <p:val>
                                            <p:strVal val="#ppt_x"/>
                                          </p:val>
                                        </p:tav>
                                      </p:tavLst>
                                    </p:anim>
                                    <p:anim calcmode="lin" valueType="num">
                                      <p:cBhvr additive="base">
                                        <p:cTn id="125" dur="500" fill="hold"/>
                                        <p:tgtEl>
                                          <p:spTgt spid="42"/>
                                        </p:tgtEl>
                                        <p:attrNameLst>
                                          <p:attrName>ppt_y</p:attrName>
                                        </p:attrNameLst>
                                      </p:cBhvr>
                                      <p:tavLst>
                                        <p:tav tm="0">
                                          <p:val>
                                            <p:strVal val="1+#ppt_h/2"/>
                                          </p:val>
                                        </p:tav>
                                        <p:tav tm="100000">
                                          <p:val>
                                            <p:strVal val="#ppt_y"/>
                                          </p:val>
                                        </p:tav>
                                      </p:tavLst>
                                    </p:anim>
                                  </p:childTnLst>
                                </p:cTn>
                              </p:par>
                              <p:par>
                                <p:cTn id="126" presetID="2" presetClass="entr" presetSubtype="4" fill="hold" grpId="0" nodeType="withEffect">
                                  <p:stCondLst>
                                    <p:cond delay="0"/>
                                  </p:stCondLst>
                                  <p:childTnLst>
                                    <p:set>
                                      <p:cBhvr>
                                        <p:cTn id="127" dur="1" fill="hold">
                                          <p:stCondLst>
                                            <p:cond delay="0"/>
                                          </p:stCondLst>
                                        </p:cTn>
                                        <p:tgtEl>
                                          <p:spTgt spid="43"/>
                                        </p:tgtEl>
                                        <p:attrNameLst>
                                          <p:attrName>style.visibility</p:attrName>
                                        </p:attrNameLst>
                                      </p:cBhvr>
                                      <p:to>
                                        <p:strVal val="visible"/>
                                      </p:to>
                                    </p:set>
                                    <p:anim calcmode="lin" valueType="num">
                                      <p:cBhvr additive="base">
                                        <p:cTn id="128" dur="500" fill="hold"/>
                                        <p:tgtEl>
                                          <p:spTgt spid="43"/>
                                        </p:tgtEl>
                                        <p:attrNameLst>
                                          <p:attrName>ppt_x</p:attrName>
                                        </p:attrNameLst>
                                      </p:cBhvr>
                                      <p:tavLst>
                                        <p:tav tm="0">
                                          <p:val>
                                            <p:strVal val="#ppt_x"/>
                                          </p:val>
                                        </p:tav>
                                        <p:tav tm="100000">
                                          <p:val>
                                            <p:strVal val="#ppt_x"/>
                                          </p:val>
                                        </p:tav>
                                      </p:tavLst>
                                    </p:anim>
                                    <p:anim calcmode="lin" valueType="num">
                                      <p:cBhvr additive="base">
                                        <p:cTn id="129" dur="500" fill="hold"/>
                                        <p:tgtEl>
                                          <p:spTgt spid="43"/>
                                        </p:tgtEl>
                                        <p:attrNameLst>
                                          <p:attrName>ppt_y</p:attrName>
                                        </p:attrNameLst>
                                      </p:cBhvr>
                                      <p:tavLst>
                                        <p:tav tm="0">
                                          <p:val>
                                            <p:strVal val="1+#ppt_h/2"/>
                                          </p:val>
                                        </p:tav>
                                        <p:tav tm="100000">
                                          <p:val>
                                            <p:strVal val="#ppt_y"/>
                                          </p:val>
                                        </p:tav>
                                      </p:tavLst>
                                    </p:anim>
                                  </p:childTnLst>
                                </p:cTn>
                              </p:par>
                              <p:par>
                                <p:cTn id="130" presetID="2" presetClass="entr" presetSubtype="4" fill="hold" grpId="0" nodeType="withEffect">
                                  <p:stCondLst>
                                    <p:cond delay="0"/>
                                  </p:stCondLst>
                                  <p:childTnLst>
                                    <p:set>
                                      <p:cBhvr>
                                        <p:cTn id="131" dur="1" fill="hold">
                                          <p:stCondLst>
                                            <p:cond delay="0"/>
                                          </p:stCondLst>
                                        </p:cTn>
                                        <p:tgtEl>
                                          <p:spTgt spid="48"/>
                                        </p:tgtEl>
                                        <p:attrNameLst>
                                          <p:attrName>style.visibility</p:attrName>
                                        </p:attrNameLst>
                                      </p:cBhvr>
                                      <p:to>
                                        <p:strVal val="visible"/>
                                      </p:to>
                                    </p:set>
                                    <p:anim calcmode="lin" valueType="num">
                                      <p:cBhvr additive="base">
                                        <p:cTn id="132" dur="500" fill="hold"/>
                                        <p:tgtEl>
                                          <p:spTgt spid="48"/>
                                        </p:tgtEl>
                                        <p:attrNameLst>
                                          <p:attrName>ppt_x</p:attrName>
                                        </p:attrNameLst>
                                      </p:cBhvr>
                                      <p:tavLst>
                                        <p:tav tm="0">
                                          <p:val>
                                            <p:strVal val="#ppt_x"/>
                                          </p:val>
                                        </p:tav>
                                        <p:tav tm="100000">
                                          <p:val>
                                            <p:strVal val="#ppt_x"/>
                                          </p:val>
                                        </p:tav>
                                      </p:tavLst>
                                    </p:anim>
                                    <p:anim calcmode="lin" valueType="num">
                                      <p:cBhvr additive="base">
                                        <p:cTn id="133" dur="500" fill="hold"/>
                                        <p:tgtEl>
                                          <p:spTgt spid="48"/>
                                        </p:tgtEl>
                                        <p:attrNameLst>
                                          <p:attrName>ppt_y</p:attrName>
                                        </p:attrNameLst>
                                      </p:cBhvr>
                                      <p:tavLst>
                                        <p:tav tm="0">
                                          <p:val>
                                            <p:strVal val="1+#ppt_h/2"/>
                                          </p:val>
                                        </p:tav>
                                        <p:tav tm="100000">
                                          <p:val>
                                            <p:strVal val="#ppt_y"/>
                                          </p:val>
                                        </p:tav>
                                      </p:tavLst>
                                    </p:anim>
                                  </p:childTnLst>
                                </p:cTn>
                              </p:par>
                              <p:par>
                                <p:cTn id="134" presetID="2" presetClass="entr" presetSubtype="4" fill="hold" grpId="0" nodeType="withEffect">
                                  <p:stCondLst>
                                    <p:cond delay="0"/>
                                  </p:stCondLst>
                                  <p:childTnLst>
                                    <p:set>
                                      <p:cBhvr>
                                        <p:cTn id="135" dur="1" fill="hold">
                                          <p:stCondLst>
                                            <p:cond delay="0"/>
                                          </p:stCondLst>
                                        </p:cTn>
                                        <p:tgtEl>
                                          <p:spTgt spid="38"/>
                                        </p:tgtEl>
                                        <p:attrNameLst>
                                          <p:attrName>style.visibility</p:attrName>
                                        </p:attrNameLst>
                                      </p:cBhvr>
                                      <p:to>
                                        <p:strVal val="visible"/>
                                      </p:to>
                                    </p:set>
                                    <p:anim calcmode="lin" valueType="num">
                                      <p:cBhvr additive="base">
                                        <p:cTn id="136" dur="500" fill="hold"/>
                                        <p:tgtEl>
                                          <p:spTgt spid="38"/>
                                        </p:tgtEl>
                                        <p:attrNameLst>
                                          <p:attrName>ppt_x</p:attrName>
                                        </p:attrNameLst>
                                      </p:cBhvr>
                                      <p:tavLst>
                                        <p:tav tm="0">
                                          <p:val>
                                            <p:strVal val="#ppt_x"/>
                                          </p:val>
                                        </p:tav>
                                        <p:tav tm="100000">
                                          <p:val>
                                            <p:strVal val="#ppt_x"/>
                                          </p:val>
                                        </p:tav>
                                      </p:tavLst>
                                    </p:anim>
                                    <p:anim calcmode="lin" valueType="num">
                                      <p:cBhvr additive="base">
                                        <p:cTn id="137" dur="500" fill="hold"/>
                                        <p:tgtEl>
                                          <p:spTgt spid="38"/>
                                        </p:tgtEl>
                                        <p:attrNameLst>
                                          <p:attrName>ppt_y</p:attrName>
                                        </p:attrNameLst>
                                      </p:cBhvr>
                                      <p:tavLst>
                                        <p:tav tm="0">
                                          <p:val>
                                            <p:strVal val="1+#ppt_h/2"/>
                                          </p:val>
                                        </p:tav>
                                        <p:tav tm="100000">
                                          <p:val>
                                            <p:strVal val="#ppt_y"/>
                                          </p:val>
                                        </p:tav>
                                      </p:tavLst>
                                    </p:anim>
                                  </p:childTnLst>
                                </p:cTn>
                              </p:par>
                              <p:par>
                                <p:cTn id="138" presetID="2" presetClass="entr" presetSubtype="4" fill="hold" grpId="0" nodeType="withEffect">
                                  <p:stCondLst>
                                    <p:cond delay="0"/>
                                  </p:stCondLst>
                                  <p:childTnLst>
                                    <p:set>
                                      <p:cBhvr>
                                        <p:cTn id="139" dur="1" fill="hold">
                                          <p:stCondLst>
                                            <p:cond delay="0"/>
                                          </p:stCondLst>
                                        </p:cTn>
                                        <p:tgtEl>
                                          <p:spTgt spid="39"/>
                                        </p:tgtEl>
                                        <p:attrNameLst>
                                          <p:attrName>style.visibility</p:attrName>
                                        </p:attrNameLst>
                                      </p:cBhvr>
                                      <p:to>
                                        <p:strVal val="visible"/>
                                      </p:to>
                                    </p:set>
                                    <p:anim calcmode="lin" valueType="num">
                                      <p:cBhvr additive="base">
                                        <p:cTn id="140" dur="500" fill="hold"/>
                                        <p:tgtEl>
                                          <p:spTgt spid="39"/>
                                        </p:tgtEl>
                                        <p:attrNameLst>
                                          <p:attrName>ppt_x</p:attrName>
                                        </p:attrNameLst>
                                      </p:cBhvr>
                                      <p:tavLst>
                                        <p:tav tm="0">
                                          <p:val>
                                            <p:strVal val="#ppt_x"/>
                                          </p:val>
                                        </p:tav>
                                        <p:tav tm="100000">
                                          <p:val>
                                            <p:strVal val="#ppt_x"/>
                                          </p:val>
                                        </p:tav>
                                      </p:tavLst>
                                    </p:anim>
                                    <p:anim calcmode="lin" valueType="num">
                                      <p:cBhvr additive="base">
                                        <p:cTn id="141" dur="500" fill="hold"/>
                                        <p:tgtEl>
                                          <p:spTgt spid="39"/>
                                        </p:tgtEl>
                                        <p:attrNameLst>
                                          <p:attrName>ppt_y</p:attrName>
                                        </p:attrNameLst>
                                      </p:cBhvr>
                                      <p:tavLst>
                                        <p:tav tm="0">
                                          <p:val>
                                            <p:strVal val="1+#ppt_h/2"/>
                                          </p:val>
                                        </p:tav>
                                        <p:tav tm="100000">
                                          <p:val>
                                            <p:strVal val="#ppt_y"/>
                                          </p:val>
                                        </p:tav>
                                      </p:tavLst>
                                    </p:anim>
                                  </p:childTnLst>
                                </p:cTn>
                              </p:par>
                              <p:par>
                                <p:cTn id="142" presetID="2" presetClass="entr" presetSubtype="4" fill="hold" grpId="0" nodeType="withEffect">
                                  <p:stCondLst>
                                    <p:cond delay="0"/>
                                  </p:stCondLst>
                                  <p:childTnLst>
                                    <p:set>
                                      <p:cBhvr>
                                        <p:cTn id="143" dur="1" fill="hold">
                                          <p:stCondLst>
                                            <p:cond delay="0"/>
                                          </p:stCondLst>
                                        </p:cTn>
                                        <p:tgtEl>
                                          <p:spTgt spid="50"/>
                                        </p:tgtEl>
                                        <p:attrNameLst>
                                          <p:attrName>style.visibility</p:attrName>
                                        </p:attrNameLst>
                                      </p:cBhvr>
                                      <p:to>
                                        <p:strVal val="visible"/>
                                      </p:to>
                                    </p:set>
                                    <p:anim calcmode="lin" valueType="num">
                                      <p:cBhvr additive="base">
                                        <p:cTn id="144" dur="500" fill="hold"/>
                                        <p:tgtEl>
                                          <p:spTgt spid="50"/>
                                        </p:tgtEl>
                                        <p:attrNameLst>
                                          <p:attrName>ppt_x</p:attrName>
                                        </p:attrNameLst>
                                      </p:cBhvr>
                                      <p:tavLst>
                                        <p:tav tm="0">
                                          <p:val>
                                            <p:strVal val="#ppt_x"/>
                                          </p:val>
                                        </p:tav>
                                        <p:tav tm="100000">
                                          <p:val>
                                            <p:strVal val="#ppt_x"/>
                                          </p:val>
                                        </p:tav>
                                      </p:tavLst>
                                    </p:anim>
                                    <p:anim calcmode="lin" valueType="num">
                                      <p:cBhvr additive="base">
                                        <p:cTn id="145"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2" grpId="0" animBg="1"/>
      <p:bldP spid="97" grpId="0" animBg="1"/>
      <p:bldP spid="98" grpId="0" animBg="1"/>
      <p:bldP spid="2" grpId="0" animBg="1"/>
      <p:bldP spid="90" grpId="0" animBg="1"/>
      <p:bldP spid="93" grpId="0" animBg="1"/>
      <p:bldP spid="96" grpId="0" animBg="1"/>
      <p:bldP spid="28" grpId="0" animBg="1"/>
      <p:bldP spid="34" grpId="0" animBg="1"/>
      <p:bldP spid="35" grpId="0" animBg="1"/>
      <p:bldP spid="38" grpId="0"/>
      <p:bldP spid="39" grpId="0" animBg="1"/>
      <p:bldP spid="40" grpId="0"/>
      <p:bldP spid="41" grpId="0" animBg="1"/>
      <p:bldP spid="42" grpId="0"/>
      <p:bldP spid="43" grpId="0" animBg="1"/>
      <p:bldP spid="44" grpId="0"/>
      <p:bldP spid="45" grpId="0" animBg="1"/>
      <p:bldP spid="46" grpId="0"/>
      <p:bldP spid="47" grpId="0"/>
      <p:bldP spid="48" grpId="0"/>
      <p:bldP spid="5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0" y="3429000"/>
            <a:ext cx="12192000" cy="0"/>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1665351" y="3292642"/>
            <a:ext cx="272716" cy="27271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54" name="Oval 53"/>
          <p:cNvSpPr/>
          <p:nvPr/>
        </p:nvSpPr>
        <p:spPr>
          <a:xfrm>
            <a:off x="3812496" y="3299961"/>
            <a:ext cx="272716" cy="2727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0" name="Oval 39"/>
          <p:cNvSpPr/>
          <p:nvPr/>
        </p:nvSpPr>
        <p:spPr>
          <a:xfrm>
            <a:off x="5959641" y="3292642"/>
            <a:ext cx="272716" cy="27271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1" name="Oval 40"/>
          <p:cNvSpPr/>
          <p:nvPr/>
        </p:nvSpPr>
        <p:spPr>
          <a:xfrm>
            <a:off x="8106786" y="3299961"/>
            <a:ext cx="272716" cy="27271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4" name="Oval 43"/>
          <p:cNvSpPr/>
          <p:nvPr/>
        </p:nvSpPr>
        <p:spPr>
          <a:xfrm>
            <a:off x="10253933" y="3292642"/>
            <a:ext cx="272716" cy="27271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4" name="Oval 13"/>
          <p:cNvSpPr/>
          <p:nvPr/>
        </p:nvSpPr>
        <p:spPr>
          <a:xfrm>
            <a:off x="1264340" y="1921304"/>
            <a:ext cx="1074738" cy="1074738"/>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5" name="Oval 44"/>
          <p:cNvSpPr/>
          <p:nvPr/>
        </p:nvSpPr>
        <p:spPr>
          <a:xfrm>
            <a:off x="3411485" y="1921304"/>
            <a:ext cx="1074738" cy="1074738"/>
          </a:xfrm>
          <a:prstGeom prst="ellips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6" name="Oval 45"/>
          <p:cNvSpPr/>
          <p:nvPr/>
        </p:nvSpPr>
        <p:spPr>
          <a:xfrm>
            <a:off x="5558630" y="1921304"/>
            <a:ext cx="1074738" cy="1074738"/>
          </a:xfrm>
          <a:prstGeom prst="ellips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47" name="Oval 46"/>
          <p:cNvSpPr/>
          <p:nvPr/>
        </p:nvSpPr>
        <p:spPr>
          <a:xfrm>
            <a:off x="7705775" y="1921304"/>
            <a:ext cx="1074738" cy="1074738"/>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50" name="Oval 49"/>
          <p:cNvSpPr/>
          <p:nvPr/>
        </p:nvSpPr>
        <p:spPr>
          <a:xfrm>
            <a:off x="9848877" y="1921304"/>
            <a:ext cx="1074738" cy="1074738"/>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52" name="TextBox 51"/>
          <p:cNvSpPr txBox="1"/>
          <p:nvPr/>
        </p:nvSpPr>
        <p:spPr>
          <a:xfrm>
            <a:off x="1018078" y="4158400"/>
            <a:ext cx="1497824" cy="340735"/>
          </a:xfrm>
          <a:prstGeom prst="rect">
            <a:avLst/>
          </a:prstGeom>
          <a:noFill/>
        </p:spPr>
        <p:txBody>
          <a:bodyPr wrap="none" lIns="90000" tIns="46800" rIns="90000" bIns="46800" rtlCol="0">
            <a:spAutoFit/>
          </a:bodyPr>
          <a:lstStyle/>
          <a:p>
            <a:pPr algn="ctr"/>
            <a:r>
              <a:rPr lang="en-US" sz="1600" b="1" dirty="0">
                <a:solidFill>
                  <a:schemeClr val="tx1">
                    <a:lumMod val="65000"/>
                    <a:lumOff val="35000"/>
                  </a:schemeClr>
                </a:solidFill>
              </a:rPr>
              <a:t>SUBTITLE HERE</a:t>
            </a:r>
          </a:p>
        </p:txBody>
      </p:sp>
      <p:sp>
        <p:nvSpPr>
          <p:cNvPr id="53" name="Rectangle 52"/>
          <p:cNvSpPr/>
          <p:nvPr/>
        </p:nvSpPr>
        <p:spPr>
          <a:xfrm>
            <a:off x="731361" y="4533292"/>
            <a:ext cx="2070730" cy="904544"/>
          </a:xfrm>
          <a:prstGeom prst="rect">
            <a:avLst/>
          </a:prstGeom>
        </p:spPr>
        <p:txBody>
          <a:bodyPr wrap="square" lIns="90000" tIns="46800" rIns="90000" bIns="46800">
            <a:spAutoFit/>
          </a:bodyPr>
          <a:lstStyle/>
          <a:p>
            <a:pPr algn="ctr">
              <a:lnSpc>
                <a:spcPct val="130000"/>
              </a:lnSpc>
            </a:pPr>
            <a:r>
              <a:rPr lang="en-US" sz="1400">
                <a:solidFill>
                  <a:schemeClr val="bg1">
                    <a:lumMod val="50000"/>
                  </a:schemeClr>
                </a:solidFill>
                <a:ea typeface="Adobe Fan Heiti Std B" panose="020B0700000000000000" pitchFamily="34" charset="-128"/>
              </a:rPr>
              <a:t>Lorem ipsum dolor sit amet, consectetir adis piscing uit adis</a:t>
            </a:r>
            <a:endParaRPr lang="en-US" sz="1400" dirty="0">
              <a:solidFill>
                <a:schemeClr val="bg1">
                  <a:lumMod val="50000"/>
                </a:schemeClr>
              </a:solidFill>
            </a:endParaRPr>
          </a:p>
        </p:txBody>
      </p:sp>
      <p:sp>
        <p:nvSpPr>
          <p:cNvPr id="55" name="TextBox 54"/>
          <p:cNvSpPr txBox="1"/>
          <p:nvPr/>
        </p:nvSpPr>
        <p:spPr>
          <a:xfrm>
            <a:off x="1329863" y="3701716"/>
            <a:ext cx="874255" cy="463846"/>
          </a:xfrm>
          <a:prstGeom prst="rect">
            <a:avLst/>
          </a:prstGeom>
          <a:noFill/>
        </p:spPr>
        <p:txBody>
          <a:bodyPr wrap="none" lIns="90000" tIns="46800" rIns="90000" bIns="46800" rtlCol="0">
            <a:spAutoFit/>
          </a:bodyPr>
          <a:lstStyle/>
          <a:p>
            <a:pPr algn="ctr"/>
            <a:r>
              <a:rPr lang="en-US" sz="2400" b="1">
                <a:solidFill>
                  <a:schemeClr val="accent2"/>
                </a:solidFill>
              </a:rPr>
              <a:t>2019</a:t>
            </a:r>
            <a:endParaRPr lang="en-US" sz="2400" b="1" dirty="0">
              <a:solidFill>
                <a:schemeClr val="accent2"/>
              </a:solidFill>
            </a:endParaRPr>
          </a:p>
        </p:txBody>
      </p:sp>
      <p:sp>
        <p:nvSpPr>
          <p:cNvPr id="57" name="TextBox 56"/>
          <p:cNvSpPr txBox="1"/>
          <p:nvPr/>
        </p:nvSpPr>
        <p:spPr>
          <a:xfrm>
            <a:off x="3176733" y="4158400"/>
            <a:ext cx="1497824" cy="340735"/>
          </a:xfrm>
          <a:prstGeom prst="rect">
            <a:avLst/>
          </a:prstGeom>
          <a:noFill/>
        </p:spPr>
        <p:txBody>
          <a:bodyPr wrap="none" lIns="90000" tIns="46800" rIns="90000" bIns="46800" rtlCol="0">
            <a:spAutoFit/>
          </a:bodyPr>
          <a:lstStyle/>
          <a:p>
            <a:pPr algn="ctr"/>
            <a:r>
              <a:rPr lang="en-US" sz="1600" b="1" dirty="0">
                <a:solidFill>
                  <a:schemeClr val="tx1">
                    <a:lumMod val="65000"/>
                    <a:lumOff val="35000"/>
                  </a:schemeClr>
                </a:solidFill>
              </a:rPr>
              <a:t>SUBTITLE HERE</a:t>
            </a:r>
          </a:p>
        </p:txBody>
      </p:sp>
      <p:sp>
        <p:nvSpPr>
          <p:cNvPr id="58" name="Rectangle 57"/>
          <p:cNvSpPr/>
          <p:nvPr/>
        </p:nvSpPr>
        <p:spPr>
          <a:xfrm>
            <a:off x="2890016" y="4533292"/>
            <a:ext cx="2070730" cy="904544"/>
          </a:xfrm>
          <a:prstGeom prst="rect">
            <a:avLst/>
          </a:prstGeom>
        </p:spPr>
        <p:txBody>
          <a:bodyPr wrap="square" lIns="90000" tIns="46800" rIns="90000" bIns="46800">
            <a:spAutoFit/>
          </a:bodyPr>
          <a:lstStyle/>
          <a:p>
            <a:pPr algn="ctr">
              <a:lnSpc>
                <a:spcPct val="130000"/>
              </a:lnSpc>
            </a:pPr>
            <a:r>
              <a:rPr lang="en-US" sz="1400">
                <a:solidFill>
                  <a:schemeClr val="bg1">
                    <a:lumMod val="50000"/>
                  </a:schemeClr>
                </a:solidFill>
                <a:ea typeface="Adobe Fan Heiti Std B" panose="020B0700000000000000" pitchFamily="34" charset="-128"/>
              </a:rPr>
              <a:t>Lorem ipsum dolor sit amet, consectetir adis piscing uit adis</a:t>
            </a:r>
            <a:endParaRPr lang="en-US" sz="1400" dirty="0">
              <a:solidFill>
                <a:schemeClr val="bg1">
                  <a:lumMod val="50000"/>
                </a:schemeClr>
              </a:solidFill>
            </a:endParaRPr>
          </a:p>
        </p:txBody>
      </p:sp>
      <p:sp>
        <p:nvSpPr>
          <p:cNvPr id="59" name="TextBox 58"/>
          <p:cNvSpPr txBox="1"/>
          <p:nvPr/>
        </p:nvSpPr>
        <p:spPr>
          <a:xfrm>
            <a:off x="3488518" y="3701716"/>
            <a:ext cx="874255" cy="463846"/>
          </a:xfrm>
          <a:prstGeom prst="rect">
            <a:avLst/>
          </a:prstGeom>
          <a:noFill/>
        </p:spPr>
        <p:txBody>
          <a:bodyPr wrap="none" lIns="90000" tIns="46800" rIns="90000" bIns="46800" rtlCol="0">
            <a:spAutoFit/>
          </a:bodyPr>
          <a:lstStyle/>
          <a:p>
            <a:pPr algn="ctr"/>
            <a:r>
              <a:rPr lang="en-US" sz="2400" b="1">
                <a:solidFill>
                  <a:schemeClr val="accent4"/>
                </a:solidFill>
              </a:rPr>
              <a:t>2019</a:t>
            </a:r>
            <a:endParaRPr lang="en-US" sz="2400" b="1" dirty="0">
              <a:solidFill>
                <a:schemeClr val="accent4"/>
              </a:solidFill>
            </a:endParaRPr>
          </a:p>
        </p:txBody>
      </p:sp>
      <p:sp>
        <p:nvSpPr>
          <p:cNvPr id="61" name="TextBox 60"/>
          <p:cNvSpPr txBox="1"/>
          <p:nvPr/>
        </p:nvSpPr>
        <p:spPr>
          <a:xfrm>
            <a:off x="5347351" y="4158400"/>
            <a:ext cx="1497824" cy="340735"/>
          </a:xfrm>
          <a:prstGeom prst="rect">
            <a:avLst/>
          </a:prstGeom>
          <a:noFill/>
        </p:spPr>
        <p:txBody>
          <a:bodyPr wrap="none" lIns="90000" tIns="46800" rIns="90000" bIns="46800" rtlCol="0">
            <a:spAutoFit/>
          </a:bodyPr>
          <a:lstStyle/>
          <a:p>
            <a:pPr algn="ctr"/>
            <a:r>
              <a:rPr lang="en-US" sz="1600" b="1" dirty="0">
                <a:solidFill>
                  <a:schemeClr val="tx1">
                    <a:lumMod val="65000"/>
                    <a:lumOff val="35000"/>
                  </a:schemeClr>
                </a:solidFill>
              </a:rPr>
              <a:t>SUBTITLE HERE</a:t>
            </a:r>
          </a:p>
        </p:txBody>
      </p:sp>
      <p:sp>
        <p:nvSpPr>
          <p:cNvPr id="62" name="Rectangle 61"/>
          <p:cNvSpPr/>
          <p:nvPr/>
        </p:nvSpPr>
        <p:spPr>
          <a:xfrm>
            <a:off x="5060634" y="4533292"/>
            <a:ext cx="2070730" cy="904544"/>
          </a:xfrm>
          <a:prstGeom prst="rect">
            <a:avLst/>
          </a:prstGeom>
        </p:spPr>
        <p:txBody>
          <a:bodyPr wrap="square" lIns="90000" tIns="46800" rIns="90000" bIns="46800">
            <a:spAutoFit/>
          </a:bodyPr>
          <a:lstStyle/>
          <a:p>
            <a:pPr algn="ctr">
              <a:lnSpc>
                <a:spcPct val="130000"/>
              </a:lnSpc>
            </a:pPr>
            <a:r>
              <a:rPr lang="en-US" sz="1400">
                <a:solidFill>
                  <a:schemeClr val="bg1">
                    <a:lumMod val="50000"/>
                  </a:schemeClr>
                </a:solidFill>
                <a:ea typeface="Adobe Fan Heiti Std B" panose="020B0700000000000000" pitchFamily="34" charset="-128"/>
              </a:rPr>
              <a:t>Lorem ipsum dolor sit amet, consectetir adis piscing uit adis</a:t>
            </a:r>
            <a:endParaRPr lang="en-US" sz="1400" dirty="0">
              <a:solidFill>
                <a:schemeClr val="bg1">
                  <a:lumMod val="50000"/>
                </a:schemeClr>
              </a:solidFill>
            </a:endParaRPr>
          </a:p>
        </p:txBody>
      </p:sp>
      <p:sp>
        <p:nvSpPr>
          <p:cNvPr id="64" name="TextBox 63"/>
          <p:cNvSpPr txBox="1"/>
          <p:nvPr/>
        </p:nvSpPr>
        <p:spPr>
          <a:xfrm>
            <a:off x="5659136" y="3701716"/>
            <a:ext cx="874255" cy="463846"/>
          </a:xfrm>
          <a:prstGeom prst="rect">
            <a:avLst/>
          </a:prstGeom>
          <a:noFill/>
        </p:spPr>
        <p:txBody>
          <a:bodyPr wrap="none" lIns="90000" tIns="46800" rIns="90000" bIns="46800" rtlCol="0">
            <a:spAutoFit/>
          </a:bodyPr>
          <a:lstStyle/>
          <a:p>
            <a:pPr algn="ctr"/>
            <a:r>
              <a:rPr lang="en-US" sz="2400" b="1">
                <a:solidFill>
                  <a:schemeClr val="accent5"/>
                </a:solidFill>
              </a:rPr>
              <a:t>2019</a:t>
            </a:r>
            <a:endParaRPr lang="en-US" sz="2400" b="1" dirty="0">
              <a:solidFill>
                <a:schemeClr val="accent5"/>
              </a:solidFill>
            </a:endParaRPr>
          </a:p>
        </p:txBody>
      </p:sp>
      <p:sp>
        <p:nvSpPr>
          <p:cNvPr id="69" name="TextBox 68"/>
          <p:cNvSpPr txBox="1"/>
          <p:nvPr/>
        </p:nvSpPr>
        <p:spPr>
          <a:xfrm>
            <a:off x="7494043" y="4158400"/>
            <a:ext cx="1497824" cy="340735"/>
          </a:xfrm>
          <a:prstGeom prst="rect">
            <a:avLst/>
          </a:prstGeom>
          <a:noFill/>
        </p:spPr>
        <p:txBody>
          <a:bodyPr wrap="none" lIns="90000" tIns="46800" rIns="90000" bIns="46800" rtlCol="0">
            <a:spAutoFit/>
          </a:bodyPr>
          <a:lstStyle/>
          <a:p>
            <a:pPr algn="ctr"/>
            <a:r>
              <a:rPr lang="en-US" sz="1600" b="1" dirty="0">
                <a:solidFill>
                  <a:schemeClr val="tx1">
                    <a:lumMod val="65000"/>
                    <a:lumOff val="35000"/>
                  </a:schemeClr>
                </a:solidFill>
              </a:rPr>
              <a:t>SUBTITLE HERE</a:t>
            </a:r>
          </a:p>
        </p:txBody>
      </p:sp>
      <p:sp>
        <p:nvSpPr>
          <p:cNvPr id="70" name="Rectangle 69"/>
          <p:cNvSpPr/>
          <p:nvPr/>
        </p:nvSpPr>
        <p:spPr>
          <a:xfrm>
            <a:off x="7207326" y="4533292"/>
            <a:ext cx="2070730" cy="904544"/>
          </a:xfrm>
          <a:prstGeom prst="rect">
            <a:avLst/>
          </a:prstGeom>
        </p:spPr>
        <p:txBody>
          <a:bodyPr wrap="square" lIns="90000" tIns="46800" rIns="90000" bIns="46800">
            <a:spAutoFit/>
          </a:bodyPr>
          <a:lstStyle/>
          <a:p>
            <a:pPr algn="ctr">
              <a:lnSpc>
                <a:spcPct val="130000"/>
              </a:lnSpc>
            </a:pPr>
            <a:r>
              <a:rPr lang="en-US" sz="1400">
                <a:solidFill>
                  <a:schemeClr val="bg1">
                    <a:lumMod val="50000"/>
                  </a:schemeClr>
                </a:solidFill>
                <a:ea typeface="Adobe Fan Heiti Std B" panose="020B0700000000000000" pitchFamily="34" charset="-128"/>
              </a:rPr>
              <a:t>Lorem ipsum dolor sit amet, consectetir adis piscing uit adis</a:t>
            </a:r>
            <a:endParaRPr lang="en-US" sz="1400" dirty="0">
              <a:solidFill>
                <a:schemeClr val="bg1">
                  <a:lumMod val="50000"/>
                </a:schemeClr>
              </a:solidFill>
            </a:endParaRPr>
          </a:p>
        </p:txBody>
      </p:sp>
      <p:sp>
        <p:nvSpPr>
          <p:cNvPr id="71" name="TextBox 70"/>
          <p:cNvSpPr txBox="1"/>
          <p:nvPr/>
        </p:nvSpPr>
        <p:spPr>
          <a:xfrm>
            <a:off x="7805828" y="3701716"/>
            <a:ext cx="874255" cy="463846"/>
          </a:xfrm>
          <a:prstGeom prst="rect">
            <a:avLst/>
          </a:prstGeom>
          <a:noFill/>
        </p:spPr>
        <p:txBody>
          <a:bodyPr wrap="none" lIns="90000" tIns="46800" rIns="90000" bIns="46800" rtlCol="0">
            <a:spAutoFit/>
          </a:bodyPr>
          <a:lstStyle/>
          <a:p>
            <a:pPr algn="ctr"/>
            <a:r>
              <a:rPr lang="en-US" sz="2400" b="1">
                <a:solidFill>
                  <a:schemeClr val="accent6"/>
                </a:solidFill>
              </a:rPr>
              <a:t>2019</a:t>
            </a:r>
            <a:endParaRPr lang="en-US" sz="2400" b="1" dirty="0">
              <a:solidFill>
                <a:schemeClr val="accent6"/>
              </a:solidFill>
            </a:endParaRPr>
          </a:p>
        </p:txBody>
      </p:sp>
      <p:sp>
        <p:nvSpPr>
          <p:cNvPr id="73" name="TextBox 72"/>
          <p:cNvSpPr txBox="1"/>
          <p:nvPr/>
        </p:nvSpPr>
        <p:spPr>
          <a:xfrm>
            <a:off x="9637598" y="4158400"/>
            <a:ext cx="1497824" cy="340735"/>
          </a:xfrm>
          <a:prstGeom prst="rect">
            <a:avLst/>
          </a:prstGeom>
          <a:noFill/>
        </p:spPr>
        <p:txBody>
          <a:bodyPr wrap="none" lIns="90000" tIns="46800" rIns="90000" bIns="46800" rtlCol="0">
            <a:spAutoFit/>
          </a:bodyPr>
          <a:lstStyle/>
          <a:p>
            <a:pPr algn="ctr"/>
            <a:r>
              <a:rPr lang="en-US" sz="1600" b="1" dirty="0">
                <a:solidFill>
                  <a:schemeClr val="tx1">
                    <a:lumMod val="65000"/>
                    <a:lumOff val="35000"/>
                  </a:schemeClr>
                </a:solidFill>
              </a:rPr>
              <a:t>SUBTITLE HERE</a:t>
            </a:r>
          </a:p>
        </p:txBody>
      </p:sp>
      <p:sp>
        <p:nvSpPr>
          <p:cNvPr id="74" name="Rectangle 73"/>
          <p:cNvSpPr/>
          <p:nvPr/>
        </p:nvSpPr>
        <p:spPr>
          <a:xfrm>
            <a:off x="9350881" y="4533292"/>
            <a:ext cx="2070730" cy="904544"/>
          </a:xfrm>
          <a:prstGeom prst="rect">
            <a:avLst/>
          </a:prstGeom>
        </p:spPr>
        <p:txBody>
          <a:bodyPr wrap="square" lIns="90000" tIns="46800" rIns="90000" bIns="46800">
            <a:spAutoFit/>
          </a:bodyPr>
          <a:lstStyle/>
          <a:p>
            <a:pPr algn="ctr">
              <a:lnSpc>
                <a:spcPct val="130000"/>
              </a:lnSpc>
            </a:pPr>
            <a:r>
              <a:rPr lang="en-US" sz="1400">
                <a:solidFill>
                  <a:schemeClr val="bg1">
                    <a:lumMod val="50000"/>
                  </a:schemeClr>
                </a:solidFill>
                <a:ea typeface="Adobe Fan Heiti Std B" panose="020B0700000000000000" pitchFamily="34" charset="-128"/>
              </a:rPr>
              <a:t>Lorem ipsum dolor sit amet, consectetir adis piscing uit adis</a:t>
            </a:r>
            <a:endParaRPr lang="en-US" sz="1400" dirty="0">
              <a:solidFill>
                <a:schemeClr val="bg1">
                  <a:lumMod val="50000"/>
                </a:schemeClr>
              </a:solidFill>
            </a:endParaRPr>
          </a:p>
        </p:txBody>
      </p:sp>
      <p:sp>
        <p:nvSpPr>
          <p:cNvPr id="75" name="TextBox 74"/>
          <p:cNvSpPr txBox="1"/>
          <p:nvPr/>
        </p:nvSpPr>
        <p:spPr>
          <a:xfrm>
            <a:off x="9949383" y="3701716"/>
            <a:ext cx="874255" cy="463846"/>
          </a:xfrm>
          <a:prstGeom prst="rect">
            <a:avLst/>
          </a:prstGeom>
          <a:noFill/>
        </p:spPr>
        <p:txBody>
          <a:bodyPr wrap="none" lIns="90000" tIns="46800" rIns="90000" bIns="46800" rtlCol="0">
            <a:spAutoFit/>
          </a:bodyPr>
          <a:lstStyle/>
          <a:p>
            <a:pPr algn="ctr"/>
            <a:r>
              <a:rPr lang="en-US" sz="2400" b="1">
                <a:solidFill>
                  <a:schemeClr val="accent2"/>
                </a:solidFill>
              </a:rPr>
              <a:t>2019</a:t>
            </a:r>
            <a:endParaRPr lang="en-US" sz="2400" b="1" dirty="0">
              <a:solidFill>
                <a:schemeClr val="accent2"/>
              </a:solidFill>
            </a:endParaRPr>
          </a:p>
        </p:txBody>
      </p:sp>
      <p:sp>
        <p:nvSpPr>
          <p:cNvPr id="76" name="Freeform 1120"/>
          <p:cNvSpPr>
            <a:spLocks noEditPoints="1"/>
          </p:cNvSpPr>
          <p:nvPr/>
        </p:nvSpPr>
        <p:spPr bwMode="auto">
          <a:xfrm>
            <a:off x="1617034" y="2312893"/>
            <a:ext cx="369349" cy="292376"/>
          </a:xfrm>
          <a:custGeom>
            <a:avLst/>
            <a:gdLst>
              <a:gd name="T0" fmla="*/ 2455 w 3573"/>
              <a:gd name="T1" fmla="*/ 579 h 2827"/>
              <a:gd name="T2" fmla="*/ 2600 w 3573"/>
              <a:gd name="T3" fmla="*/ 760 h 2827"/>
              <a:gd name="T4" fmla="*/ 2739 w 3573"/>
              <a:gd name="T5" fmla="*/ 1081 h 2827"/>
              <a:gd name="T6" fmla="*/ 2787 w 3573"/>
              <a:gd name="T7" fmla="*/ 1432 h 2827"/>
              <a:gd name="T8" fmla="*/ 2745 w 3573"/>
              <a:gd name="T9" fmla="*/ 1761 h 2827"/>
              <a:gd name="T10" fmla="*/ 2621 w 3573"/>
              <a:gd name="T11" fmla="*/ 2067 h 2827"/>
              <a:gd name="T12" fmla="*/ 2489 w 3573"/>
              <a:gd name="T13" fmla="*/ 2244 h 2827"/>
              <a:gd name="T14" fmla="*/ 2399 w 3573"/>
              <a:gd name="T15" fmla="*/ 2271 h 2827"/>
              <a:gd name="T16" fmla="*/ 2304 w 3573"/>
              <a:gd name="T17" fmla="*/ 2241 h 2827"/>
              <a:gd name="T18" fmla="*/ 2230 w 3573"/>
              <a:gd name="T19" fmla="*/ 2155 h 2827"/>
              <a:gd name="T20" fmla="*/ 2221 w 3573"/>
              <a:gd name="T21" fmla="*/ 2044 h 2827"/>
              <a:gd name="T22" fmla="*/ 2327 w 3573"/>
              <a:gd name="T23" fmla="*/ 1864 h 2827"/>
              <a:gd name="T24" fmla="*/ 2421 w 3573"/>
              <a:gd name="T25" fmla="*/ 1582 h 2827"/>
              <a:gd name="T26" fmla="*/ 2422 w 3573"/>
              <a:gd name="T27" fmla="*/ 1289 h 2827"/>
              <a:gd name="T28" fmla="*/ 2338 w 3573"/>
              <a:gd name="T29" fmla="*/ 1020 h 2827"/>
              <a:gd name="T30" fmla="*/ 2205 w 3573"/>
              <a:gd name="T31" fmla="*/ 815 h 2827"/>
              <a:gd name="T32" fmla="*/ 2191 w 3573"/>
              <a:gd name="T33" fmla="*/ 701 h 2827"/>
              <a:gd name="T34" fmla="*/ 2255 w 3573"/>
              <a:gd name="T35" fmla="*/ 602 h 2827"/>
              <a:gd name="T36" fmla="*/ 2350 w 3573"/>
              <a:gd name="T37" fmla="*/ 557 h 2827"/>
              <a:gd name="T38" fmla="*/ 1694 w 3573"/>
              <a:gd name="T39" fmla="*/ 195 h 2827"/>
              <a:gd name="T40" fmla="*/ 1776 w 3573"/>
              <a:gd name="T41" fmla="*/ 282 h 2827"/>
              <a:gd name="T42" fmla="*/ 1785 w 3573"/>
              <a:gd name="T43" fmla="*/ 2553 h 2827"/>
              <a:gd name="T44" fmla="*/ 1720 w 3573"/>
              <a:gd name="T45" fmla="*/ 2653 h 2827"/>
              <a:gd name="T46" fmla="*/ 1625 w 3573"/>
              <a:gd name="T47" fmla="*/ 2685 h 2827"/>
              <a:gd name="T48" fmla="*/ 1522 w 3573"/>
              <a:gd name="T49" fmla="*/ 2647 h 2827"/>
              <a:gd name="T50" fmla="*/ 99 w 3573"/>
              <a:gd name="T51" fmla="*/ 1903 h 2827"/>
              <a:gd name="T52" fmla="*/ 13 w 3573"/>
              <a:gd name="T53" fmla="*/ 1817 h 2827"/>
              <a:gd name="T54" fmla="*/ 3 w 3573"/>
              <a:gd name="T55" fmla="*/ 1078 h 2827"/>
              <a:gd name="T56" fmla="*/ 72 w 3573"/>
              <a:gd name="T57" fmla="*/ 976 h 2827"/>
              <a:gd name="T58" fmla="*/ 635 w 3573"/>
              <a:gd name="T59" fmla="*/ 949 h 2827"/>
              <a:gd name="T60" fmla="*/ 1605 w 3573"/>
              <a:gd name="T61" fmla="*/ 181 h 2827"/>
              <a:gd name="T62" fmla="*/ 2983 w 3573"/>
              <a:gd name="T63" fmla="*/ 11 h 2827"/>
              <a:gd name="T64" fmla="*/ 3118 w 3573"/>
              <a:gd name="T65" fmla="*/ 138 h 2827"/>
              <a:gd name="T66" fmla="*/ 3350 w 3573"/>
              <a:gd name="T67" fmla="*/ 499 h 2827"/>
              <a:gd name="T68" fmla="*/ 3503 w 3573"/>
              <a:gd name="T69" fmla="*/ 899 h 2827"/>
              <a:gd name="T70" fmla="*/ 3569 w 3573"/>
              <a:gd name="T71" fmla="*/ 1324 h 2827"/>
              <a:gd name="T72" fmla="*/ 3545 w 3573"/>
              <a:gd name="T73" fmla="*/ 1768 h 2827"/>
              <a:gd name="T74" fmla="*/ 3427 w 3573"/>
              <a:gd name="T75" fmla="*/ 2196 h 2827"/>
              <a:gd name="T76" fmla="*/ 3218 w 3573"/>
              <a:gd name="T77" fmla="*/ 2590 h 2827"/>
              <a:gd name="T78" fmla="*/ 3040 w 3573"/>
              <a:gd name="T79" fmla="*/ 2804 h 2827"/>
              <a:gd name="T80" fmla="*/ 2957 w 3573"/>
              <a:gd name="T81" fmla="*/ 2827 h 2827"/>
              <a:gd name="T82" fmla="*/ 2863 w 3573"/>
              <a:gd name="T83" fmla="*/ 2797 h 2827"/>
              <a:gd name="T84" fmla="*/ 2787 w 3573"/>
              <a:gd name="T85" fmla="*/ 2709 h 2827"/>
              <a:gd name="T86" fmla="*/ 2783 w 3573"/>
              <a:gd name="T87" fmla="*/ 2594 h 2827"/>
              <a:gd name="T88" fmla="*/ 2933 w 3573"/>
              <a:gd name="T89" fmla="*/ 2378 h 2827"/>
              <a:gd name="T90" fmla="*/ 3113 w 3573"/>
              <a:gd name="T91" fmla="*/ 2022 h 2827"/>
              <a:gd name="T92" fmla="*/ 3206 w 3573"/>
              <a:gd name="T93" fmla="*/ 1633 h 2827"/>
              <a:gd name="T94" fmla="*/ 3207 w 3573"/>
              <a:gd name="T95" fmla="*/ 1239 h 2827"/>
              <a:gd name="T96" fmla="*/ 3122 w 3573"/>
              <a:gd name="T97" fmla="*/ 866 h 2827"/>
              <a:gd name="T98" fmla="*/ 2957 w 3573"/>
              <a:gd name="T99" fmla="*/ 522 h 2827"/>
              <a:gd name="T100" fmla="*/ 2767 w 3573"/>
              <a:gd name="T101" fmla="*/ 269 h 2827"/>
              <a:gd name="T102" fmla="*/ 2744 w 3573"/>
              <a:gd name="T103" fmla="*/ 165 h 2827"/>
              <a:gd name="T104" fmla="*/ 2791 w 3573"/>
              <a:gd name="T105" fmla="*/ 70 h 2827"/>
              <a:gd name="T106" fmla="*/ 2878 w 3573"/>
              <a:gd name="T107" fmla="*/ 8 h 2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73" h="2827">
                <a:moveTo>
                  <a:pt x="2378" y="555"/>
                </a:moveTo>
                <a:lnTo>
                  <a:pt x="2404" y="559"/>
                </a:lnTo>
                <a:lnTo>
                  <a:pt x="2431" y="567"/>
                </a:lnTo>
                <a:lnTo>
                  <a:pt x="2455" y="579"/>
                </a:lnTo>
                <a:lnTo>
                  <a:pt x="2476" y="595"/>
                </a:lnTo>
                <a:lnTo>
                  <a:pt x="2495" y="614"/>
                </a:lnTo>
                <a:lnTo>
                  <a:pt x="2551" y="686"/>
                </a:lnTo>
                <a:lnTo>
                  <a:pt x="2600" y="760"/>
                </a:lnTo>
                <a:lnTo>
                  <a:pt x="2643" y="837"/>
                </a:lnTo>
                <a:lnTo>
                  <a:pt x="2680" y="916"/>
                </a:lnTo>
                <a:lnTo>
                  <a:pt x="2713" y="998"/>
                </a:lnTo>
                <a:lnTo>
                  <a:pt x="2739" y="1081"/>
                </a:lnTo>
                <a:lnTo>
                  <a:pt x="2761" y="1166"/>
                </a:lnTo>
                <a:lnTo>
                  <a:pt x="2775" y="1253"/>
                </a:lnTo>
                <a:lnTo>
                  <a:pt x="2784" y="1342"/>
                </a:lnTo>
                <a:lnTo>
                  <a:pt x="2787" y="1432"/>
                </a:lnTo>
                <a:lnTo>
                  <a:pt x="2785" y="1516"/>
                </a:lnTo>
                <a:lnTo>
                  <a:pt x="2776" y="1598"/>
                </a:lnTo>
                <a:lnTo>
                  <a:pt x="2763" y="1681"/>
                </a:lnTo>
                <a:lnTo>
                  <a:pt x="2745" y="1761"/>
                </a:lnTo>
                <a:lnTo>
                  <a:pt x="2722" y="1840"/>
                </a:lnTo>
                <a:lnTo>
                  <a:pt x="2693" y="1918"/>
                </a:lnTo>
                <a:lnTo>
                  <a:pt x="2660" y="1993"/>
                </a:lnTo>
                <a:lnTo>
                  <a:pt x="2621" y="2067"/>
                </a:lnTo>
                <a:lnTo>
                  <a:pt x="2578" y="2137"/>
                </a:lnTo>
                <a:lnTo>
                  <a:pt x="2529" y="2206"/>
                </a:lnTo>
                <a:lnTo>
                  <a:pt x="2510" y="2226"/>
                </a:lnTo>
                <a:lnTo>
                  <a:pt x="2489" y="2244"/>
                </a:lnTo>
                <a:lnTo>
                  <a:pt x="2464" y="2257"/>
                </a:lnTo>
                <a:lnTo>
                  <a:pt x="2438" y="2267"/>
                </a:lnTo>
                <a:lnTo>
                  <a:pt x="2411" y="2271"/>
                </a:lnTo>
                <a:lnTo>
                  <a:pt x="2399" y="2271"/>
                </a:lnTo>
                <a:lnTo>
                  <a:pt x="2374" y="2269"/>
                </a:lnTo>
                <a:lnTo>
                  <a:pt x="2349" y="2263"/>
                </a:lnTo>
                <a:lnTo>
                  <a:pt x="2326" y="2254"/>
                </a:lnTo>
                <a:lnTo>
                  <a:pt x="2304" y="2241"/>
                </a:lnTo>
                <a:lnTo>
                  <a:pt x="2284" y="2224"/>
                </a:lnTo>
                <a:lnTo>
                  <a:pt x="2263" y="2202"/>
                </a:lnTo>
                <a:lnTo>
                  <a:pt x="2244" y="2180"/>
                </a:lnTo>
                <a:lnTo>
                  <a:pt x="2230" y="2155"/>
                </a:lnTo>
                <a:lnTo>
                  <a:pt x="2220" y="2128"/>
                </a:lnTo>
                <a:lnTo>
                  <a:pt x="2216" y="2099"/>
                </a:lnTo>
                <a:lnTo>
                  <a:pt x="2216" y="2071"/>
                </a:lnTo>
                <a:lnTo>
                  <a:pt x="2221" y="2044"/>
                </a:lnTo>
                <a:lnTo>
                  <a:pt x="2232" y="2017"/>
                </a:lnTo>
                <a:lnTo>
                  <a:pt x="2247" y="1992"/>
                </a:lnTo>
                <a:lnTo>
                  <a:pt x="2290" y="1929"/>
                </a:lnTo>
                <a:lnTo>
                  <a:pt x="2327" y="1864"/>
                </a:lnTo>
                <a:lnTo>
                  <a:pt x="2360" y="1796"/>
                </a:lnTo>
                <a:lnTo>
                  <a:pt x="2386" y="1727"/>
                </a:lnTo>
                <a:lnTo>
                  <a:pt x="2407" y="1655"/>
                </a:lnTo>
                <a:lnTo>
                  <a:pt x="2421" y="1582"/>
                </a:lnTo>
                <a:lnTo>
                  <a:pt x="2429" y="1507"/>
                </a:lnTo>
                <a:lnTo>
                  <a:pt x="2433" y="1432"/>
                </a:lnTo>
                <a:lnTo>
                  <a:pt x="2431" y="1359"/>
                </a:lnTo>
                <a:lnTo>
                  <a:pt x="2422" y="1289"/>
                </a:lnTo>
                <a:lnTo>
                  <a:pt x="2409" y="1219"/>
                </a:lnTo>
                <a:lnTo>
                  <a:pt x="2390" y="1151"/>
                </a:lnTo>
                <a:lnTo>
                  <a:pt x="2366" y="1085"/>
                </a:lnTo>
                <a:lnTo>
                  <a:pt x="2338" y="1020"/>
                </a:lnTo>
                <a:lnTo>
                  <a:pt x="2304" y="957"/>
                </a:lnTo>
                <a:lnTo>
                  <a:pt x="2266" y="898"/>
                </a:lnTo>
                <a:lnTo>
                  <a:pt x="2222" y="840"/>
                </a:lnTo>
                <a:lnTo>
                  <a:pt x="2205" y="815"/>
                </a:lnTo>
                <a:lnTo>
                  <a:pt x="2194" y="788"/>
                </a:lnTo>
                <a:lnTo>
                  <a:pt x="2187" y="759"/>
                </a:lnTo>
                <a:lnTo>
                  <a:pt x="2186" y="730"/>
                </a:lnTo>
                <a:lnTo>
                  <a:pt x="2191" y="701"/>
                </a:lnTo>
                <a:lnTo>
                  <a:pt x="2199" y="674"/>
                </a:lnTo>
                <a:lnTo>
                  <a:pt x="2213" y="648"/>
                </a:lnTo>
                <a:lnTo>
                  <a:pt x="2233" y="624"/>
                </a:lnTo>
                <a:lnTo>
                  <a:pt x="2255" y="602"/>
                </a:lnTo>
                <a:lnTo>
                  <a:pt x="2276" y="585"/>
                </a:lnTo>
                <a:lnTo>
                  <a:pt x="2299" y="571"/>
                </a:lnTo>
                <a:lnTo>
                  <a:pt x="2324" y="562"/>
                </a:lnTo>
                <a:lnTo>
                  <a:pt x="2350" y="557"/>
                </a:lnTo>
                <a:lnTo>
                  <a:pt x="2378" y="555"/>
                </a:lnTo>
                <a:close/>
                <a:moveTo>
                  <a:pt x="1635" y="180"/>
                </a:moveTo>
                <a:lnTo>
                  <a:pt x="1665" y="184"/>
                </a:lnTo>
                <a:lnTo>
                  <a:pt x="1694" y="195"/>
                </a:lnTo>
                <a:lnTo>
                  <a:pt x="1720" y="210"/>
                </a:lnTo>
                <a:lnTo>
                  <a:pt x="1743" y="231"/>
                </a:lnTo>
                <a:lnTo>
                  <a:pt x="1762" y="255"/>
                </a:lnTo>
                <a:lnTo>
                  <a:pt x="1776" y="282"/>
                </a:lnTo>
                <a:lnTo>
                  <a:pt x="1785" y="310"/>
                </a:lnTo>
                <a:lnTo>
                  <a:pt x="1787" y="341"/>
                </a:lnTo>
                <a:lnTo>
                  <a:pt x="1787" y="2523"/>
                </a:lnTo>
                <a:lnTo>
                  <a:pt x="1785" y="2553"/>
                </a:lnTo>
                <a:lnTo>
                  <a:pt x="1776" y="2583"/>
                </a:lnTo>
                <a:lnTo>
                  <a:pt x="1762" y="2610"/>
                </a:lnTo>
                <a:lnTo>
                  <a:pt x="1743" y="2634"/>
                </a:lnTo>
                <a:lnTo>
                  <a:pt x="1720" y="2653"/>
                </a:lnTo>
                <a:lnTo>
                  <a:pt x="1694" y="2670"/>
                </a:lnTo>
                <a:lnTo>
                  <a:pt x="1671" y="2678"/>
                </a:lnTo>
                <a:lnTo>
                  <a:pt x="1648" y="2683"/>
                </a:lnTo>
                <a:lnTo>
                  <a:pt x="1625" y="2685"/>
                </a:lnTo>
                <a:lnTo>
                  <a:pt x="1597" y="2683"/>
                </a:lnTo>
                <a:lnTo>
                  <a:pt x="1571" y="2675"/>
                </a:lnTo>
                <a:lnTo>
                  <a:pt x="1545" y="2663"/>
                </a:lnTo>
                <a:lnTo>
                  <a:pt x="1522" y="2647"/>
                </a:lnTo>
                <a:lnTo>
                  <a:pt x="635" y="1916"/>
                </a:lnTo>
                <a:lnTo>
                  <a:pt x="163" y="1916"/>
                </a:lnTo>
                <a:lnTo>
                  <a:pt x="130" y="1912"/>
                </a:lnTo>
                <a:lnTo>
                  <a:pt x="99" y="1903"/>
                </a:lnTo>
                <a:lnTo>
                  <a:pt x="72" y="1887"/>
                </a:lnTo>
                <a:lnTo>
                  <a:pt x="48" y="1868"/>
                </a:lnTo>
                <a:lnTo>
                  <a:pt x="27" y="1844"/>
                </a:lnTo>
                <a:lnTo>
                  <a:pt x="13" y="1817"/>
                </a:lnTo>
                <a:lnTo>
                  <a:pt x="3" y="1786"/>
                </a:lnTo>
                <a:lnTo>
                  <a:pt x="0" y="1754"/>
                </a:lnTo>
                <a:lnTo>
                  <a:pt x="0" y="1111"/>
                </a:lnTo>
                <a:lnTo>
                  <a:pt x="3" y="1078"/>
                </a:lnTo>
                <a:lnTo>
                  <a:pt x="13" y="1048"/>
                </a:lnTo>
                <a:lnTo>
                  <a:pt x="27" y="1019"/>
                </a:lnTo>
                <a:lnTo>
                  <a:pt x="48" y="995"/>
                </a:lnTo>
                <a:lnTo>
                  <a:pt x="72" y="976"/>
                </a:lnTo>
                <a:lnTo>
                  <a:pt x="99" y="961"/>
                </a:lnTo>
                <a:lnTo>
                  <a:pt x="130" y="952"/>
                </a:lnTo>
                <a:lnTo>
                  <a:pt x="163" y="949"/>
                </a:lnTo>
                <a:lnTo>
                  <a:pt x="635" y="949"/>
                </a:lnTo>
                <a:lnTo>
                  <a:pt x="1522" y="216"/>
                </a:lnTo>
                <a:lnTo>
                  <a:pt x="1547" y="199"/>
                </a:lnTo>
                <a:lnTo>
                  <a:pt x="1575" y="187"/>
                </a:lnTo>
                <a:lnTo>
                  <a:pt x="1605" y="181"/>
                </a:lnTo>
                <a:lnTo>
                  <a:pt x="1635" y="180"/>
                </a:lnTo>
                <a:close/>
                <a:moveTo>
                  <a:pt x="2931" y="0"/>
                </a:moveTo>
                <a:lnTo>
                  <a:pt x="2957" y="4"/>
                </a:lnTo>
                <a:lnTo>
                  <a:pt x="2983" y="11"/>
                </a:lnTo>
                <a:lnTo>
                  <a:pt x="3007" y="22"/>
                </a:lnTo>
                <a:lnTo>
                  <a:pt x="3028" y="37"/>
                </a:lnTo>
                <a:lnTo>
                  <a:pt x="3048" y="55"/>
                </a:lnTo>
                <a:lnTo>
                  <a:pt x="3118" y="138"/>
                </a:lnTo>
                <a:lnTo>
                  <a:pt x="3183" y="224"/>
                </a:lnTo>
                <a:lnTo>
                  <a:pt x="3244" y="313"/>
                </a:lnTo>
                <a:lnTo>
                  <a:pt x="3300" y="406"/>
                </a:lnTo>
                <a:lnTo>
                  <a:pt x="3350" y="499"/>
                </a:lnTo>
                <a:lnTo>
                  <a:pt x="3396" y="597"/>
                </a:lnTo>
                <a:lnTo>
                  <a:pt x="3437" y="696"/>
                </a:lnTo>
                <a:lnTo>
                  <a:pt x="3472" y="797"/>
                </a:lnTo>
                <a:lnTo>
                  <a:pt x="3503" y="899"/>
                </a:lnTo>
                <a:lnTo>
                  <a:pt x="3528" y="1003"/>
                </a:lnTo>
                <a:lnTo>
                  <a:pt x="3548" y="1108"/>
                </a:lnTo>
                <a:lnTo>
                  <a:pt x="3562" y="1216"/>
                </a:lnTo>
                <a:lnTo>
                  <a:pt x="3569" y="1324"/>
                </a:lnTo>
                <a:lnTo>
                  <a:pt x="3573" y="1432"/>
                </a:lnTo>
                <a:lnTo>
                  <a:pt x="3569" y="1545"/>
                </a:lnTo>
                <a:lnTo>
                  <a:pt x="3561" y="1656"/>
                </a:lnTo>
                <a:lnTo>
                  <a:pt x="3545" y="1768"/>
                </a:lnTo>
                <a:lnTo>
                  <a:pt x="3524" y="1877"/>
                </a:lnTo>
                <a:lnTo>
                  <a:pt x="3497" y="1985"/>
                </a:lnTo>
                <a:lnTo>
                  <a:pt x="3465" y="2092"/>
                </a:lnTo>
                <a:lnTo>
                  <a:pt x="3427" y="2196"/>
                </a:lnTo>
                <a:lnTo>
                  <a:pt x="3382" y="2299"/>
                </a:lnTo>
                <a:lnTo>
                  <a:pt x="3333" y="2399"/>
                </a:lnTo>
                <a:lnTo>
                  <a:pt x="3278" y="2496"/>
                </a:lnTo>
                <a:lnTo>
                  <a:pt x="3218" y="2590"/>
                </a:lnTo>
                <a:lnTo>
                  <a:pt x="3153" y="2682"/>
                </a:lnTo>
                <a:lnTo>
                  <a:pt x="3082" y="2770"/>
                </a:lnTo>
                <a:lnTo>
                  <a:pt x="3062" y="2789"/>
                </a:lnTo>
                <a:lnTo>
                  <a:pt x="3040" y="2804"/>
                </a:lnTo>
                <a:lnTo>
                  <a:pt x="3017" y="2816"/>
                </a:lnTo>
                <a:lnTo>
                  <a:pt x="2991" y="2824"/>
                </a:lnTo>
                <a:lnTo>
                  <a:pt x="2965" y="2827"/>
                </a:lnTo>
                <a:lnTo>
                  <a:pt x="2957" y="2827"/>
                </a:lnTo>
                <a:lnTo>
                  <a:pt x="2932" y="2825"/>
                </a:lnTo>
                <a:lnTo>
                  <a:pt x="2907" y="2820"/>
                </a:lnTo>
                <a:lnTo>
                  <a:pt x="2884" y="2810"/>
                </a:lnTo>
                <a:lnTo>
                  <a:pt x="2863" y="2797"/>
                </a:lnTo>
                <a:lnTo>
                  <a:pt x="2843" y="2780"/>
                </a:lnTo>
                <a:lnTo>
                  <a:pt x="2822" y="2759"/>
                </a:lnTo>
                <a:lnTo>
                  <a:pt x="2801" y="2735"/>
                </a:lnTo>
                <a:lnTo>
                  <a:pt x="2787" y="2709"/>
                </a:lnTo>
                <a:lnTo>
                  <a:pt x="2779" y="2681"/>
                </a:lnTo>
                <a:lnTo>
                  <a:pt x="2774" y="2651"/>
                </a:lnTo>
                <a:lnTo>
                  <a:pt x="2775" y="2622"/>
                </a:lnTo>
                <a:lnTo>
                  <a:pt x="2783" y="2594"/>
                </a:lnTo>
                <a:lnTo>
                  <a:pt x="2795" y="2565"/>
                </a:lnTo>
                <a:lnTo>
                  <a:pt x="2812" y="2540"/>
                </a:lnTo>
                <a:lnTo>
                  <a:pt x="2876" y="2461"/>
                </a:lnTo>
                <a:lnTo>
                  <a:pt x="2933" y="2378"/>
                </a:lnTo>
                <a:lnTo>
                  <a:pt x="2986" y="2294"/>
                </a:lnTo>
                <a:lnTo>
                  <a:pt x="3034" y="2206"/>
                </a:lnTo>
                <a:lnTo>
                  <a:pt x="3076" y="2114"/>
                </a:lnTo>
                <a:lnTo>
                  <a:pt x="3113" y="2022"/>
                </a:lnTo>
                <a:lnTo>
                  <a:pt x="3145" y="1927"/>
                </a:lnTo>
                <a:lnTo>
                  <a:pt x="3171" y="1831"/>
                </a:lnTo>
                <a:lnTo>
                  <a:pt x="3191" y="1732"/>
                </a:lnTo>
                <a:lnTo>
                  <a:pt x="3206" y="1633"/>
                </a:lnTo>
                <a:lnTo>
                  <a:pt x="3215" y="1533"/>
                </a:lnTo>
                <a:lnTo>
                  <a:pt x="3218" y="1432"/>
                </a:lnTo>
                <a:lnTo>
                  <a:pt x="3215" y="1336"/>
                </a:lnTo>
                <a:lnTo>
                  <a:pt x="3207" y="1239"/>
                </a:lnTo>
                <a:lnTo>
                  <a:pt x="3194" y="1144"/>
                </a:lnTo>
                <a:lnTo>
                  <a:pt x="3175" y="1050"/>
                </a:lnTo>
                <a:lnTo>
                  <a:pt x="3152" y="957"/>
                </a:lnTo>
                <a:lnTo>
                  <a:pt x="3122" y="866"/>
                </a:lnTo>
                <a:lnTo>
                  <a:pt x="3088" y="777"/>
                </a:lnTo>
                <a:lnTo>
                  <a:pt x="3049" y="690"/>
                </a:lnTo>
                <a:lnTo>
                  <a:pt x="3005" y="604"/>
                </a:lnTo>
                <a:lnTo>
                  <a:pt x="2957" y="522"/>
                </a:lnTo>
                <a:lnTo>
                  <a:pt x="2904" y="442"/>
                </a:lnTo>
                <a:lnTo>
                  <a:pt x="2846" y="365"/>
                </a:lnTo>
                <a:lnTo>
                  <a:pt x="2784" y="290"/>
                </a:lnTo>
                <a:lnTo>
                  <a:pt x="2767" y="269"/>
                </a:lnTo>
                <a:lnTo>
                  <a:pt x="2755" y="244"/>
                </a:lnTo>
                <a:lnTo>
                  <a:pt x="2747" y="219"/>
                </a:lnTo>
                <a:lnTo>
                  <a:pt x="2743" y="191"/>
                </a:lnTo>
                <a:lnTo>
                  <a:pt x="2744" y="165"/>
                </a:lnTo>
                <a:lnTo>
                  <a:pt x="2749" y="139"/>
                </a:lnTo>
                <a:lnTo>
                  <a:pt x="2758" y="114"/>
                </a:lnTo>
                <a:lnTo>
                  <a:pt x="2772" y="90"/>
                </a:lnTo>
                <a:lnTo>
                  <a:pt x="2791" y="70"/>
                </a:lnTo>
                <a:lnTo>
                  <a:pt x="2811" y="48"/>
                </a:lnTo>
                <a:lnTo>
                  <a:pt x="2831" y="31"/>
                </a:lnTo>
                <a:lnTo>
                  <a:pt x="2854" y="18"/>
                </a:lnTo>
                <a:lnTo>
                  <a:pt x="2878" y="8"/>
                </a:lnTo>
                <a:lnTo>
                  <a:pt x="2904" y="2"/>
                </a:lnTo>
                <a:lnTo>
                  <a:pt x="2931" y="0"/>
                </a:lnTo>
                <a:close/>
              </a:path>
            </a:pathLst>
          </a:custGeom>
          <a:solidFill>
            <a:schemeClr val="accent2"/>
          </a:solidFill>
          <a:ln w="0">
            <a:noFill/>
            <a:prstDash val="solid"/>
            <a:round/>
            <a:headEnd/>
            <a:tailEnd/>
          </a:ln>
        </p:spPr>
        <p:txBody>
          <a:bodyPr vert="horz" wrap="square" lIns="90000" tIns="46800" rIns="90000" bIns="46800" numCol="1" anchor="t" anchorCtr="0" compatLnSpc="1">
            <a:prstTxWarp prst="textNoShape">
              <a:avLst/>
            </a:prstTxWarp>
          </a:bodyPr>
          <a:lstStyle/>
          <a:p>
            <a:endParaRPr lang="en-US"/>
          </a:p>
        </p:txBody>
      </p:sp>
      <p:grpSp>
        <p:nvGrpSpPr>
          <p:cNvPr id="77" name="Group 1036"/>
          <p:cNvGrpSpPr>
            <a:grpSpLocks noChangeAspect="1"/>
          </p:cNvGrpSpPr>
          <p:nvPr/>
        </p:nvGrpSpPr>
        <p:grpSpPr bwMode="auto">
          <a:xfrm>
            <a:off x="5959641" y="2291658"/>
            <a:ext cx="299929" cy="298104"/>
            <a:chOff x="9876" y="-1946"/>
            <a:chExt cx="822" cy="817"/>
          </a:xfrm>
          <a:solidFill>
            <a:schemeClr val="accent5"/>
          </a:solidFill>
        </p:grpSpPr>
        <p:sp>
          <p:nvSpPr>
            <p:cNvPr id="78" name="Freeform 1038"/>
            <p:cNvSpPr>
              <a:spLocks/>
            </p:cNvSpPr>
            <p:nvPr/>
          </p:nvSpPr>
          <p:spPr bwMode="auto">
            <a:xfrm>
              <a:off x="10016" y="-1801"/>
              <a:ext cx="356" cy="75"/>
            </a:xfrm>
            <a:custGeom>
              <a:avLst/>
              <a:gdLst>
                <a:gd name="T0" fmla="*/ 149 w 1421"/>
                <a:gd name="T1" fmla="*/ 0 h 298"/>
                <a:gd name="T2" fmla="*/ 1272 w 1421"/>
                <a:gd name="T3" fmla="*/ 0 h 298"/>
                <a:gd name="T4" fmla="*/ 1302 w 1421"/>
                <a:gd name="T5" fmla="*/ 3 h 298"/>
                <a:gd name="T6" fmla="*/ 1330 w 1421"/>
                <a:gd name="T7" fmla="*/ 12 h 298"/>
                <a:gd name="T8" fmla="*/ 1356 w 1421"/>
                <a:gd name="T9" fmla="*/ 25 h 298"/>
                <a:gd name="T10" fmla="*/ 1378 w 1421"/>
                <a:gd name="T11" fmla="*/ 44 h 298"/>
                <a:gd name="T12" fmla="*/ 1396 w 1421"/>
                <a:gd name="T13" fmla="*/ 66 h 298"/>
                <a:gd name="T14" fmla="*/ 1410 w 1421"/>
                <a:gd name="T15" fmla="*/ 91 h 298"/>
                <a:gd name="T16" fmla="*/ 1418 w 1421"/>
                <a:gd name="T17" fmla="*/ 119 h 298"/>
                <a:gd name="T18" fmla="*/ 1421 w 1421"/>
                <a:gd name="T19" fmla="*/ 149 h 298"/>
                <a:gd name="T20" fmla="*/ 1418 w 1421"/>
                <a:gd name="T21" fmla="*/ 179 h 298"/>
                <a:gd name="T22" fmla="*/ 1410 w 1421"/>
                <a:gd name="T23" fmla="*/ 206 h 298"/>
                <a:gd name="T24" fmla="*/ 1396 w 1421"/>
                <a:gd name="T25" fmla="*/ 232 h 298"/>
                <a:gd name="T26" fmla="*/ 1378 w 1421"/>
                <a:gd name="T27" fmla="*/ 254 h 298"/>
                <a:gd name="T28" fmla="*/ 1356 w 1421"/>
                <a:gd name="T29" fmla="*/ 272 h 298"/>
                <a:gd name="T30" fmla="*/ 1330 w 1421"/>
                <a:gd name="T31" fmla="*/ 285 h 298"/>
                <a:gd name="T32" fmla="*/ 1302 w 1421"/>
                <a:gd name="T33" fmla="*/ 295 h 298"/>
                <a:gd name="T34" fmla="*/ 1272 w 1421"/>
                <a:gd name="T35" fmla="*/ 298 h 298"/>
                <a:gd name="T36" fmla="*/ 149 w 1421"/>
                <a:gd name="T37" fmla="*/ 298 h 298"/>
                <a:gd name="T38" fmla="*/ 119 w 1421"/>
                <a:gd name="T39" fmla="*/ 295 h 298"/>
                <a:gd name="T40" fmla="*/ 91 w 1421"/>
                <a:gd name="T41" fmla="*/ 285 h 298"/>
                <a:gd name="T42" fmla="*/ 65 w 1421"/>
                <a:gd name="T43" fmla="*/ 272 h 298"/>
                <a:gd name="T44" fmla="*/ 44 w 1421"/>
                <a:gd name="T45" fmla="*/ 254 h 298"/>
                <a:gd name="T46" fmla="*/ 25 w 1421"/>
                <a:gd name="T47" fmla="*/ 232 h 298"/>
                <a:gd name="T48" fmla="*/ 11 w 1421"/>
                <a:gd name="T49" fmla="*/ 206 h 298"/>
                <a:gd name="T50" fmla="*/ 3 w 1421"/>
                <a:gd name="T51" fmla="*/ 179 h 298"/>
                <a:gd name="T52" fmla="*/ 0 w 1421"/>
                <a:gd name="T53" fmla="*/ 149 h 298"/>
                <a:gd name="T54" fmla="*/ 3 w 1421"/>
                <a:gd name="T55" fmla="*/ 119 h 298"/>
                <a:gd name="T56" fmla="*/ 11 w 1421"/>
                <a:gd name="T57" fmla="*/ 91 h 298"/>
                <a:gd name="T58" fmla="*/ 25 w 1421"/>
                <a:gd name="T59" fmla="*/ 66 h 298"/>
                <a:gd name="T60" fmla="*/ 44 w 1421"/>
                <a:gd name="T61" fmla="*/ 44 h 298"/>
                <a:gd name="T62" fmla="*/ 65 w 1421"/>
                <a:gd name="T63" fmla="*/ 25 h 298"/>
                <a:gd name="T64" fmla="*/ 91 w 1421"/>
                <a:gd name="T65" fmla="*/ 12 h 298"/>
                <a:gd name="T66" fmla="*/ 119 w 1421"/>
                <a:gd name="T67" fmla="*/ 3 h 298"/>
                <a:gd name="T68" fmla="*/ 149 w 1421"/>
                <a:gd name="T6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21" h="298">
                  <a:moveTo>
                    <a:pt x="149" y="0"/>
                  </a:moveTo>
                  <a:lnTo>
                    <a:pt x="1272" y="0"/>
                  </a:lnTo>
                  <a:lnTo>
                    <a:pt x="1302" y="3"/>
                  </a:lnTo>
                  <a:lnTo>
                    <a:pt x="1330" y="12"/>
                  </a:lnTo>
                  <a:lnTo>
                    <a:pt x="1356" y="25"/>
                  </a:lnTo>
                  <a:lnTo>
                    <a:pt x="1378" y="44"/>
                  </a:lnTo>
                  <a:lnTo>
                    <a:pt x="1396" y="66"/>
                  </a:lnTo>
                  <a:lnTo>
                    <a:pt x="1410" y="91"/>
                  </a:lnTo>
                  <a:lnTo>
                    <a:pt x="1418" y="119"/>
                  </a:lnTo>
                  <a:lnTo>
                    <a:pt x="1421" y="149"/>
                  </a:lnTo>
                  <a:lnTo>
                    <a:pt x="1418" y="179"/>
                  </a:lnTo>
                  <a:lnTo>
                    <a:pt x="1410" y="206"/>
                  </a:lnTo>
                  <a:lnTo>
                    <a:pt x="1396" y="232"/>
                  </a:lnTo>
                  <a:lnTo>
                    <a:pt x="1378" y="254"/>
                  </a:lnTo>
                  <a:lnTo>
                    <a:pt x="1356" y="272"/>
                  </a:lnTo>
                  <a:lnTo>
                    <a:pt x="1330" y="285"/>
                  </a:lnTo>
                  <a:lnTo>
                    <a:pt x="1302" y="295"/>
                  </a:lnTo>
                  <a:lnTo>
                    <a:pt x="1272" y="298"/>
                  </a:lnTo>
                  <a:lnTo>
                    <a:pt x="149" y="298"/>
                  </a:lnTo>
                  <a:lnTo>
                    <a:pt x="119" y="295"/>
                  </a:lnTo>
                  <a:lnTo>
                    <a:pt x="91" y="285"/>
                  </a:lnTo>
                  <a:lnTo>
                    <a:pt x="65" y="272"/>
                  </a:lnTo>
                  <a:lnTo>
                    <a:pt x="44" y="254"/>
                  </a:lnTo>
                  <a:lnTo>
                    <a:pt x="25" y="232"/>
                  </a:lnTo>
                  <a:lnTo>
                    <a:pt x="11" y="206"/>
                  </a:lnTo>
                  <a:lnTo>
                    <a:pt x="3" y="179"/>
                  </a:lnTo>
                  <a:lnTo>
                    <a:pt x="0" y="149"/>
                  </a:lnTo>
                  <a:lnTo>
                    <a:pt x="3" y="119"/>
                  </a:lnTo>
                  <a:lnTo>
                    <a:pt x="11" y="91"/>
                  </a:lnTo>
                  <a:lnTo>
                    <a:pt x="25" y="66"/>
                  </a:lnTo>
                  <a:lnTo>
                    <a:pt x="44" y="44"/>
                  </a:lnTo>
                  <a:lnTo>
                    <a:pt x="65" y="25"/>
                  </a:lnTo>
                  <a:lnTo>
                    <a:pt x="91" y="12"/>
                  </a:lnTo>
                  <a:lnTo>
                    <a:pt x="119" y="3"/>
                  </a:lnTo>
                  <a:lnTo>
                    <a:pt x="1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1039"/>
            <p:cNvSpPr>
              <a:spLocks/>
            </p:cNvSpPr>
            <p:nvPr/>
          </p:nvSpPr>
          <p:spPr bwMode="auto">
            <a:xfrm>
              <a:off x="10016" y="-1662"/>
              <a:ext cx="356" cy="75"/>
            </a:xfrm>
            <a:custGeom>
              <a:avLst/>
              <a:gdLst>
                <a:gd name="T0" fmla="*/ 149 w 1421"/>
                <a:gd name="T1" fmla="*/ 0 h 298"/>
                <a:gd name="T2" fmla="*/ 1272 w 1421"/>
                <a:gd name="T3" fmla="*/ 0 h 298"/>
                <a:gd name="T4" fmla="*/ 1302 w 1421"/>
                <a:gd name="T5" fmla="*/ 3 h 298"/>
                <a:gd name="T6" fmla="*/ 1330 w 1421"/>
                <a:gd name="T7" fmla="*/ 12 h 298"/>
                <a:gd name="T8" fmla="*/ 1356 w 1421"/>
                <a:gd name="T9" fmla="*/ 26 h 298"/>
                <a:gd name="T10" fmla="*/ 1378 w 1421"/>
                <a:gd name="T11" fmla="*/ 44 h 298"/>
                <a:gd name="T12" fmla="*/ 1396 w 1421"/>
                <a:gd name="T13" fmla="*/ 66 h 298"/>
                <a:gd name="T14" fmla="*/ 1410 w 1421"/>
                <a:gd name="T15" fmla="*/ 91 h 298"/>
                <a:gd name="T16" fmla="*/ 1418 w 1421"/>
                <a:gd name="T17" fmla="*/ 119 h 298"/>
                <a:gd name="T18" fmla="*/ 1421 w 1421"/>
                <a:gd name="T19" fmla="*/ 149 h 298"/>
                <a:gd name="T20" fmla="*/ 1418 w 1421"/>
                <a:gd name="T21" fmla="*/ 179 h 298"/>
                <a:gd name="T22" fmla="*/ 1410 w 1421"/>
                <a:gd name="T23" fmla="*/ 207 h 298"/>
                <a:gd name="T24" fmla="*/ 1396 w 1421"/>
                <a:gd name="T25" fmla="*/ 232 h 298"/>
                <a:gd name="T26" fmla="*/ 1378 w 1421"/>
                <a:gd name="T27" fmla="*/ 255 h 298"/>
                <a:gd name="T28" fmla="*/ 1356 w 1421"/>
                <a:gd name="T29" fmla="*/ 272 h 298"/>
                <a:gd name="T30" fmla="*/ 1330 w 1421"/>
                <a:gd name="T31" fmla="*/ 287 h 298"/>
                <a:gd name="T32" fmla="*/ 1302 w 1421"/>
                <a:gd name="T33" fmla="*/ 295 h 298"/>
                <a:gd name="T34" fmla="*/ 1272 w 1421"/>
                <a:gd name="T35" fmla="*/ 298 h 298"/>
                <a:gd name="T36" fmla="*/ 149 w 1421"/>
                <a:gd name="T37" fmla="*/ 298 h 298"/>
                <a:gd name="T38" fmla="*/ 119 w 1421"/>
                <a:gd name="T39" fmla="*/ 295 h 298"/>
                <a:gd name="T40" fmla="*/ 91 w 1421"/>
                <a:gd name="T41" fmla="*/ 287 h 298"/>
                <a:gd name="T42" fmla="*/ 65 w 1421"/>
                <a:gd name="T43" fmla="*/ 272 h 298"/>
                <a:gd name="T44" fmla="*/ 44 w 1421"/>
                <a:gd name="T45" fmla="*/ 255 h 298"/>
                <a:gd name="T46" fmla="*/ 25 w 1421"/>
                <a:gd name="T47" fmla="*/ 232 h 298"/>
                <a:gd name="T48" fmla="*/ 11 w 1421"/>
                <a:gd name="T49" fmla="*/ 207 h 298"/>
                <a:gd name="T50" fmla="*/ 3 w 1421"/>
                <a:gd name="T51" fmla="*/ 179 h 298"/>
                <a:gd name="T52" fmla="*/ 0 w 1421"/>
                <a:gd name="T53" fmla="*/ 149 h 298"/>
                <a:gd name="T54" fmla="*/ 3 w 1421"/>
                <a:gd name="T55" fmla="*/ 119 h 298"/>
                <a:gd name="T56" fmla="*/ 11 w 1421"/>
                <a:gd name="T57" fmla="*/ 91 h 298"/>
                <a:gd name="T58" fmla="*/ 25 w 1421"/>
                <a:gd name="T59" fmla="*/ 66 h 298"/>
                <a:gd name="T60" fmla="*/ 44 w 1421"/>
                <a:gd name="T61" fmla="*/ 44 h 298"/>
                <a:gd name="T62" fmla="*/ 65 w 1421"/>
                <a:gd name="T63" fmla="*/ 26 h 298"/>
                <a:gd name="T64" fmla="*/ 91 w 1421"/>
                <a:gd name="T65" fmla="*/ 12 h 298"/>
                <a:gd name="T66" fmla="*/ 119 w 1421"/>
                <a:gd name="T67" fmla="*/ 3 h 298"/>
                <a:gd name="T68" fmla="*/ 149 w 1421"/>
                <a:gd name="T6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21" h="298">
                  <a:moveTo>
                    <a:pt x="149" y="0"/>
                  </a:moveTo>
                  <a:lnTo>
                    <a:pt x="1272" y="0"/>
                  </a:lnTo>
                  <a:lnTo>
                    <a:pt x="1302" y="3"/>
                  </a:lnTo>
                  <a:lnTo>
                    <a:pt x="1330" y="12"/>
                  </a:lnTo>
                  <a:lnTo>
                    <a:pt x="1356" y="26"/>
                  </a:lnTo>
                  <a:lnTo>
                    <a:pt x="1378" y="44"/>
                  </a:lnTo>
                  <a:lnTo>
                    <a:pt x="1396" y="66"/>
                  </a:lnTo>
                  <a:lnTo>
                    <a:pt x="1410" y="91"/>
                  </a:lnTo>
                  <a:lnTo>
                    <a:pt x="1418" y="119"/>
                  </a:lnTo>
                  <a:lnTo>
                    <a:pt x="1421" y="149"/>
                  </a:lnTo>
                  <a:lnTo>
                    <a:pt x="1418" y="179"/>
                  </a:lnTo>
                  <a:lnTo>
                    <a:pt x="1410" y="207"/>
                  </a:lnTo>
                  <a:lnTo>
                    <a:pt x="1396" y="232"/>
                  </a:lnTo>
                  <a:lnTo>
                    <a:pt x="1378" y="255"/>
                  </a:lnTo>
                  <a:lnTo>
                    <a:pt x="1356" y="272"/>
                  </a:lnTo>
                  <a:lnTo>
                    <a:pt x="1330" y="287"/>
                  </a:lnTo>
                  <a:lnTo>
                    <a:pt x="1302" y="295"/>
                  </a:lnTo>
                  <a:lnTo>
                    <a:pt x="1272" y="298"/>
                  </a:lnTo>
                  <a:lnTo>
                    <a:pt x="149" y="298"/>
                  </a:lnTo>
                  <a:lnTo>
                    <a:pt x="119" y="295"/>
                  </a:lnTo>
                  <a:lnTo>
                    <a:pt x="91" y="287"/>
                  </a:lnTo>
                  <a:lnTo>
                    <a:pt x="65" y="272"/>
                  </a:lnTo>
                  <a:lnTo>
                    <a:pt x="44" y="255"/>
                  </a:lnTo>
                  <a:lnTo>
                    <a:pt x="25" y="232"/>
                  </a:lnTo>
                  <a:lnTo>
                    <a:pt x="11" y="207"/>
                  </a:lnTo>
                  <a:lnTo>
                    <a:pt x="3" y="179"/>
                  </a:lnTo>
                  <a:lnTo>
                    <a:pt x="0" y="149"/>
                  </a:lnTo>
                  <a:lnTo>
                    <a:pt x="3" y="119"/>
                  </a:lnTo>
                  <a:lnTo>
                    <a:pt x="11" y="91"/>
                  </a:lnTo>
                  <a:lnTo>
                    <a:pt x="25" y="66"/>
                  </a:lnTo>
                  <a:lnTo>
                    <a:pt x="44" y="44"/>
                  </a:lnTo>
                  <a:lnTo>
                    <a:pt x="65" y="26"/>
                  </a:lnTo>
                  <a:lnTo>
                    <a:pt x="91" y="12"/>
                  </a:lnTo>
                  <a:lnTo>
                    <a:pt x="119" y="3"/>
                  </a:lnTo>
                  <a:lnTo>
                    <a:pt x="1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1040"/>
            <p:cNvSpPr>
              <a:spLocks/>
            </p:cNvSpPr>
            <p:nvPr/>
          </p:nvSpPr>
          <p:spPr bwMode="auto">
            <a:xfrm>
              <a:off x="10016" y="-1522"/>
              <a:ext cx="215" cy="74"/>
            </a:xfrm>
            <a:custGeom>
              <a:avLst/>
              <a:gdLst>
                <a:gd name="T0" fmla="*/ 149 w 860"/>
                <a:gd name="T1" fmla="*/ 0 h 297"/>
                <a:gd name="T2" fmla="*/ 711 w 860"/>
                <a:gd name="T3" fmla="*/ 0 h 297"/>
                <a:gd name="T4" fmla="*/ 741 w 860"/>
                <a:gd name="T5" fmla="*/ 3 h 297"/>
                <a:gd name="T6" fmla="*/ 769 w 860"/>
                <a:gd name="T7" fmla="*/ 11 h 297"/>
                <a:gd name="T8" fmla="*/ 795 w 860"/>
                <a:gd name="T9" fmla="*/ 26 h 297"/>
                <a:gd name="T10" fmla="*/ 817 w 860"/>
                <a:gd name="T11" fmla="*/ 43 h 297"/>
                <a:gd name="T12" fmla="*/ 835 w 860"/>
                <a:gd name="T13" fmla="*/ 66 h 297"/>
                <a:gd name="T14" fmla="*/ 849 w 860"/>
                <a:gd name="T15" fmla="*/ 90 h 297"/>
                <a:gd name="T16" fmla="*/ 857 w 860"/>
                <a:gd name="T17" fmla="*/ 118 h 297"/>
                <a:gd name="T18" fmla="*/ 860 w 860"/>
                <a:gd name="T19" fmla="*/ 149 h 297"/>
                <a:gd name="T20" fmla="*/ 857 w 860"/>
                <a:gd name="T21" fmla="*/ 179 h 297"/>
                <a:gd name="T22" fmla="*/ 849 w 860"/>
                <a:gd name="T23" fmla="*/ 207 h 297"/>
                <a:gd name="T24" fmla="*/ 835 w 860"/>
                <a:gd name="T25" fmla="*/ 231 h 297"/>
                <a:gd name="T26" fmla="*/ 817 w 860"/>
                <a:gd name="T27" fmla="*/ 254 h 297"/>
                <a:gd name="T28" fmla="*/ 795 w 860"/>
                <a:gd name="T29" fmla="*/ 271 h 297"/>
                <a:gd name="T30" fmla="*/ 769 w 860"/>
                <a:gd name="T31" fmla="*/ 286 h 297"/>
                <a:gd name="T32" fmla="*/ 741 w 860"/>
                <a:gd name="T33" fmla="*/ 294 h 297"/>
                <a:gd name="T34" fmla="*/ 711 w 860"/>
                <a:gd name="T35" fmla="*/ 297 h 297"/>
                <a:gd name="T36" fmla="*/ 149 w 860"/>
                <a:gd name="T37" fmla="*/ 297 h 297"/>
                <a:gd name="T38" fmla="*/ 119 w 860"/>
                <a:gd name="T39" fmla="*/ 294 h 297"/>
                <a:gd name="T40" fmla="*/ 91 w 860"/>
                <a:gd name="T41" fmla="*/ 286 h 297"/>
                <a:gd name="T42" fmla="*/ 65 w 860"/>
                <a:gd name="T43" fmla="*/ 271 h 297"/>
                <a:gd name="T44" fmla="*/ 44 w 860"/>
                <a:gd name="T45" fmla="*/ 254 h 297"/>
                <a:gd name="T46" fmla="*/ 25 w 860"/>
                <a:gd name="T47" fmla="*/ 231 h 297"/>
                <a:gd name="T48" fmla="*/ 11 w 860"/>
                <a:gd name="T49" fmla="*/ 207 h 297"/>
                <a:gd name="T50" fmla="*/ 3 w 860"/>
                <a:gd name="T51" fmla="*/ 179 h 297"/>
                <a:gd name="T52" fmla="*/ 0 w 860"/>
                <a:gd name="T53" fmla="*/ 149 h 297"/>
                <a:gd name="T54" fmla="*/ 3 w 860"/>
                <a:gd name="T55" fmla="*/ 118 h 297"/>
                <a:gd name="T56" fmla="*/ 11 w 860"/>
                <a:gd name="T57" fmla="*/ 90 h 297"/>
                <a:gd name="T58" fmla="*/ 25 w 860"/>
                <a:gd name="T59" fmla="*/ 66 h 297"/>
                <a:gd name="T60" fmla="*/ 44 w 860"/>
                <a:gd name="T61" fmla="*/ 43 h 297"/>
                <a:gd name="T62" fmla="*/ 65 w 860"/>
                <a:gd name="T63" fmla="*/ 26 h 297"/>
                <a:gd name="T64" fmla="*/ 91 w 860"/>
                <a:gd name="T65" fmla="*/ 11 h 297"/>
                <a:gd name="T66" fmla="*/ 119 w 860"/>
                <a:gd name="T67" fmla="*/ 3 h 297"/>
                <a:gd name="T68" fmla="*/ 149 w 860"/>
                <a:gd name="T69"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0" h="297">
                  <a:moveTo>
                    <a:pt x="149" y="0"/>
                  </a:moveTo>
                  <a:lnTo>
                    <a:pt x="711" y="0"/>
                  </a:lnTo>
                  <a:lnTo>
                    <a:pt x="741" y="3"/>
                  </a:lnTo>
                  <a:lnTo>
                    <a:pt x="769" y="11"/>
                  </a:lnTo>
                  <a:lnTo>
                    <a:pt x="795" y="26"/>
                  </a:lnTo>
                  <a:lnTo>
                    <a:pt x="817" y="43"/>
                  </a:lnTo>
                  <a:lnTo>
                    <a:pt x="835" y="66"/>
                  </a:lnTo>
                  <a:lnTo>
                    <a:pt x="849" y="90"/>
                  </a:lnTo>
                  <a:lnTo>
                    <a:pt x="857" y="118"/>
                  </a:lnTo>
                  <a:lnTo>
                    <a:pt x="860" y="149"/>
                  </a:lnTo>
                  <a:lnTo>
                    <a:pt x="857" y="179"/>
                  </a:lnTo>
                  <a:lnTo>
                    <a:pt x="849" y="207"/>
                  </a:lnTo>
                  <a:lnTo>
                    <a:pt x="835" y="231"/>
                  </a:lnTo>
                  <a:lnTo>
                    <a:pt x="817" y="254"/>
                  </a:lnTo>
                  <a:lnTo>
                    <a:pt x="795" y="271"/>
                  </a:lnTo>
                  <a:lnTo>
                    <a:pt x="769" y="286"/>
                  </a:lnTo>
                  <a:lnTo>
                    <a:pt x="741" y="294"/>
                  </a:lnTo>
                  <a:lnTo>
                    <a:pt x="711" y="297"/>
                  </a:lnTo>
                  <a:lnTo>
                    <a:pt x="149" y="297"/>
                  </a:lnTo>
                  <a:lnTo>
                    <a:pt x="119" y="294"/>
                  </a:lnTo>
                  <a:lnTo>
                    <a:pt x="91" y="286"/>
                  </a:lnTo>
                  <a:lnTo>
                    <a:pt x="65" y="271"/>
                  </a:lnTo>
                  <a:lnTo>
                    <a:pt x="44" y="254"/>
                  </a:lnTo>
                  <a:lnTo>
                    <a:pt x="25" y="231"/>
                  </a:lnTo>
                  <a:lnTo>
                    <a:pt x="11" y="207"/>
                  </a:lnTo>
                  <a:lnTo>
                    <a:pt x="3" y="179"/>
                  </a:lnTo>
                  <a:lnTo>
                    <a:pt x="0" y="149"/>
                  </a:lnTo>
                  <a:lnTo>
                    <a:pt x="3" y="118"/>
                  </a:lnTo>
                  <a:lnTo>
                    <a:pt x="11" y="90"/>
                  </a:lnTo>
                  <a:lnTo>
                    <a:pt x="25" y="66"/>
                  </a:lnTo>
                  <a:lnTo>
                    <a:pt x="44" y="43"/>
                  </a:lnTo>
                  <a:lnTo>
                    <a:pt x="65" y="26"/>
                  </a:lnTo>
                  <a:lnTo>
                    <a:pt x="91" y="11"/>
                  </a:lnTo>
                  <a:lnTo>
                    <a:pt x="119" y="3"/>
                  </a:lnTo>
                  <a:lnTo>
                    <a:pt x="1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1041"/>
            <p:cNvSpPr>
              <a:spLocks/>
            </p:cNvSpPr>
            <p:nvPr/>
          </p:nvSpPr>
          <p:spPr bwMode="auto">
            <a:xfrm>
              <a:off x="9876" y="-1946"/>
              <a:ext cx="636" cy="817"/>
            </a:xfrm>
            <a:custGeom>
              <a:avLst/>
              <a:gdLst>
                <a:gd name="T0" fmla="*/ 150 w 2545"/>
                <a:gd name="T1" fmla="*/ 0 h 3271"/>
                <a:gd name="T2" fmla="*/ 2395 w 2545"/>
                <a:gd name="T3" fmla="*/ 0 h 3271"/>
                <a:gd name="T4" fmla="*/ 2425 w 2545"/>
                <a:gd name="T5" fmla="*/ 3 h 3271"/>
                <a:gd name="T6" fmla="*/ 2453 w 2545"/>
                <a:gd name="T7" fmla="*/ 11 h 3271"/>
                <a:gd name="T8" fmla="*/ 2479 w 2545"/>
                <a:gd name="T9" fmla="*/ 26 h 3271"/>
                <a:gd name="T10" fmla="*/ 2501 w 2545"/>
                <a:gd name="T11" fmla="*/ 43 h 3271"/>
                <a:gd name="T12" fmla="*/ 2520 w 2545"/>
                <a:gd name="T13" fmla="*/ 66 h 3271"/>
                <a:gd name="T14" fmla="*/ 2533 w 2545"/>
                <a:gd name="T15" fmla="*/ 90 h 3271"/>
                <a:gd name="T16" fmla="*/ 2542 w 2545"/>
                <a:gd name="T17" fmla="*/ 118 h 3271"/>
                <a:gd name="T18" fmla="*/ 2545 w 2545"/>
                <a:gd name="T19" fmla="*/ 148 h 3271"/>
                <a:gd name="T20" fmla="*/ 2545 w 2545"/>
                <a:gd name="T21" fmla="*/ 369 h 3271"/>
                <a:gd name="T22" fmla="*/ 2246 w 2545"/>
                <a:gd name="T23" fmla="*/ 885 h 3271"/>
                <a:gd name="T24" fmla="*/ 2246 w 2545"/>
                <a:gd name="T25" fmla="*/ 297 h 3271"/>
                <a:gd name="T26" fmla="*/ 300 w 2545"/>
                <a:gd name="T27" fmla="*/ 297 h 3271"/>
                <a:gd name="T28" fmla="*/ 300 w 2545"/>
                <a:gd name="T29" fmla="*/ 2973 h 3271"/>
                <a:gd name="T30" fmla="*/ 2246 w 2545"/>
                <a:gd name="T31" fmla="*/ 2973 h 3271"/>
                <a:gd name="T32" fmla="*/ 2246 w 2545"/>
                <a:gd name="T33" fmla="*/ 2603 h 3271"/>
                <a:gd name="T34" fmla="*/ 2403 w 2545"/>
                <a:gd name="T35" fmla="*/ 2500 h 3271"/>
                <a:gd name="T36" fmla="*/ 2430 w 2545"/>
                <a:gd name="T37" fmla="*/ 2478 h 3271"/>
                <a:gd name="T38" fmla="*/ 2454 w 2545"/>
                <a:gd name="T39" fmla="*/ 2453 h 3271"/>
                <a:gd name="T40" fmla="*/ 2474 w 2545"/>
                <a:gd name="T41" fmla="*/ 2425 h 3271"/>
                <a:gd name="T42" fmla="*/ 2545 w 2545"/>
                <a:gd name="T43" fmla="*/ 2302 h 3271"/>
                <a:gd name="T44" fmla="*/ 2545 w 2545"/>
                <a:gd name="T45" fmla="*/ 3122 h 3271"/>
                <a:gd name="T46" fmla="*/ 2542 w 2545"/>
                <a:gd name="T47" fmla="*/ 3151 h 3271"/>
                <a:gd name="T48" fmla="*/ 2533 w 2545"/>
                <a:gd name="T49" fmla="*/ 3179 h 3271"/>
                <a:gd name="T50" fmla="*/ 2520 w 2545"/>
                <a:gd name="T51" fmla="*/ 3205 h 3271"/>
                <a:gd name="T52" fmla="*/ 2501 w 2545"/>
                <a:gd name="T53" fmla="*/ 3226 h 3271"/>
                <a:gd name="T54" fmla="*/ 2479 w 2545"/>
                <a:gd name="T55" fmla="*/ 3245 h 3271"/>
                <a:gd name="T56" fmla="*/ 2453 w 2545"/>
                <a:gd name="T57" fmla="*/ 3258 h 3271"/>
                <a:gd name="T58" fmla="*/ 2425 w 2545"/>
                <a:gd name="T59" fmla="*/ 3268 h 3271"/>
                <a:gd name="T60" fmla="*/ 2395 w 2545"/>
                <a:gd name="T61" fmla="*/ 3271 h 3271"/>
                <a:gd name="T62" fmla="*/ 150 w 2545"/>
                <a:gd name="T63" fmla="*/ 3271 h 3271"/>
                <a:gd name="T64" fmla="*/ 120 w 2545"/>
                <a:gd name="T65" fmla="*/ 3268 h 3271"/>
                <a:gd name="T66" fmla="*/ 92 w 2545"/>
                <a:gd name="T67" fmla="*/ 3258 h 3271"/>
                <a:gd name="T68" fmla="*/ 66 w 2545"/>
                <a:gd name="T69" fmla="*/ 3245 h 3271"/>
                <a:gd name="T70" fmla="*/ 44 w 2545"/>
                <a:gd name="T71" fmla="*/ 3226 h 3271"/>
                <a:gd name="T72" fmla="*/ 26 w 2545"/>
                <a:gd name="T73" fmla="*/ 3205 h 3271"/>
                <a:gd name="T74" fmla="*/ 12 w 2545"/>
                <a:gd name="T75" fmla="*/ 3179 h 3271"/>
                <a:gd name="T76" fmla="*/ 3 w 2545"/>
                <a:gd name="T77" fmla="*/ 3151 h 3271"/>
                <a:gd name="T78" fmla="*/ 0 w 2545"/>
                <a:gd name="T79" fmla="*/ 3122 h 3271"/>
                <a:gd name="T80" fmla="*/ 0 w 2545"/>
                <a:gd name="T81" fmla="*/ 148 h 3271"/>
                <a:gd name="T82" fmla="*/ 3 w 2545"/>
                <a:gd name="T83" fmla="*/ 118 h 3271"/>
                <a:gd name="T84" fmla="*/ 12 w 2545"/>
                <a:gd name="T85" fmla="*/ 90 h 3271"/>
                <a:gd name="T86" fmla="*/ 26 w 2545"/>
                <a:gd name="T87" fmla="*/ 66 h 3271"/>
                <a:gd name="T88" fmla="*/ 44 w 2545"/>
                <a:gd name="T89" fmla="*/ 43 h 3271"/>
                <a:gd name="T90" fmla="*/ 66 w 2545"/>
                <a:gd name="T91" fmla="*/ 26 h 3271"/>
                <a:gd name="T92" fmla="*/ 92 w 2545"/>
                <a:gd name="T93" fmla="*/ 11 h 3271"/>
                <a:gd name="T94" fmla="*/ 120 w 2545"/>
                <a:gd name="T95" fmla="*/ 3 h 3271"/>
                <a:gd name="T96" fmla="*/ 150 w 2545"/>
                <a:gd name="T97" fmla="*/ 0 h 3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45" h="3271">
                  <a:moveTo>
                    <a:pt x="150" y="0"/>
                  </a:moveTo>
                  <a:lnTo>
                    <a:pt x="2395" y="0"/>
                  </a:lnTo>
                  <a:lnTo>
                    <a:pt x="2425" y="3"/>
                  </a:lnTo>
                  <a:lnTo>
                    <a:pt x="2453" y="11"/>
                  </a:lnTo>
                  <a:lnTo>
                    <a:pt x="2479" y="26"/>
                  </a:lnTo>
                  <a:lnTo>
                    <a:pt x="2501" y="43"/>
                  </a:lnTo>
                  <a:lnTo>
                    <a:pt x="2520" y="66"/>
                  </a:lnTo>
                  <a:lnTo>
                    <a:pt x="2533" y="90"/>
                  </a:lnTo>
                  <a:lnTo>
                    <a:pt x="2542" y="118"/>
                  </a:lnTo>
                  <a:lnTo>
                    <a:pt x="2545" y="148"/>
                  </a:lnTo>
                  <a:lnTo>
                    <a:pt x="2545" y="369"/>
                  </a:lnTo>
                  <a:lnTo>
                    <a:pt x="2246" y="885"/>
                  </a:lnTo>
                  <a:lnTo>
                    <a:pt x="2246" y="297"/>
                  </a:lnTo>
                  <a:lnTo>
                    <a:pt x="300" y="297"/>
                  </a:lnTo>
                  <a:lnTo>
                    <a:pt x="300" y="2973"/>
                  </a:lnTo>
                  <a:lnTo>
                    <a:pt x="2246" y="2973"/>
                  </a:lnTo>
                  <a:lnTo>
                    <a:pt x="2246" y="2603"/>
                  </a:lnTo>
                  <a:lnTo>
                    <a:pt x="2403" y="2500"/>
                  </a:lnTo>
                  <a:lnTo>
                    <a:pt x="2430" y="2478"/>
                  </a:lnTo>
                  <a:lnTo>
                    <a:pt x="2454" y="2453"/>
                  </a:lnTo>
                  <a:lnTo>
                    <a:pt x="2474" y="2425"/>
                  </a:lnTo>
                  <a:lnTo>
                    <a:pt x="2545" y="2302"/>
                  </a:lnTo>
                  <a:lnTo>
                    <a:pt x="2545" y="3122"/>
                  </a:lnTo>
                  <a:lnTo>
                    <a:pt x="2542" y="3151"/>
                  </a:lnTo>
                  <a:lnTo>
                    <a:pt x="2533" y="3179"/>
                  </a:lnTo>
                  <a:lnTo>
                    <a:pt x="2520" y="3205"/>
                  </a:lnTo>
                  <a:lnTo>
                    <a:pt x="2501" y="3226"/>
                  </a:lnTo>
                  <a:lnTo>
                    <a:pt x="2479" y="3245"/>
                  </a:lnTo>
                  <a:lnTo>
                    <a:pt x="2453" y="3258"/>
                  </a:lnTo>
                  <a:lnTo>
                    <a:pt x="2425" y="3268"/>
                  </a:lnTo>
                  <a:lnTo>
                    <a:pt x="2395" y="3271"/>
                  </a:lnTo>
                  <a:lnTo>
                    <a:pt x="150" y="3271"/>
                  </a:lnTo>
                  <a:lnTo>
                    <a:pt x="120" y="3268"/>
                  </a:lnTo>
                  <a:lnTo>
                    <a:pt x="92" y="3258"/>
                  </a:lnTo>
                  <a:lnTo>
                    <a:pt x="66" y="3245"/>
                  </a:lnTo>
                  <a:lnTo>
                    <a:pt x="44" y="3226"/>
                  </a:lnTo>
                  <a:lnTo>
                    <a:pt x="26" y="3205"/>
                  </a:lnTo>
                  <a:lnTo>
                    <a:pt x="12" y="3179"/>
                  </a:lnTo>
                  <a:lnTo>
                    <a:pt x="3" y="3151"/>
                  </a:lnTo>
                  <a:lnTo>
                    <a:pt x="0" y="3122"/>
                  </a:lnTo>
                  <a:lnTo>
                    <a:pt x="0" y="148"/>
                  </a:lnTo>
                  <a:lnTo>
                    <a:pt x="3" y="118"/>
                  </a:lnTo>
                  <a:lnTo>
                    <a:pt x="12" y="90"/>
                  </a:lnTo>
                  <a:lnTo>
                    <a:pt x="26" y="66"/>
                  </a:lnTo>
                  <a:lnTo>
                    <a:pt x="44" y="43"/>
                  </a:lnTo>
                  <a:lnTo>
                    <a:pt x="66" y="26"/>
                  </a:lnTo>
                  <a:lnTo>
                    <a:pt x="92" y="11"/>
                  </a:lnTo>
                  <a:lnTo>
                    <a:pt x="120" y="3"/>
                  </a:lnTo>
                  <a:lnTo>
                    <a:pt x="15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1042"/>
            <p:cNvSpPr>
              <a:spLocks noEditPoints="1"/>
            </p:cNvSpPr>
            <p:nvPr/>
          </p:nvSpPr>
          <p:spPr bwMode="auto">
            <a:xfrm>
              <a:off x="10305" y="-1855"/>
              <a:ext cx="393" cy="586"/>
            </a:xfrm>
            <a:custGeom>
              <a:avLst/>
              <a:gdLst>
                <a:gd name="T0" fmla="*/ 130 w 1574"/>
                <a:gd name="T1" fmla="*/ 1973 h 2342"/>
                <a:gd name="T2" fmla="*/ 221 w 1574"/>
                <a:gd name="T3" fmla="*/ 2017 h 2342"/>
                <a:gd name="T4" fmla="*/ 305 w 1574"/>
                <a:gd name="T5" fmla="*/ 2073 h 2342"/>
                <a:gd name="T6" fmla="*/ 434 w 1574"/>
                <a:gd name="T7" fmla="*/ 1957 h 2342"/>
                <a:gd name="T8" fmla="*/ 385 w 1574"/>
                <a:gd name="T9" fmla="*/ 1912 h 2342"/>
                <a:gd name="T10" fmla="*/ 311 w 1574"/>
                <a:gd name="T11" fmla="*/ 1861 h 2342"/>
                <a:gd name="T12" fmla="*/ 242 w 1574"/>
                <a:gd name="T13" fmla="*/ 1827 h 2342"/>
                <a:gd name="T14" fmla="*/ 186 w 1574"/>
                <a:gd name="T15" fmla="*/ 1808 h 2342"/>
                <a:gd name="T16" fmla="*/ 140 w 1574"/>
                <a:gd name="T17" fmla="*/ 1799 h 2342"/>
                <a:gd name="T18" fmla="*/ 1106 w 1574"/>
                <a:gd name="T19" fmla="*/ 0 h 2342"/>
                <a:gd name="T20" fmla="*/ 1161 w 1574"/>
                <a:gd name="T21" fmla="*/ 7 h 2342"/>
                <a:gd name="T22" fmla="*/ 1227 w 1574"/>
                <a:gd name="T23" fmla="*/ 25 h 2342"/>
                <a:gd name="T24" fmla="*/ 1305 w 1574"/>
                <a:gd name="T25" fmla="*/ 56 h 2342"/>
                <a:gd name="T26" fmla="*/ 1391 w 1574"/>
                <a:gd name="T27" fmla="*/ 107 h 2342"/>
                <a:gd name="T28" fmla="*/ 1462 w 1574"/>
                <a:gd name="T29" fmla="*/ 161 h 2342"/>
                <a:gd name="T30" fmla="*/ 1512 w 1574"/>
                <a:gd name="T31" fmla="*/ 213 h 2342"/>
                <a:gd name="T32" fmla="*/ 1544 w 1574"/>
                <a:gd name="T33" fmla="*/ 258 h 2342"/>
                <a:gd name="T34" fmla="*/ 1562 w 1574"/>
                <a:gd name="T35" fmla="*/ 294 h 2342"/>
                <a:gd name="T36" fmla="*/ 1571 w 1574"/>
                <a:gd name="T37" fmla="*/ 316 h 2342"/>
                <a:gd name="T38" fmla="*/ 1574 w 1574"/>
                <a:gd name="T39" fmla="*/ 340 h 2342"/>
                <a:gd name="T40" fmla="*/ 1563 w 1574"/>
                <a:gd name="T41" fmla="*/ 375 h 2342"/>
                <a:gd name="T42" fmla="*/ 618 w 1574"/>
                <a:gd name="T43" fmla="*/ 1998 h 2342"/>
                <a:gd name="T44" fmla="*/ 115 w 1574"/>
                <a:gd name="T45" fmla="*/ 2330 h 2342"/>
                <a:gd name="T46" fmla="*/ 77 w 1574"/>
                <a:gd name="T47" fmla="*/ 2342 h 2342"/>
                <a:gd name="T48" fmla="*/ 36 w 1574"/>
                <a:gd name="T49" fmla="*/ 2332 h 2342"/>
                <a:gd name="T50" fmla="*/ 13 w 1574"/>
                <a:gd name="T51" fmla="*/ 2311 h 2342"/>
                <a:gd name="T52" fmla="*/ 0 w 1574"/>
                <a:gd name="T53" fmla="*/ 2280 h 2342"/>
                <a:gd name="T54" fmla="*/ 34 w 1574"/>
                <a:gd name="T55" fmla="*/ 1683 h 2342"/>
                <a:gd name="T56" fmla="*/ 45 w 1574"/>
                <a:gd name="T57" fmla="*/ 1651 h 2342"/>
                <a:gd name="T58" fmla="*/ 991 w 1574"/>
                <a:gd name="T59" fmla="*/ 27 h 2342"/>
                <a:gd name="T60" fmla="*/ 1023 w 1574"/>
                <a:gd name="T61" fmla="*/ 7 h 2342"/>
                <a:gd name="T62" fmla="*/ 1036 w 1574"/>
                <a:gd name="T63" fmla="*/ 4 h 2342"/>
                <a:gd name="T64" fmla="*/ 1064 w 1574"/>
                <a:gd name="T65" fmla="*/ 0 h 2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74" h="2342">
                  <a:moveTo>
                    <a:pt x="140" y="1799"/>
                  </a:moveTo>
                  <a:lnTo>
                    <a:pt x="130" y="1973"/>
                  </a:lnTo>
                  <a:lnTo>
                    <a:pt x="175" y="1993"/>
                  </a:lnTo>
                  <a:lnTo>
                    <a:pt x="221" y="2017"/>
                  </a:lnTo>
                  <a:lnTo>
                    <a:pt x="264" y="2043"/>
                  </a:lnTo>
                  <a:lnTo>
                    <a:pt x="305" y="2073"/>
                  </a:lnTo>
                  <a:lnTo>
                    <a:pt x="451" y="1976"/>
                  </a:lnTo>
                  <a:lnTo>
                    <a:pt x="434" y="1957"/>
                  </a:lnTo>
                  <a:lnTo>
                    <a:pt x="412" y="1935"/>
                  </a:lnTo>
                  <a:lnTo>
                    <a:pt x="385" y="1912"/>
                  </a:lnTo>
                  <a:lnTo>
                    <a:pt x="351" y="1887"/>
                  </a:lnTo>
                  <a:lnTo>
                    <a:pt x="311" y="1861"/>
                  </a:lnTo>
                  <a:lnTo>
                    <a:pt x="276" y="1843"/>
                  </a:lnTo>
                  <a:lnTo>
                    <a:pt x="242" y="1827"/>
                  </a:lnTo>
                  <a:lnTo>
                    <a:pt x="212" y="1816"/>
                  </a:lnTo>
                  <a:lnTo>
                    <a:pt x="186" y="1808"/>
                  </a:lnTo>
                  <a:lnTo>
                    <a:pt x="162" y="1803"/>
                  </a:lnTo>
                  <a:lnTo>
                    <a:pt x="140" y="1799"/>
                  </a:lnTo>
                  <a:close/>
                  <a:moveTo>
                    <a:pt x="1083" y="0"/>
                  </a:moveTo>
                  <a:lnTo>
                    <a:pt x="1106" y="0"/>
                  </a:lnTo>
                  <a:lnTo>
                    <a:pt x="1132" y="2"/>
                  </a:lnTo>
                  <a:lnTo>
                    <a:pt x="1161" y="7"/>
                  </a:lnTo>
                  <a:lnTo>
                    <a:pt x="1192" y="14"/>
                  </a:lnTo>
                  <a:lnTo>
                    <a:pt x="1227" y="25"/>
                  </a:lnTo>
                  <a:lnTo>
                    <a:pt x="1264" y="39"/>
                  </a:lnTo>
                  <a:lnTo>
                    <a:pt x="1305" y="56"/>
                  </a:lnTo>
                  <a:lnTo>
                    <a:pt x="1347" y="80"/>
                  </a:lnTo>
                  <a:lnTo>
                    <a:pt x="1391" y="107"/>
                  </a:lnTo>
                  <a:lnTo>
                    <a:pt x="1430" y="135"/>
                  </a:lnTo>
                  <a:lnTo>
                    <a:pt x="1462" y="161"/>
                  </a:lnTo>
                  <a:lnTo>
                    <a:pt x="1489" y="188"/>
                  </a:lnTo>
                  <a:lnTo>
                    <a:pt x="1512" y="213"/>
                  </a:lnTo>
                  <a:lnTo>
                    <a:pt x="1529" y="236"/>
                  </a:lnTo>
                  <a:lnTo>
                    <a:pt x="1544" y="258"/>
                  </a:lnTo>
                  <a:lnTo>
                    <a:pt x="1554" y="277"/>
                  </a:lnTo>
                  <a:lnTo>
                    <a:pt x="1562" y="294"/>
                  </a:lnTo>
                  <a:lnTo>
                    <a:pt x="1567" y="307"/>
                  </a:lnTo>
                  <a:lnTo>
                    <a:pt x="1571" y="316"/>
                  </a:lnTo>
                  <a:lnTo>
                    <a:pt x="1572" y="322"/>
                  </a:lnTo>
                  <a:lnTo>
                    <a:pt x="1574" y="340"/>
                  </a:lnTo>
                  <a:lnTo>
                    <a:pt x="1571" y="359"/>
                  </a:lnTo>
                  <a:lnTo>
                    <a:pt x="1563" y="375"/>
                  </a:lnTo>
                  <a:lnTo>
                    <a:pt x="628" y="1985"/>
                  </a:lnTo>
                  <a:lnTo>
                    <a:pt x="618" y="1998"/>
                  </a:lnTo>
                  <a:lnTo>
                    <a:pt x="605" y="2009"/>
                  </a:lnTo>
                  <a:lnTo>
                    <a:pt x="115" y="2330"/>
                  </a:lnTo>
                  <a:lnTo>
                    <a:pt x="97" y="2339"/>
                  </a:lnTo>
                  <a:lnTo>
                    <a:pt x="77" y="2342"/>
                  </a:lnTo>
                  <a:lnTo>
                    <a:pt x="56" y="2340"/>
                  </a:lnTo>
                  <a:lnTo>
                    <a:pt x="36" y="2332"/>
                  </a:lnTo>
                  <a:lnTo>
                    <a:pt x="23" y="2323"/>
                  </a:lnTo>
                  <a:lnTo>
                    <a:pt x="13" y="2311"/>
                  </a:lnTo>
                  <a:lnTo>
                    <a:pt x="5" y="2296"/>
                  </a:lnTo>
                  <a:lnTo>
                    <a:pt x="0" y="2280"/>
                  </a:lnTo>
                  <a:lnTo>
                    <a:pt x="0" y="2263"/>
                  </a:lnTo>
                  <a:lnTo>
                    <a:pt x="34" y="1683"/>
                  </a:lnTo>
                  <a:lnTo>
                    <a:pt x="38" y="1666"/>
                  </a:lnTo>
                  <a:lnTo>
                    <a:pt x="45" y="1651"/>
                  </a:lnTo>
                  <a:lnTo>
                    <a:pt x="981" y="41"/>
                  </a:lnTo>
                  <a:lnTo>
                    <a:pt x="991" y="27"/>
                  </a:lnTo>
                  <a:lnTo>
                    <a:pt x="1005" y="15"/>
                  </a:lnTo>
                  <a:lnTo>
                    <a:pt x="1023" y="7"/>
                  </a:lnTo>
                  <a:lnTo>
                    <a:pt x="1027" y="6"/>
                  </a:lnTo>
                  <a:lnTo>
                    <a:pt x="1036" y="4"/>
                  </a:lnTo>
                  <a:lnTo>
                    <a:pt x="1049" y="2"/>
                  </a:lnTo>
                  <a:lnTo>
                    <a:pt x="1064" y="0"/>
                  </a:lnTo>
                  <a:lnTo>
                    <a:pt x="10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1043"/>
            <p:cNvSpPr>
              <a:spLocks/>
            </p:cNvSpPr>
            <p:nvPr/>
          </p:nvSpPr>
          <p:spPr bwMode="auto">
            <a:xfrm>
              <a:off x="9995" y="-1385"/>
              <a:ext cx="286" cy="146"/>
            </a:xfrm>
            <a:custGeom>
              <a:avLst/>
              <a:gdLst>
                <a:gd name="T0" fmla="*/ 551 w 1143"/>
                <a:gd name="T1" fmla="*/ 5 h 585"/>
                <a:gd name="T2" fmla="*/ 577 w 1143"/>
                <a:gd name="T3" fmla="*/ 28 h 585"/>
                <a:gd name="T4" fmla="*/ 585 w 1143"/>
                <a:gd name="T5" fmla="*/ 110 h 585"/>
                <a:gd name="T6" fmla="*/ 554 w 1143"/>
                <a:gd name="T7" fmla="*/ 197 h 585"/>
                <a:gd name="T8" fmla="*/ 563 w 1143"/>
                <a:gd name="T9" fmla="*/ 239 h 585"/>
                <a:gd name="T10" fmla="*/ 581 w 1143"/>
                <a:gd name="T11" fmla="*/ 267 h 585"/>
                <a:gd name="T12" fmla="*/ 631 w 1143"/>
                <a:gd name="T13" fmla="*/ 275 h 585"/>
                <a:gd name="T14" fmla="*/ 674 w 1143"/>
                <a:gd name="T15" fmla="*/ 319 h 585"/>
                <a:gd name="T16" fmla="*/ 685 w 1143"/>
                <a:gd name="T17" fmla="*/ 353 h 585"/>
                <a:gd name="T18" fmla="*/ 838 w 1143"/>
                <a:gd name="T19" fmla="*/ 347 h 585"/>
                <a:gd name="T20" fmla="*/ 986 w 1143"/>
                <a:gd name="T21" fmla="*/ 362 h 585"/>
                <a:gd name="T22" fmla="*/ 1106 w 1143"/>
                <a:gd name="T23" fmla="*/ 369 h 585"/>
                <a:gd name="T24" fmla="*/ 1137 w 1143"/>
                <a:gd name="T25" fmla="*/ 396 h 585"/>
                <a:gd name="T26" fmla="*/ 1142 w 1143"/>
                <a:gd name="T27" fmla="*/ 436 h 585"/>
                <a:gd name="T28" fmla="*/ 1119 w 1143"/>
                <a:gd name="T29" fmla="*/ 470 h 585"/>
                <a:gd name="T30" fmla="*/ 1055 w 1143"/>
                <a:gd name="T31" fmla="*/ 477 h 585"/>
                <a:gd name="T32" fmla="*/ 946 w 1143"/>
                <a:gd name="T33" fmla="*/ 461 h 585"/>
                <a:gd name="T34" fmla="*/ 834 w 1143"/>
                <a:gd name="T35" fmla="*/ 447 h 585"/>
                <a:gd name="T36" fmla="*/ 730 w 1143"/>
                <a:gd name="T37" fmla="*/ 456 h 585"/>
                <a:gd name="T38" fmla="*/ 672 w 1143"/>
                <a:gd name="T39" fmla="*/ 481 h 585"/>
                <a:gd name="T40" fmla="*/ 630 w 1143"/>
                <a:gd name="T41" fmla="*/ 486 h 585"/>
                <a:gd name="T42" fmla="*/ 596 w 1143"/>
                <a:gd name="T43" fmla="*/ 472 h 585"/>
                <a:gd name="T44" fmla="*/ 571 w 1143"/>
                <a:gd name="T45" fmla="*/ 449 h 585"/>
                <a:gd name="T46" fmla="*/ 565 w 1143"/>
                <a:gd name="T47" fmla="*/ 403 h 585"/>
                <a:gd name="T48" fmla="*/ 531 w 1143"/>
                <a:gd name="T49" fmla="*/ 452 h 585"/>
                <a:gd name="T50" fmla="*/ 490 w 1143"/>
                <a:gd name="T51" fmla="*/ 465 h 585"/>
                <a:gd name="T52" fmla="*/ 450 w 1143"/>
                <a:gd name="T53" fmla="*/ 451 h 585"/>
                <a:gd name="T54" fmla="*/ 435 w 1143"/>
                <a:gd name="T55" fmla="*/ 414 h 585"/>
                <a:gd name="T56" fmla="*/ 445 w 1143"/>
                <a:gd name="T57" fmla="*/ 385 h 585"/>
                <a:gd name="T58" fmla="*/ 454 w 1143"/>
                <a:gd name="T59" fmla="*/ 365 h 585"/>
                <a:gd name="T60" fmla="*/ 417 w 1143"/>
                <a:gd name="T61" fmla="*/ 400 h 585"/>
                <a:gd name="T62" fmla="*/ 375 w 1143"/>
                <a:gd name="T63" fmla="*/ 423 h 585"/>
                <a:gd name="T64" fmla="*/ 331 w 1143"/>
                <a:gd name="T65" fmla="*/ 412 h 585"/>
                <a:gd name="T66" fmla="*/ 311 w 1143"/>
                <a:gd name="T67" fmla="*/ 375 h 585"/>
                <a:gd name="T68" fmla="*/ 360 w 1143"/>
                <a:gd name="T69" fmla="*/ 285 h 585"/>
                <a:gd name="T70" fmla="*/ 250 w 1143"/>
                <a:gd name="T71" fmla="*/ 388 h 585"/>
                <a:gd name="T72" fmla="*/ 95 w 1143"/>
                <a:gd name="T73" fmla="*/ 574 h 585"/>
                <a:gd name="T74" fmla="*/ 49 w 1143"/>
                <a:gd name="T75" fmla="*/ 584 h 585"/>
                <a:gd name="T76" fmla="*/ 9 w 1143"/>
                <a:gd name="T77" fmla="*/ 562 h 585"/>
                <a:gd name="T78" fmla="*/ 2 w 1143"/>
                <a:gd name="T79" fmla="*/ 521 h 585"/>
                <a:gd name="T80" fmla="*/ 137 w 1143"/>
                <a:gd name="T81" fmla="*/ 347 h 585"/>
                <a:gd name="T82" fmla="*/ 341 w 1143"/>
                <a:gd name="T83" fmla="*/ 122 h 585"/>
                <a:gd name="T84" fmla="*/ 395 w 1143"/>
                <a:gd name="T85" fmla="*/ 70 h 585"/>
                <a:gd name="T86" fmla="*/ 458 w 1143"/>
                <a:gd name="T87" fmla="*/ 20 h 585"/>
                <a:gd name="T88" fmla="*/ 528 w 1143"/>
                <a:gd name="T89" fmla="*/ 0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3" h="585">
                  <a:moveTo>
                    <a:pt x="528" y="0"/>
                  </a:moveTo>
                  <a:lnTo>
                    <a:pt x="539" y="2"/>
                  </a:lnTo>
                  <a:lnTo>
                    <a:pt x="551" y="5"/>
                  </a:lnTo>
                  <a:lnTo>
                    <a:pt x="561" y="10"/>
                  </a:lnTo>
                  <a:lnTo>
                    <a:pt x="571" y="18"/>
                  </a:lnTo>
                  <a:lnTo>
                    <a:pt x="577" y="28"/>
                  </a:lnTo>
                  <a:lnTo>
                    <a:pt x="585" y="53"/>
                  </a:lnTo>
                  <a:lnTo>
                    <a:pt x="587" y="81"/>
                  </a:lnTo>
                  <a:lnTo>
                    <a:pt x="585" y="110"/>
                  </a:lnTo>
                  <a:lnTo>
                    <a:pt x="578" y="139"/>
                  </a:lnTo>
                  <a:lnTo>
                    <a:pt x="567" y="168"/>
                  </a:lnTo>
                  <a:lnTo>
                    <a:pt x="554" y="197"/>
                  </a:lnTo>
                  <a:lnTo>
                    <a:pt x="537" y="227"/>
                  </a:lnTo>
                  <a:lnTo>
                    <a:pt x="551" y="232"/>
                  </a:lnTo>
                  <a:lnTo>
                    <a:pt x="563" y="239"/>
                  </a:lnTo>
                  <a:lnTo>
                    <a:pt x="573" y="252"/>
                  </a:lnTo>
                  <a:lnTo>
                    <a:pt x="577" y="260"/>
                  </a:lnTo>
                  <a:lnTo>
                    <a:pt x="581" y="267"/>
                  </a:lnTo>
                  <a:lnTo>
                    <a:pt x="597" y="266"/>
                  </a:lnTo>
                  <a:lnTo>
                    <a:pt x="614" y="269"/>
                  </a:lnTo>
                  <a:lnTo>
                    <a:pt x="631" y="275"/>
                  </a:lnTo>
                  <a:lnTo>
                    <a:pt x="646" y="286"/>
                  </a:lnTo>
                  <a:lnTo>
                    <a:pt x="661" y="300"/>
                  </a:lnTo>
                  <a:lnTo>
                    <a:pt x="674" y="319"/>
                  </a:lnTo>
                  <a:lnTo>
                    <a:pt x="681" y="334"/>
                  </a:lnTo>
                  <a:lnTo>
                    <a:pt x="684" y="345"/>
                  </a:lnTo>
                  <a:lnTo>
                    <a:pt x="685" y="353"/>
                  </a:lnTo>
                  <a:lnTo>
                    <a:pt x="738" y="347"/>
                  </a:lnTo>
                  <a:lnTo>
                    <a:pt x="789" y="346"/>
                  </a:lnTo>
                  <a:lnTo>
                    <a:pt x="838" y="347"/>
                  </a:lnTo>
                  <a:lnTo>
                    <a:pt x="887" y="351"/>
                  </a:lnTo>
                  <a:lnTo>
                    <a:pt x="936" y="356"/>
                  </a:lnTo>
                  <a:lnTo>
                    <a:pt x="986" y="362"/>
                  </a:lnTo>
                  <a:lnTo>
                    <a:pt x="1036" y="365"/>
                  </a:lnTo>
                  <a:lnTo>
                    <a:pt x="1089" y="367"/>
                  </a:lnTo>
                  <a:lnTo>
                    <a:pt x="1106" y="369"/>
                  </a:lnTo>
                  <a:lnTo>
                    <a:pt x="1119" y="375"/>
                  </a:lnTo>
                  <a:lnTo>
                    <a:pt x="1130" y="384"/>
                  </a:lnTo>
                  <a:lnTo>
                    <a:pt x="1137" y="396"/>
                  </a:lnTo>
                  <a:lnTo>
                    <a:pt x="1142" y="408"/>
                  </a:lnTo>
                  <a:lnTo>
                    <a:pt x="1143" y="422"/>
                  </a:lnTo>
                  <a:lnTo>
                    <a:pt x="1142" y="436"/>
                  </a:lnTo>
                  <a:lnTo>
                    <a:pt x="1137" y="449"/>
                  </a:lnTo>
                  <a:lnTo>
                    <a:pt x="1130" y="460"/>
                  </a:lnTo>
                  <a:lnTo>
                    <a:pt x="1119" y="470"/>
                  </a:lnTo>
                  <a:lnTo>
                    <a:pt x="1106" y="476"/>
                  </a:lnTo>
                  <a:lnTo>
                    <a:pt x="1089" y="478"/>
                  </a:lnTo>
                  <a:lnTo>
                    <a:pt x="1055" y="477"/>
                  </a:lnTo>
                  <a:lnTo>
                    <a:pt x="1020" y="473"/>
                  </a:lnTo>
                  <a:lnTo>
                    <a:pt x="983" y="467"/>
                  </a:lnTo>
                  <a:lnTo>
                    <a:pt x="946" y="461"/>
                  </a:lnTo>
                  <a:lnTo>
                    <a:pt x="909" y="455"/>
                  </a:lnTo>
                  <a:lnTo>
                    <a:pt x="872" y="450"/>
                  </a:lnTo>
                  <a:lnTo>
                    <a:pt x="834" y="447"/>
                  </a:lnTo>
                  <a:lnTo>
                    <a:pt x="798" y="446"/>
                  </a:lnTo>
                  <a:lnTo>
                    <a:pt x="763" y="449"/>
                  </a:lnTo>
                  <a:lnTo>
                    <a:pt x="730" y="456"/>
                  </a:lnTo>
                  <a:lnTo>
                    <a:pt x="698" y="469"/>
                  </a:lnTo>
                  <a:lnTo>
                    <a:pt x="685" y="475"/>
                  </a:lnTo>
                  <a:lnTo>
                    <a:pt x="672" y="481"/>
                  </a:lnTo>
                  <a:lnTo>
                    <a:pt x="657" y="486"/>
                  </a:lnTo>
                  <a:lnTo>
                    <a:pt x="644" y="488"/>
                  </a:lnTo>
                  <a:lnTo>
                    <a:pt x="630" y="486"/>
                  </a:lnTo>
                  <a:lnTo>
                    <a:pt x="619" y="482"/>
                  </a:lnTo>
                  <a:lnTo>
                    <a:pt x="608" y="477"/>
                  </a:lnTo>
                  <a:lnTo>
                    <a:pt x="596" y="472"/>
                  </a:lnTo>
                  <a:lnTo>
                    <a:pt x="586" y="465"/>
                  </a:lnTo>
                  <a:lnTo>
                    <a:pt x="578" y="458"/>
                  </a:lnTo>
                  <a:lnTo>
                    <a:pt x="571" y="449"/>
                  </a:lnTo>
                  <a:lnTo>
                    <a:pt x="566" y="437"/>
                  </a:lnTo>
                  <a:lnTo>
                    <a:pt x="565" y="418"/>
                  </a:lnTo>
                  <a:lnTo>
                    <a:pt x="565" y="403"/>
                  </a:lnTo>
                  <a:lnTo>
                    <a:pt x="554" y="422"/>
                  </a:lnTo>
                  <a:lnTo>
                    <a:pt x="542" y="441"/>
                  </a:lnTo>
                  <a:lnTo>
                    <a:pt x="531" y="452"/>
                  </a:lnTo>
                  <a:lnTo>
                    <a:pt x="519" y="460"/>
                  </a:lnTo>
                  <a:lnTo>
                    <a:pt x="504" y="464"/>
                  </a:lnTo>
                  <a:lnTo>
                    <a:pt x="490" y="465"/>
                  </a:lnTo>
                  <a:lnTo>
                    <a:pt x="475" y="463"/>
                  </a:lnTo>
                  <a:lnTo>
                    <a:pt x="462" y="458"/>
                  </a:lnTo>
                  <a:lnTo>
                    <a:pt x="450" y="451"/>
                  </a:lnTo>
                  <a:lnTo>
                    <a:pt x="441" y="441"/>
                  </a:lnTo>
                  <a:lnTo>
                    <a:pt x="436" y="428"/>
                  </a:lnTo>
                  <a:lnTo>
                    <a:pt x="435" y="414"/>
                  </a:lnTo>
                  <a:lnTo>
                    <a:pt x="439" y="398"/>
                  </a:lnTo>
                  <a:lnTo>
                    <a:pt x="442" y="391"/>
                  </a:lnTo>
                  <a:lnTo>
                    <a:pt x="445" y="385"/>
                  </a:lnTo>
                  <a:lnTo>
                    <a:pt x="445" y="385"/>
                  </a:lnTo>
                  <a:lnTo>
                    <a:pt x="444" y="385"/>
                  </a:lnTo>
                  <a:lnTo>
                    <a:pt x="454" y="365"/>
                  </a:lnTo>
                  <a:lnTo>
                    <a:pt x="440" y="374"/>
                  </a:lnTo>
                  <a:lnTo>
                    <a:pt x="428" y="385"/>
                  </a:lnTo>
                  <a:lnTo>
                    <a:pt x="417" y="400"/>
                  </a:lnTo>
                  <a:lnTo>
                    <a:pt x="405" y="412"/>
                  </a:lnTo>
                  <a:lnTo>
                    <a:pt x="390" y="420"/>
                  </a:lnTo>
                  <a:lnTo>
                    <a:pt x="375" y="423"/>
                  </a:lnTo>
                  <a:lnTo>
                    <a:pt x="359" y="423"/>
                  </a:lnTo>
                  <a:lnTo>
                    <a:pt x="345" y="419"/>
                  </a:lnTo>
                  <a:lnTo>
                    <a:pt x="331" y="412"/>
                  </a:lnTo>
                  <a:lnTo>
                    <a:pt x="321" y="402"/>
                  </a:lnTo>
                  <a:lnTo>
                    <a:pt x="314" y="389"/>
                  </a:lnTo>
                  <a:lnTo>
                    <a:pt x="311" y="375"/>
                  </a:lnTo>
                  <a:lnTo>
                    <a:pt x="313" y="360"/>
                  </a:lnTo>
                  <a:lnTo>
                    <a:pt x="320" y="343"/>
                  </a:lnTo>
                  <a:lnTo>
                    <a:pt x="360" y="285"/>
                  </a:lnTo>
                  <a:lnTo>
                    <a:pt x="400" y="224"/>
                  </a:lnTo>
                  <a:lnTo>
                    <a:pt x="323" y="305"/>
                  </a:lnTo>
                  <a:lnTo>
                    <a:pt x="250" y="388"/>
                  </a:lnTo>
                  <a:lnTo>
                    <a:pt x="177" y="475"/>
                  </a:lnTo>
                  <a:lnTo>
                    <a:pt x="108" y="562"/>
                  </a:lnTo>
                  <a:lnTo>
                    <a:pt x="95" y="574"/>
                  </a:lnTo>
                  <a:lnTo>
                    <a:pt x="80" y="582"/>
                  </a:lnTo>
                  <a:lnTo>
                    <a:pt x="64" y="585"/>
                  </a:lnTo>
                  <a:lnTo>
                    <a:pt x="49" y="584"/>
                  </a:lnTo>
                  <a:lnTo>
                    <a:pt x="33" y="580"/>
                  </a:lnTo>
                  <a:lnTo>
                    <a:pt x="21" y="572"/>
                  </a:lnTo>
                  <a:lnTo>
                    <a:pt x="9" y="562"/>
                  </a:lnTo>
                  <a:lnTo>
                    <a:pt x="2" y="550"/>
                  </a:lnTo>
                  <a:lnTo>
                    <a:pt x="0" y="535"/>
                  </a:lnTo>
                  <a:lnTo>
                    <a:pt x="2" y="521"/>
                  </a:lnTo>
                  <a:lnTo>
                    <a:pt x="12" y="506"/>
                  </a:lnTo>
                  <a:lnTo>
                    <a:pt x="74" y="426"/>
                  </a:lnTo>
                  <a:lnTo>
                    <a:pt x="137" y="347"/>
                  </a:lnTo>
                  <a:lnTo>
                    <a:pt x="202" y="270"/>
                  </a:lnTo>
                  <a:lnTo>
                    <a:pt x="270" y="194"/>
                  </a:lnTo>
                  <a:lnTo>
                    <a:pt x="341" y="122"/>
                  </a:lnTo>
                  <a:lnTo>
                    <a:pt x="357" y="106"/>
                  </a:lnTo>
                  <a:lnTo>
                    <a:pt x="376" y="88"/>
                  </a:lnTo>
                  <a:lnTo>
                    <a:pt x="395" y="70"/>
                  </a:lnTo>
                  <a:lnTo>
                    <a:pt x="414" y="51"/>
                  </a:lnTo>
                  <a:lnTo>
                    <a:pt x="435" y="35"/>
                  </a:lnTo>
                  <a:lnTo>
                    <a:pt x="458" y="20"/>
                  </a:lnTo>
                  <a:lnTo>
                    <a:pt x="480" y="9"/>
                  </a:lnTo>
                  <a:lnTo>
                    <a:pt x="504" y="2"/>
                  </a:lnTo>
                  <a:lnTo>
                    <a:pt x="5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84" name="Freeform 1171"/>
          <p:cNvSpPr>
            <a:spLocks/>
          </p:cNvSpPr>
          <p:nvPr/>
        </p:nvSpPr>
        <p:spPr bwMode="auto">
          <a:xfrm>
            <a:off x="8058792" y="2309013"/>
            <a:ext cx="378116" cy="283557"/>
          </a:xfrm>
          <a:custGeom>
            <a:avLst/>
            <a:gdLst>
              <a:gd name="T0" fmla="*/ 6189 w 6231"/>
              <a:gd name="T1" fmla="*/ 0 h 4673"/>
              <a:gd name="T2" fmla="*/ 6206 w 6231"/>
              <a:gd name="T3" fmla="*/ 6 h 4673"/>
              <a:gd name="T4" fmla="*/ 6219 w 6231"/>
              <a:gd name="T5" fmla="*/ 17 h 4673"/>
              <a:gd name="T6" fmla="*/ 6229 w 6231"/>
              <a:gd name="T7" fmla="*/ 34 h 4673"/>
              <a:gd name="T8" fmla="*/ 6231 w 6231"/>
              <a:gd name="T9" fmla="*/ 53 h 4673"/>
              <a:gd name="T10" fmla="*/ 6223 w 6231"/>
              <a:gd name="T11" fmla="*/ 72 h 4673"/>
              <a:gd name="T12" fmla="*/ 3477 w 6231"/>
              <a:gd name="T13" fmla="*/ 4603 h 4673"/>
              <a:gd name="T14" fmla="*/ 3455 w 6231"/>
              <a:gd name="T15" fmla="*/ 4631 h 4673"/>
              <a:gd name="T16" fmla="*/ 3428 w 6231"/>
              <a:gd name="T17" fmla="*/ 4652 h 4673"/>
              <a:gd name="T18" fmla="*/ 3398 w 6231"/>
              <a:gd name="T19" fmla="*/ 4665 h 4673"/>
              <a:gd name="T20" fmla="*/ 3366 w 6231"/>
              <a:gd name="T21" fmla="*/ 4673 h 4673"/>
              <a:gd name="T22" fmla="*/ 3332 w 6231"/>
              <a:gd name="T23" fmla="*/ 4673 h 4673"/>
              <a:gd name="T24" fmla="*/ 3300 w 6231"/>
              <a:gd name="T25" fmla="*/ 4664 h 4673"/>
              <a:gd name="T26" fmla="*/ 3269 w 6231"/>
              <a:gd name="T27" fmla="*/ 4648 h 4673"/>
              <a:gd name="T28" fmla="*/ 2513 w 6231"/>
              <a:gd name="T29" fmla="*/ 4132 h 4673"/>
              <a:gd name="T30" fmla="*/ 1745 w 6231"/>
              <a:gd name="T31" fmla="*/ 4641 h 4673"/>
              <a:gd name="T32" fmla="*/ 1717 w 6231"/>
              <a:gd name="T33" fmla="*/ 4654 h 4673"/>
              <a:gd name="T34" fmla="*/ 1690 w 6231"/>
              <a:gd name="T35" fmla="*/ 4656 h 4673"/>
              <a:gd name="T36" fmla="*/ 1664 w 6231"/>
              <a:gd name="T37" fmla="*/ 4650 h 4673"/>
              <a:gd name="T38" fmla="*/ 1639 w 6231"/>
              <a:gd name="T39" fmla="*/ 4639 h 4673"/>
              <a:gd name="T40" fmla="*/ 1621 w 6231"/>
              <a:gd name="T41" fmla="*/ 4618 h 4673"/>
              <a:gd name="T42" fmla="*/ 1609 w 6231"/>
              <a:gd name="T43" fmla="*/ 4595 h 4673"/>
              <a:gd name="T44" fmla="*/ 1603 w 6231"/>
              <a:gd name="T45" fmla="*/ 4565 h 4673"/>
              <a:gd name="T46" fmla="*/ 1603 w 6231"/>
              <a:gd name="T47" fmla="*/ 3511 h 4673"/>
              <a:gd name="T48" fmla="*/ 5090 w 6231"/>
              <a:gd name="T49" fmla="*/ 905 h 4673"/>
              <a:gd name="T50" fmla="*/ 972 w 6231"/>
              <a:gd name="T51" fmla="*/ 3077 h 4673"/>
              <a:gd name="T52" fmla="*/ 64 w 6231"/>
              <a:gd name="T53" fmla="*/ 2459 h 4673"/>
              <a:gd name="T54" fmla="*/ 36 w 6231"/>
              <a:gd name="T55" fmla="*/ 2434 h 4673"/>
              <a:gd name="T56" fmla="*/ 15 w 6231"/>
              <a:gd name="T57" fmla="*/ 2404 h 4673"/>
              <a:gd name="T58" fmla="*/ 4 w 6231"/>
              <a:gd name="T59" fmla="*/ 2370 h 4673"/>
              <a:gd name="T60" fmla="*/ 0 w 6231"/>
              <a:gd name="T61" fmla="*/ 2335 h 4673"/>
              <a:gd name="T62" fmla="*/ 0 w 6231"/>
              <a:gd name="T63" fmla="*/ 2335 h 4673"/>
              <a:gd name="T64" fmla="*/ 4 w 6231"/>
              <a:gd name="T65" fmla="*/ 2301 h 4673"/>
              <a:gd name="T66" fmla="*/ 17 w 6231"/>
              <a:gd name="T67" fmla="*/ 2269 h 4673"/>
              <a:gd name="T68" fmla="*/ 36 w 6231"/>
              <a:gd name="T69" fmla="*/ 2241 h 4673"/>
              <a:gd name="T70" fmla="*/ 62 w 6231"/>
              <a:gd name="T71" fmla="*/ 2216 h 4673"/>
              <a:gd name="T72" fmla="*/ 96 w 6231"/>
              <a:gd name="T73" fmla="*/ 2199 h 4673"/>
              <a:gd name="T74" fmla="*/ 6168 w 6231"/>
              <a:gd name="T75" fmla="*/ 4 h 4673"/>
              <a:gd name="T76" fmla="*/ 6189 w 6231"/>
              <a:gd name="T77" fmla="*/ 0 h 4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231" h="4673">
                <a:moveTo>
                  <a:pt x="6189" y="0"/>
                </a:moveTo>
                <a:lnTo>
                  <a:pt x="6206" y="6"/>
                </a:lnTo>
                <a:lnTo>
                  <a:pt x="6219" y="17"/>
                </a:lnTo>
                <a:lnTo>
                  <a:pt x="6229" y="34"/>
                </a:lnTo>
                <a:lnTo>
                  <a:pt x="6231" y="53"/>
                </a:lnTo>
                <a:lnTo>
                  <a:pt x="6223" y="72"/>
                </a:lnTo>
                <a:lnTo>
                  <a:pt x="3477" y="4603"/>
                </a:lnTo>
                <a:lnTo>
                  <a:pt x="3455" y="4631"/>
                </a:lnTo>
                <a:lnTo>
                  <a:pt x="3428" y="4652"/>
                </a:lnTo>
                <a:lnTo>
                  <a:pt x="3398" y="4665"/>
                </a:lnTo>
                <a:lnTo>
                  <a:pt x="3366" y="4673"/>
                </a:lnTo>
                <a:lnTo>
                  <a:pt x="3332" y="4673"/>
                </a:lnTo>
                <a:lnTo>
                  <a:pt x="3300" y="4664"/>
                </a:lnTo>
                <a:lnTo>
                  <a:pt x="3269" y="4648"/>
                </a:lnTo>
                <a:lnTo>
                  <a:pt x="2513" y="4132"/>
                </a:lnTo>
                <a:lnTo>
                  <a:pt x="1745" y="4641"/>
                </a:lnTo>
                <a:lnTo>
                  <a:pt x="1717" y="4654"/>
                </a:lnTo>
                <a:lnTo>
                  <a:pt x="1690" y="4656"/>
                </a:lnTo>
                <a:lnTo>
                  <a:pt x="1664" y="4650"/>
                </a:lnTo>
                <a:lnTo>
                  <a:pt x="1639" y="4639"/>
                </a:lnTo>
                <a:lnTo>
                  <a:pt x="1621" y="4618"/>
                </a:lnTo>
                <a:lnTo>
                  <a:pt x="1609" y="4595"/>
                </a:lnTo>
                <a:lnTo>
                  <a:pt x="1603" y="4565"/>
                </a:lnTo>
                <a:lnTo>
                  <a:pt x="1603" y="3511"/>
                </a:lnTo>
                <a:lnTo>
                  <a:pt x="5090" y="905"/>
                </a:lnTo>
                <a:lnTo>
                  <a:pt x="972" y="3077"/>
                </a:lnTo>
                <a:lnTo>
                  <a:pt x="64" y="2459"/>
                </a:lnTo>
                <a:lnTo>
                  <a:pt x="36" y="2434"/>
                </a:lnTo>
                <a:lnTo>
                  <a:pt x="15" y="2404"/>
                </a:lnTo>
                <a:lnTo>
                  <a:pt x="4" y="2370"/>
                </a:lnTo>
                <a:lnTo>
                  <a:pt x="0" y="2335"/>
                </a:lnTo>
                <a:lnTo>
                  <a:pt x="0" y="2335"/>
                </a:lnTo>
                <a:lnTo>
                  <a:pt x="4" y="2301"/>
                </a:lnTo>
                <a:lnTo>
                  <a:pt x="17" y="2269"/>
                </a:lnTo>
                <a:lnTo>
                  <a:pt x="36" y="2241"/>
                </a:lnTo>
                <a:lnTo>
                  <a:pt x="62" y="2216"/>
                </a:lnTo>
                <a:lnTo>
                  <a:pt x="96" y="2199"/>
                </a:lnTo>
                <a:lnTo>
                  <a:pt x="6168" y="4"/>
                </a:lnTo>
                <a:lnTo>
                  <a:pt x="6189" y="0"/>
                </a:lnTo>
                <a:close/>
              </a:path>
            </a:pathLst>
          </a:custGeom>
          <a:solidFill>
            <a:schemeClr val="accent6"/>
          </a:solidFill>
          <a:ln w="0">
            <a:noFill/>
            <a:prstDash val="solid"/>
            <a:round/>
            <a:headEnd/>
            <a:tailEnd/>
          </a:ln>
        </p:spPr>
        <p:txBody>
          <a:bodyPr vert="horz" wrap="square" lIns="90000" tIns="46800" rIns="90000" bIns="46800" numCol="1" anchor="t" anchorCtr="0" compatLnSpc="1">
            <a:prstTxWarp prst="textNoShape">
              <a:avLst/>
            </a:prstTxWarp>
          </a:bodyPr>
          <a:lstStyle/>
          <a:p>
            <a:endParaRPr lang="en-US"/>
          </a:p>
        </p:txBody>
      </p:sp>
      <p:sp>
        <p:nvSpPr>
          <p:cNvPr id="85" name="Freeform 1218"/>
          <p:cNvSpPr>
            <a:spLocks/>
          </p:cNvSpPr>
          <p:nvPr/>
        </p:nvSpPr>
        <p:spPr bwMode="auto">
          <a:xfrm>
            <a:off x="10195646" y="2312893"/>
            <a:ext cx="381199" cy="291560"/>
          </a:xfrm>
          <a:custGeom>
            <a:avLst/>
            <a:gdLst>
              <a:gd name="T0" fmla="*/ 3437 w 4043"/>
              <a:gd name="T1" fmla="*/ 0 h 3090"/>
              <a:gd name="T2" fmla="*/ 3477 w 4043"/>
              <a:gd name="T3" fmla="*/ 4 h 3090"/>
              <a:gd name="T4" fmla="*/ 3516 w 4043"/>
              <a:gd name="T5" fmla="*/ 12 h 3090"/>
              <a:gd name="T6" fmla="*/ 3550 w 4043"/>
              <a:gd name="T7" fmla="*/ 27 h 3090"/>
              <a:gd name="T8" fmla="*/ 3584 w 4043"/>
              <a:gd name="T9" fmla="*/ 47 h 3090"/>
              <a:gd name="T10" fmla="*/ 3615 w 4043"/>
              <a:gd name="T11" fmla="*/ 73 h 3090"/>
              <a:gd name="T12" fmla="*/ 3970 w 4043"/>
              <a:gd name="T13" fmla="*/ 427 h 3090"/>
              <a:gd name="T14" fmla="*/ 3996 w 4043"/>
              <a:gd name="T15" fmla="*/ 457 h 3090"/>
              <a:gd name="T16" fmla="*/ 4015 w 4043"/>
              <a:gd name="T17" fmla="*/ 491 h 3090"/>
              <a:gd name="T18" fmla="*/ 4030 w 4043"/>
              <a:gd name="T19" fmla="*/ 525 h 3090"/>
              <a:gd name="T20" fmla="*/ 4039 w 4043"/>
              <a:gd name="T21" fmla="*/ 563 h 3090"/>
              <a:gd name="T22" fmla="*/ 4043 w 4043"/>
              <a:gd name="T23" fmla="*/ 604 h 3090"/>
              <a:gd name="T24" fmla="*/ 4039 w 4043"/>
              <a:gd name="T25" fmla="*/ 644 h 3090"/>
              <a:gd name="T26" fmla="*/ 4030 w 4043"/>
              <a:gd name="T27" fmla="*/ 682 h 3090"/>
              <a:gd name="T28" fmla="*/ 4015 w 4043"/>
              <a:gd name="T29" fmla="*/ 717 h 3090"/>
              <a:gd name="T30" fmla="*/ 3996 w 4043"/>
              <a:gd name="T31" fmla="*/ 750 h 3090"/>
              <a:gd name="T32" fmla="*/ 3970 w 4043"/>
              <a:gd name="T33" fmla="*/ 780 h 3090"/>
              <a:gd name="T34" fmla="*/ 2081 w 4043"/>
              <a:gd name="T35" fmla="*/ 2663 h 3090"/>
              <a:gd name="T36" fmla="*/ 1726 w 4043"/>
              <a:gd name="T37" fmla="*/ 3017 h 3090"/>
              <a:gd name="T38" fmla="*/ 1695 w 4043"/>
              <a:gd name="T39" fmla="*/ 3043 h 3090"/>
              <a:gd name="T40" fmla="*/ 1663 w 4043"/>
              <a:gd name="T41" fmla="*/ 3062 h 3090"/>
              <a:gd name="T42" fmla="*/ 1627 w 4043"/>
              <a:gd name="T43" fmla="*/ 3077 h 3090"/>
              <a:gd name="T44" fmla="*/ 1589 w 4043"/>
              <a:gd name="T45" fmla="*/ 3086 h 3090"/>
              <a:gd name="T46" fmla="*/ 1549 w 4043"/>
              <a:gd name="T47" fmla="*/ 3090 h 3090"/>
              <a:gd name="T48" fmla="*/ 1509 w 4043"/>
              <a:gd name="T49" fmla="*/ 3086 h 3090"/>
              <a:gd name="T50" fmla="*/ 1470 w 4043"/>
              <a:gd name="T51" fmla="*/ 3077 h 3090"/>
              <a:gd name="T52" fmla="*/ 1434 w 4043"/>
              <a:gd name="T53" fmla="*/ 3062 h 3090"/>
              <a:gd name="T54" fmla="*/ 1402 w 4043"/>
              <a:gd name="T55" fmla="*/ 3043 h 3090"/>
              <a:gd name="T56" fmla="*/ 1371 w 4043"/>
              <a:gd name="T57" fmla="*/ 3017 h 3090"/>
              <a:gd name="T58" fmla="*/ 1016 w 4043"/>
              <a:gd name="T59" fmla="*/ 2663 h 3090"/>
              <a:gd name="T60" fmla="*/ 73 w 4043"/>
              <a:gd name="T61" fmla="*/ 1721 h 3090"/>
              <a:gd name="T62" fmla="*/ 47 w 4043"/>
              <a:gd name="T63" fmla="*/ 1691 h 3090"/>
              <a:gd name="T64" fmla="*/ 26 w 4043"/>
              <a:gd name="T65" fmla="*/ 1658 h 3090"/>
              <a:gd name="T66" fmla="*/ 11 w 4043"/>
              <a:gd name="T67" fmla="*/ 1622 h 3090"/>
              <a:gd name="T68" fmla="*/ 2 w 4043"/>
              <a:gd name="T69" fmla="*/ 1585 h 3090"/>
              <a:gd name="T70" fmla="*/ 0 w 4043"/>
              <a:gd name="T71" fmla="*/ 1545 h 3090"/>
              <a:gd name="T72" fmla="*/ 2 w 4043"/>
              <a:gd name="T73" fmla="*/ 1504 h 3090"/>
              <a:gd name="T74" fmla="*/ 11 w 4043"/>
              <a:gd name="T75" fmla="*/ 1467 h 3090"/>
              <a:gd name="T76" fmla="*/ 26 w 4043"/>
              <a:gd name="T77" fmla="*/ 1431 h 3090"/>
              <a:gd name="T78" fmla="*/ 47 w 4043"/>
              <a:gd name="T79" fmla="*/ 1398 h 3090"/>
              <a:gd name="T80" fmla="*/ 73 w 4043"/>
              <a:gd name="T81" fmla="*/ 1368 h 3090"/>
              <a:gd name="T82" fmla="*/ 428 w 4043"/>
              <a:gd name="T83" fmla="*/ 1015 h 3090"/>
              <a:gd name="T84" fmla="*/ 457 w 4043"/>
              <a:gd name="T85" fmla="*/ 989 h 3090"/>
              <a:gd name="T86" fmla="*/ 491 w 4043"/>
              <a:gd name="T87" fmla="*/ 968 h 3090"/>
              <a:gd name="T88" fmla="*/ 527 w 4043"/>
              <a:gd name="T89" fmla="*/ 953 h 3090"/>
              <a:gd name="T90" fmla="*/ 564 w 4043"/>
              <a:gd name="T91" fmla="*/ 944 h 3090"/>
              <a:gd name="T92" fmla="*/ 605 w 4043"/>
              <a:gd name="T93" fmla="*/ 942 h 3090"/>
              <a:gd name="T94" fmla="*/ 645 w 4043"/>
              <a:gd name="T95" fmla="*/ 944 h 3090"/>
              <a:gd name="T96" fmla="*/ 684 w 4043"/>
              <a:gd name="T97" fmla="*/ 953 h 3090"/>
              <a:gd name="T98" fmla="*/ 718 w 4043"/>
              <a:gd name="T99" fmla="*/ 968 h 3090"/>
              <a:gd name="T100" fmla="*/ 752 w 4043"/>
              <a:gd name="T101" fmla="*/ 989 h 3090"/>
              <a:gd name="T102" fmla="*/ 783 w 4043"/>
              <a:gd name="T103" fmla="*/ 1015 h 3090"/>
              <a:gd name="T104" fmla="*/ 1549 w 4043"/>
              <a:gd name="T105" fmla="*/ 1781 h 3090"/>
              <a:gd name="T106" fmla="*/ 3260 w 4043"/>
              <a:gd name="T107" fmla="*/ 73 h 3090"/>
              <a:gd name="T108" fmla="*/ 3291 w 4043"/>
              <a:gd name="T109" fmla="*/ 47 h 3090"/>
              <a:gd name="T110" fmla="*/ 3323 w 4043"/>
              <a:gd name="T111" fmla="*/ 27 h 3090"/>
              <a:gd name="T112" fmla="*/ 3359 w 4043"/>
              <a:gd name="T113" fmla="*/ 12 h 3090"/>
              <a:gd name="T114" fmla="*/ 3397 w 4043"/>
              <a:gd name="T115" fmla="*/ 4 h 3090"/>
              <a:gd name="T116" fmla="*/ 3437 w 4043"/>
              <a:gd name="T117" fmla="*/ 0 h 3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043" h="3090">
                <a:moveTo>
                  <a:pt x="3437" y="0"/>
                </a:moveTo>
                <a:lnTo>
                  <a:pt x="3477" y="4"/>
                </a:lnTo>
                <a:lnTo>
                  <a:pt x="3516" y="12"/>
                </a:lnTo>
                <a:lnTo>
                  <a:pt x="3550" y="27"/>
                </a:lnTo>
                <a:lnTo>
                  <a:pt x="3584" y="47"/>
                </a:lnTo>
                <a:lnTo>
                  <a:pt x="3615" y="73"/>
                </a:lnTo>
                <a:lnTo>
                  <a:pt x="3970" y="427"/>
                </a:lnTo>
                <a:lnTo>
                  <a:pt x="3996" y="457"/>
                </a:lnTo>
                <a:lnTo>
                  <a:pt x="4015" y="491"/>
                </a:lnTo>
                <a:lnTo>
                  <a:pt x="4030" y="525"/>
                </a:lnTo>
                <a:lnTo>
                  <a:pt x="4039" y="563"/>
                </a:lnTo>
                <a:lnTo>
                  <a:pt x="4043" y="604"/>
                </a:lnTo>
                <a:lnTo>
                  <a:pt x="4039" y="644"/>
                </a:lnTo>
                <a:lnTo>
                  <a:pt x="4030" y="682"/>
                </a:lnTo>
                <a:lnTo>
                  <a:pt x="4015" y="717"/>
                </a:lnTo>
                <a:lnTo>
                  <a:pt x="3996" y="750"/>
                </a:lnTo>
                <a:lnTo>
                  <a:pt x="3970" y="780"/>
                </a:lnTo>
                <a:lnTo>
                  <a:pt x="2081" y="2663"/>
                </a:lnTo>
                <a:lnTo>
                  <a:pt x="1726" y="3017"/>
                </a:lnTo>
                <a:lnTo>
                  <a:pt x="1695" y="3043"/>
                </a:lnTo>
                <a:lnTo>
                  <a:pt x="1663" y="3062"/>
                </a:lnTo>
                <a:lnTo>
                  <a:pt x="1627" y="3077"/>
                </a:lnTo>
                <a:lnTo>
                  <a:pt x="1589" y="3086"/>
                </a:lnTo>
                <a:lnTo>
                  <a:pt x="1549" y="3090"/>
                </a:lnTo>
                <a:lnTo>
                  <a:pt x="1509" y="3086"/>
                </a:lnTo>
                <a:lnTo>
                  <a:pt x="1470" y="3077"/>
                </a:lnTo>
                <a:lnTo>
                  <a:pt x="1434" y="3062"/>
                </a:lnTo>
                <a:lnTo>
                  <a:pt x="1402" y="3043"/>
                </a:lnTo>
                <a:lnTo>
                  <a:pt x="1371" y="3017"/>
                </a:lnTo>
                <a:lnTo>
                  <a:pt x="1016" y="2663"/>
                </a:lnTo>
                <a:lnTo>
                  <a:pt x="73" y="1721"/>
                </a:lnTo>
                <a:lnTo>
                  <a:pt x="47" y="1691"/>
                </a:lnTo>
                <a:lnTo>
                  <a:pt x="26" y="1658"/>
                </a:lnTo>
                <a:lnTo>
                  <a:pt x="11" y="1622"/>
                </a:lnTo>
                <a:lnTo>
                  <a:pt x="2" y="1585"/>
                </a:lnTo>
                <a:lnTo>
                  <a:pt x="0" y="1545"/>
                </a:lnTo>
                <a:lnTo>
                  <a:pt x="2" y="1504"/>
                </a:lnTo>
                <a:lnTo>
                  <a:pt x="11" y="1467"/>
                </a:lnTo>
                <a:lnTo>
                  <a:pt x="26" y="1431"/>
                </a:lnTo>
                <a:lnTo>
                  <a:pt x="47" y="1398"/>
                </a:lnTo>
                <a:lnTo>
                  <a:pt x="73" y="1368"/>
                </a:lnTo>
                <a:lnTo>
                  <a:pt x="428" y="1015"/>
                </a:lnTo>
                <a:lnTo>
                  <a:pt x="457" y="989"/>
                </a:lnTo>
                <a:lnTo>
                  <a:pt x="491" y="968"/>
                </a:lnTo>
                <a:lnTo>
                  <a:pt x="527" y="953"/>
                </a:lnTo>
                <a:lnTo>
                  <a:pt x="564" y="944"/>
                </a:lnTo>
                <a:lnTo>
                  <a:pt x="605" y="942"/>
                </a:lnTo>
                <a:lnTo>
                  <a:pt x="645" y="944"/>
                </a:lnTo>
                <a:lnTo>
                  <a:pt x="684" y="953"/>
                </a:lnTo>
                <a:lnTo>
                  <a:pt x="718" y="968"/>
                </a:lnTo>
                <a:lnTo>
                  <a:pt x="752" y="989"/>
                </a:lnTo>
                <a:lnTo>
                  <a:pt x="783" y="1015"/>
                </a:lnTo>
                <a:lnTo>
                  <a:pt x="1549" y="1781"/>
                </a:lnTo>
                <a:lnTo>
                  <a:pt x="3260" y="73"/>
                </a:lnTo>
                <a:lnTo>
                  <a:pt x="3291" y="47"/>
                </a:lnTo>
                <a:lnTo>
                  <a:pt x="3323" y="27"/>
                </a:lnTo>
                <a:lnTo>
                  <a:pt x="3359" y="12"/>
                </a:lnTo>
                <a:lnTo>
                  <a:pt x="3397" y="4"/>
                </a:lnTo>
                <a:lnTo>
                  <a:pt x="3437" y="0"/>
                </a:lnTo>
                <a:close/>
              </a:path>
            </a:pathLst>
          </a:custGeom>
          <a:solidFill>
            <a:schemeClr val="accent2"/>
          </a:solidFill>
          <a:ln w="0">
            <a:noFill/>
            <a:prstDash val="solid"/>
            <a:round/>
            <a:headEnd/>
            <a:tailEnd/>
          </a:ln>
        </p:spPr>
        <p:txBody>
          <a:bodyPr vert="horz" wrap="square" lIns="90000" tIns="46800" rIns="90000" bIns="46800" numCol="1" anchor="t" anchorCtr="0" compatLnSpc="1">
            <a:prstTxWarp prst="textNoShape">
              <a:avLst/>
            </a:prstTxWarp>
          </a:bodyPr>
          <a:lstStyle/>
          <a:p>
            <a:endParaRPr lang="en-US" dirty="0"/>
          </a:p>
          <a:p>
            <a:endParaRPr lang="en-US" dirty="0"/>
          </a:p>
          <a:p>
            <a:endParaRPr lang="en-US" dirty="0"/>
          </a:p>
          <a:p>
            <a:endParaRPr lang="en-US" dirty="0"/>
          </a:p>
        </p:txBody>
      </p:sp>
      <p:grpSp>
        <p:nvGrpSpPr>
          <p:cNvPr id="86" name="Group 1271"/>
          <p:cNvGrpSpPr>
            <a:grpSpLocks noChangeAspect="1"/>
          </p:cNvGrpSpPr>
          <p:nvPr/>
        </p:nvGrpSpPr>
        <p:grpSpPr bwMode="auto">
          <a:xfrm>
            <a:off x="3779875" y="2305432"/>
            <a:ext cx="291012" cy="290718"/>
            <a:chOff x="5516" y="3626"/>
            <a:chExt cx="1981" cy="1979"/>
          </a:xfrm>
          <a:solidFill>
            <a:schemeClr val="accent4"/>
          </a:solidFill>
        </p:grpSpPr>
        <p:sp>
          <p:nvSpPr>
            <p:cNvPr id="87" name="Freeform 1273"/>
            <p:cNvSpPr>
              <a:spLocks/>
            </p:cNvSpPr>
            <p:nvPr/>
          </p:nvSpPr>
          <p:spPr bwMode="auto">
            <a:xfrm>
              <a:off x="5524" y="4270"/>
              <a:ext cx="491" cy="498"/>
            </a:xfrm>
            <a:custGeom>
              <a:avLst/>
              <a:gdLst>
                <a:gd name="T0" fmla="*/ 980 w 980"/>
                <a:gd name="T1" fmla="*/ 0 h 996"/>
                <a:gd name="T2" fmla="*/ 952 w 980"/>
                <a:gd name="T3" fmla="*/ 46 h 996"/>
                <a:gd name="T4" fmla="*/ 921 w 980"/>
                <a:gd name="T5" fmla="*/ 94 h 996"/>
                <a:gd name="T6" fmla="*/ 890 w 980"/>
                <a:gd name="T7" fmla="*/ 145 h 996"/>
                <a:gd name="T8" fmla="*/ 856 w 980"/>
                <a:gd name="T9" fmla="*/ 198 h 996"/>
                <a:gd name="T10" fmla="*/ 819 w 980"/>
                <a:gd name="T11" fmla="*/ 255 h 996"/>
                <a:gd name="T12" fmla="*/ 781 w 980"/>
                <a:gd name="T13" fmla="*/ 314 h 996"/>
                <a:gd name="T14" fmla="*/ 740 w 980"/>
                <a:gd name="T15" fmla="*/ 376 h 996"/>
                <a:gd name="T16" fmla="*/ 696 w 980"/>
                <a:gd name="T17" fmla="*/ 444 h 996"/>
                <a:gd name="T18" fmla="*/ 649 w 980"/>
                <a:gd name="T19" fmla="*/ 514 h 996"/>
                <a:gd name="T20" fmla="*/ 599 w 980"/>
                <a:gd name="T21" fmla="*/ 588 h 996"/>
                <a:gd name="T22" fmla="*/ 546 w 980"/>
                <a:gd name="T23" fmla="*/ 665 h 996"/>
                <a:gd name="T24" fmla="*/ 491 w 980"/>
                <a:gd name="T25" fmla="*/ 748 h 996"/>
                <a:gd name="T26" fmla="*/ 431 w 980"/>
                <a:gd name="T27" fmla="*/ 834 h 996"/>
                <a:gd name="T28" fmla="*/ 369 w 980"/>
                <a:gd name="T29" fmla="*/ 926 h 996"/>
                <a:gd name="T30" fmla="*/ 347 w 980"/>
                <a:gd name="T31" fmla="*/ 960 h 996"/>
                <a:gd name="T32" fmla="*/ 331 w 980"/>
                <a:gd name="T33" fmla="*/ 996 h 996"/>
                <a:gd name="T34" fmla="*/ 0 w 980"/>
                <a:gd name="T35" fmla="*/ 666 h 996"/>
                <a:gd name="T36" fmla="*/ 2 w 980"/>
                <a:gd name="T37" fmla="*/ 664 h 996"/>
                <a:gd name="T38" fmla="*/ 8 w 980"/>
                <a:gd name="T39" fmla="*/ 657 h 996"/>
                <a:gd name="T40" fmla="*/ 18 w 980"/>
                <a:gd name="T41" fmla="*/ 645 h 996"/>
                <a:gd name="T42" fmla="*/ 30 w 980"/>
                <a:gd name="T43" fmla="*/ 629 h 996"/>
                <a:gd name="T44" fmla="*/ 47 w 980"/>
                <a:gd name="T45" fmla="*/ 609 h 996"/>
                <a:gd name="T46" fmla="*/ 66 w 980"/>
                <a:gd name="T47" fmla="*/ 588 h 996"/>
                <a:gd name="T48" fmla="*/ 89 w 980"/>
                <a:gd name="T49" fmla="*/ 561 h 996"/>
                <a:gd name="T50" fmla="*/ 115 w 980"/>
                <a:gd name="T51" fmla="*/ 533 h 996"/>
                <a:gd name="T52" fmla="*/ 144 w 980"/>
                <a:gd name="T53" fmla="*/ 503 h 996"/>
                <a:gd name="T54" fmla="*/ 174 w 980"/>
                <a:gd name="T55" fmla="*/ 471 h 996"/>
                <a:gd name="T56" fmla="*/ 208 w 980"/>
                <a:gd name="T57" fmla="*/ 438 h 996"/>
                <a:gd name="T58" fmla="*/ 244 w 980"/>
                <a:gd name="T59" fmla="*/ 403 h 996"/>
                <a:gd name="T60" fmla="*/ 283 w 980"/>
                <a:gd name="T61" fmla="*/ 368 h 996"/>
                <a:gd name="T62" fmla="*/ 324 w 980"/>
                <a:gd name="T63" fmla="*/ 332 h 996"/>
                <a:gd name="T64" fmla="*/ 366 w 980"/>
                <a:gd name="T65" fmla="*/ 296 h 996"/>
                <a:gd name="T66" fmla="*/ 410 w 980"/>
                <a:gd name="T67" fmla="*/ 261 h 996"/>
                <a:gd name="T68" fmla="*/ 457 w 980"/>
                <a:gd name="T69" fmla="*/ 226 h 996"/>
                <a:gd name="T70" fmla="*/ 504 w 980"/>
                <a:gd name="T71" fmla="*/ 192 h 996"/>
                <a:gd name="T72" fmla="*/ 554 w 980"/>
                <a:gd name="T73" fmla="*/ 160 h 996"/>
                <a:gd name="T74" fmla="*/ 603 w 980"/>
                <a:gd name="T75" fmla="*/ 130 h 996"/>
                <a:gd name="T76" fmla="*/ 655 w 980"/>
                <a:gd name="T77" fmla="*/ 102 h 996"/>
                <a:gd name="T78" fmla="*/ 707 w 980"/>
                <a:gd name="T79" fmla="*/ 76 h 996"/>
                <a:gd name="T80" fmla="*/ 761 w 980"/>
                <a:gd name="T81" fmla="*/ 54 h 996"/>
                <a:gd name="T82" fmla="*/ 815 w 980"/>
                <a:gd name="T83" fmla="*/ 35 h 996"/>
                <a:gd name="T84" fmla="*/ 870 w 980"/>
                <a:gd name="T85" fmla="*/ 19 h 996"/>
                <a:gd name="T86" fmla="*/ 925 w 980"/>
                <a:gd name="T87" fmla="*/ 7 h 996"/>
                <a:gd name="T88" fmla="*/ 980 w 980"/>
                <a:gd name="T89" fmla="*/ 0 h 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0" h="996">
                  <a:moveTo>
                    <a:pt x="980" y="0"/>
                  </a:moveTo>
                  <a:lnTo>
                    <a:pt x="952" y="46"/>
                  </a:lnTo>
                  <a:lnTo>
                    <a:pt x="921" y="94"/>
                  </a:lnTo>
                  <a:lnTo>
                    <a:pt x="890" y="145"/>
                  </a:lnTo>
                  <a:lnTo>
                    <a:pt x="856" y="198"/>
                  </a:lnTo>
                  <a:lnTo>
                    <a:pt x="819" y="255"/>
                  </a:lnTo>
                  <a:lnTo>
                    <a:pt x="781" y="314"/>
                  </a:lnTo>
                  <a:lnTo>
                    <a:pt x="740" y="376"/>
                  </a:lnTo>
                  <a:lnTo>
                    <a:pt x="696" y="444"/>
                  </a:lnTo>
                  <a:lnTo>
                    <a:pt x="649" y="514"/>
                  </a:lnTo>
                  <a:lnTo>
                    <a:pt x="599" y="588"/>
                  </a:lnTo>
                  <a:lnTo>
                    <a:pt x="546" y="665"/>
                  </a:lnTo>
                  <a:lnTo>
                    <a:pt x="491" y="748"/>
                  </a:lnTo>
                  <a:lnTo>
                    <a:pt x="431" y="834"/>
                  </a:lnTo>
                  <a:lnTo>
                    <a:pt x="369" y="926"/>
                  </a:lnTo>
                  <a:lnTo>
                    <a:pt x="347" y="960"/>
                  </a:lnTo>
                  <a:lnTo>
                    <a:pt x="331" y="996"/>
                  </a:lnTo>
                  <a:lnTo>
                    <a:pt x="0" y="666"/>
                  </a:lnTo>
                  <a:lnTo>
                    <a:pt x="2" y="664"/>
                  </a:lnTo>
                  <a:lnTo>
                    <a:pt x="8" y="657"/>
                  </a:lnTo>
                  <a:lnTo>
                    <a:pt x="18" y="645"/>
                  </a:lnTo>
                  <a:lnTo>
                    <a:pt x="30" y="629"/>
                  </a:lnTo>
                  <a:lnTo>
                    <a:pt x="47" y="609"/>
                  </a:lnTo>
                  <a:lnTo>
                    <a:pt x="66" y="588"/>
                  </a:lnTo>
                  <a:lnTo>
                    <a:pt x="89" y="561"/>
                  </a:lnTo>
                  <a:lnTo>
                    <a:pt x="115" y="533"/>
                  </a:lnTo>
                  <a:lnTo>
                    <a:pt x="144" y="503"/>
                  </a:lnTo>
                  <a:lnTo>
                    <a:pt x="174" y="471"/>
                  </a:lnTo>
                  <a:lnTo>
                    <a:pt x="208" y="438"/>
                  </a:lnTo>
                  <a:lnTo>
                    <a:pt x="244" y="403"/>
                  </a:lnTo>
                  <a:lnTo>
                    <a:pt x="283" y="368"/>
                  </a:lnTo>
                  <a:lnTo>
                    <a:pt x="324" y="332"/>
                  </a:lnTo>
                  <a:lnTo>
                    <a:pt x="366" y="296"/>
                  </a:lnTo>
                  <a:lnTo>
                    <a:pt x="410" y="261"/>
                  </a:lnTo>
                  <a:lnTo>
                    <a:pt x="457" y="226"/>
                  </a:lnTo>
                  <a:lnTo>
                    <a:pt x="504" y="192"/>
                  </a:lnTo>
                  <a:lnTo>
                    <a:pt x="554" y="160"/>
                  </a:lnTo>
                  <a:lnTo>
                    <a:pt x="603" y="130"/>
                  </a:lnTo>
                  <a:lnTo>
                    <a:pt x="655" y="102"/>
                  </a:lnTo>
                  <a:lnTo>
                    <a:pt x="707" y="76"/>
                  </a:lnTo>
                  <a:lnTo>
                    <a:pt x="761" y="54"/>
                  </a:lnTo>
                  <a:lnTo>
                    <a:pt x="815" y="35"/>
                  </a:lnTo>
                  <a:lnTo>
                    <a:pt x="870" y="19"/>
                  </a:lnTo>
                  <a:lnTo>
                    <a:pt x="925" y="7"/>
                  </a:lnTo>
                  <a:lnTo>
                    <a:pt x="98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1274"/>
            <p:cNvSpPr>
              <a:spLocks/>
            </p:cNvSpPr>
            <p:nvPr/>
          </p:nvSpPr>
          <p:spPr bwMode="auto">
            <a:xfrm>
              <a:off x="6354" y="5106"/>
              <a:ext cx="498" cy="489"/>
            </a:xfrm>
            <a:custGeom>
              <a:avLst/>
              <a:gdLst>
                <a:gd name="T0" fmla="*/ 998 w 998"/>
                <a:gd name="T1" fmla="*/ 0 h 979"/>
                <a:gd name="T2" fmla="*/ 990 w 998"/>
                <a:gd name="T3" fmla="*/ 55 h 979"/>
                <a:gd name="T4" fmla="*/ 978 w 998"/>
                <a:gd name="T5" fmla="*/ 111 h 979"/>
                <a:gd name="T6" fmla="*/ 963 w 998"/>
                <a:gd name="T7" fmla="*/ 165 h 979"/>
                <a:gd name="T8" fmla="*/ 943 w 998"/>
                <a:gd name="T9" fmla="*/ 220 h 979"/>
                <a:gd name="T10" fmla="*/ 920 w 998"/>
                <a:gd name="T11" fmla="*/ 273 h 979"/>
                <a:gd name="T12" fmla="*/ 895 w 998"/>
                <a:gd name="T13" fmla="*/ 326 h 979"/>
                <a:gd name="T14" fmla="*/ 867 w 998"/>
                <a:gd name="T15" fmla="*/ 377 h 979"/>
                <a:gd name="T16" fmla="*/ 837 w 998"/>
                <a:gd name="T17" fmla="*/ 427 h 979"/>
                <a:gd name="T18" fmla="*/ 804 w 998"/>
                <a:gd name="T19" fmla="*/ 477 h 979"/>
                <a:gd name="T20" fmla="*/ 770 w 998"/>
                <a:gd name="T21" fmla="*/ 524 h 979"/>
                <a:gd name="T22" fmla="*/ 736 w 998"/>
                <a:gd name="T23" fmla="*/ 570 h 979"/>
                <a:gd name="T24" fmla="*/ 700 w 998"/>
                <a:gd name="T25" fmla="*/ 614 h 979"/>
                <a:gd name="T26" fmla="*/ 665 w 998"/>
                <a:gd name="T27" fmla="*/ 657 h 979"/>
                <a:gd name="T28" fmla="*/ 629 w 998"/>
                <a:gd name="T29" fmla="*/ 698 h 979"/>
                <a:gd name="T30" fmla="*/ 594 w 998"/>
                <a:gd name="T31" fmla="*/ 736 h 979"/>
                <a:gd name="T32" fmla="*/ 559 w 998"/>
                <a:gd name="T33" fmla="*/ 771 h 979"/>
                <a:gd name="T34" fmla="*/ 525 w 998"/>
                <a:gd name="T35" fmla="*/ 805 h 979"/>
                <a:gd name="T36" fmla="*/ 494 w 998"/>
                <a:gd name="T37" fmla="*/ 837 h 979"/>
                <a:gd name="T38" fmla="*/ 463 w 998"/>
                <a:gd name="T39" fmla="*/ 866 h 979"/>
                <a:gd name="T40" fmla="*/ 434 w 998"/>
                <a:gd name="T41" fmla="*/ 891 h 979"/>
                <a:gd name="T42" fmla="*/ 409 w 998"/>
                <a:gd name="T43" fmla="*/ 914 h 979"/>
                <a:gd name="T44" fmla="*/ 386 w 998"/>
                <a:gd name="T45" fmla="*/ 933 h 979"/>
                <a:gd name="T46" fmla="*/ 367 w 998"/>
                <a:gd name="T47" fmla="*/ 949 h 979"/>
                <a:gd name="T48" fmla="*/ 351 w 998"/>
                <a:gd name="T49" fmla="*/ 962 h 979"/>
                <a:gd name="T50" fmla="*/ 340 w 998"/>
                <a:gd name="T51" fmla="*/ 972 h 979"/>
                <a:gd name="T52" fmla="*/ 333 w 998"/>
                <a:gd name="T53" fmla="*/ 978 h 979"/>
                <a:gd name="T54" fmla="*/ 330 w 998"/>
                <a:gd name="T55" fmla="*/ 979 h 979"/>
                <a:gd name="T56" fmla="*/ 0 w 998"/>
                <a:gd name="T57" fmla="*/ 649 h 979"/>
                <a:gd name="T58" fmla="*/ 35 w 998"/>
                <a:gd name="T59" fmla="*/ 633 h 979"/>
                <a:gd name="T60" fmla="*/ 70 w 998"/>
                <a:gd name="T61" fmla="*/ 612 h 979"/>
                <a:gd name="T62" fmla="*/ 161 w 998"/>
                <a:gd name="T63" fmla="*/ 549 h 979"/>
                <a:gd name="T64" fmla="*/ 248 w 998"/>
                <a:gd name="T65" fmla="*/ 490 h 979"/>
                <a:gd name="T66" fmla="*/ 330 w 998"/>
                <a:gd name="T67" fmla="*/ 433 h 979"/>
                <a:gd name="T68" fmla="*/ 409 w 998"/>
                <a:gd name="T69" fmla="*/ 381 h 979"/>
                <a:gd name="T70" fmla="*/ 483 w 998"/>
                <a:gd name="T71" fmla="*/ 332 h 979"/>
                <a:gd name="T72" fmla="*/ 553 w 998"/>
                <a:gd name="T73" fmla="*/ 285 h 979"/>
                <a:gd name="T74" fmla="*/ 619 w 998"/>
                <a:gd name="T75" fmla="*/ 241 h 979"/>
                <a:gd name="T76" fmla="*/ 682 w 998"/>
                <a:gd name="T77" fmla="*/ 200 h 979"/>
                <a:gd name="T78" fmla="*/ 743 w 998"/>
                <a:gd name="T79" fmla="*/ 162 h 979"/>
                <a:gd name="T80" fmla="*/ 799 w 998"/>
                <a:gd name="T81" fmla="*/ 125 h 979"/>
                <a:gd name="T82" fmla="*/ 853 w 998"/>
                <a:gd name="T83" fmla="*/ 92 h 979"/>
                <a:gd name="T84" fmla="*/ 903 w 998"/>
                <a:gd name="T85" fmla="*/ 59 h 979"/>
                <a:gd name="T86" fmla="*/ 952 w 998"/>
                <a:gd name="T87" fmla="*/ 29 h 979"/>
                <a:gd name="T88" fmla="*/ 998 w 998"/>
                <a:gd name="T89" fmla="*/ 0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8" h="979">
                  <a:moveTo>
                    <a:pt x="998" y="0"/>
                  </a:moveTo>
                  <a:lnTo>
                    <a:pt x="990" y="55"/>
                  </a:lnTo>
                  <a:lnTo>
                    <a:pt x="978" y="111"/>
                  </a:lnTo>
                  <a:lnTo>
                    <a:pt x="963" y="165"/>
                  </a:lnTo>
                  <a:lnTo>
                    <a:pt x="943" y="220"/>
                  </a:lnTo>
                  <a:lnTo>
                    <a:pt x="920" y="273"/>
                  </a:lnTo>
                  <a:lnTo>
                    <a:pt x="895" y="326"/>
                  </a:lnTo>
                  <a:lnTo>
                    <a:pt x="867" y="377"/>
                  </a:lnTo>
                  <a:lnTo>
                    <a:pt x="837" y="427"/>
                  </a:lnTo>
                  <a:lnTo>
                    <a:pt x="804" y="477"/>
                  </a:lnTo>
                  <a:lnTo>
                    <a:pt x="770" y="524"/>
                  </a:lnTo>
                  <a:lnTo>
                    <a:pt x="736" y="570"/>
                  </a:lnTo>
                  <a:lnTo>
                    <a:pt x="700" y="614"/>
                  </a:lnTo>
                  <a:lnTo>
                    <a:pt x="665" y="657"/>
                  </a:lnTo>
                  <a:lnTo>
                    <a:pt x="629" y="698"/>
                  </a:lnTo>
                  <a:lnTo>
                    <a:pt x="594" y="736"/>
                  </a:lnTo>
                  <a:lnTo>
                    <a:pt x="559" y="771"/>
                  </a:lnTo>
                  <a:lnTo>
                    <a:pt x="525" y="805"/>
                  </a:lnTo>
                  <a:lnTo>
                    <a:pt x="494" y="837"/>
                  </a:lnTo>
                  <a:lnTo>
                    <a:pt x="463" y="866"/>
                  </a:lnTo>
                  <a:lnTo>
                    <a:pt x="434" y="891"/>
                  </a:lnTo>
                  <a:lnTo>
                    <a:pt x="409" y="914"/>
                  </a:lnTo>
                  <a:lnTo>
                    <a:pt x="386" y="933"/>
                  </a:lnTo>
                  <a:lnTo>
                    <a:pt x="367" y="949"/>
                  </a:lnTo>
                  <a:lnTo>
                    <a:pt x="351" y="962"/>
                  </a:lnTo>
                  <a:lnTo>
                    <a:pt x="340" y="972"/>
                  </a:lnTo>
                  <a:lnTo>
                    <a:pt x="333" y="978"/>
                  </a:lnTo>
                  <a:lnTo>
                    <a:pt x="330" y="979"/>
                  </a:lnTo>
                  <a:lnTo>
                    <a:pt x="0" y="649"/>
                  </a:lnTo>
                  <a:lnTo>
                    <a:pt x="35" y="633"/>
                  </a:lnTo>
                  <a:lnTo>
                    <a:pt x="70" y="612"/>
                  </a:lnTo>
                  <a:lnTo>
                    <a:pt x="161" y="549"/>
                  </a:lnTo>
                  <a:lnTo>
                    <a:pt x="248" y="490"/>
                  </a:lnTo>
                  <a:lnTo>
                    <a:pt x="330" y="433"/>
                  </a:lnTo>
                  <a:lnTo>
                    <a:pt x="409" y="381"/>
                  </a:lnTo>
                  <a:lnTo>
                    <a:pt x="483" y="332"/>
                  </a:lnTo>
                  <a:lnTo>
                    <a:pt x="553" y="285"/>
                  </a:lnTo>
                  <a:lnTo>
                    <a:pt x="619" y="241"/>
                  </a:lnTo>
                  <a:lnTo>
                    <a:pt x="682" y="200"/>
                  </a:lnTo>
                  <a:lnTo>
                    <a:pt x="743" y="162"/>
                  </a:lnTo>
                  <a:lnTo>
                    <a:pt x="799" y="125"/>
                  </a:lnTo>
                  <a:lnTo>
                    <a:pt x="853" y="92"/>
                  </a:lnTo>
                  <a:lnTo>
                    <a:pt x="903" y="59"/>
                  </a:lnTo>
                  <a:lnTo>
                    <a:pt x="952" y="29"/>
                  </a:lnTo>
                  <a:lnTo>
                    <a:pt x="9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1275"/>
            <p:cNvSpPr>
              <a:spLocks/>
            </p:cNvSpPr>
            <p:nvPr/>
          </p:nvSpPr>
          <p:spPr bwMode="auto">
            <a:xfrm>
              <a:off x="5516" y="4987"/>
              <a:ext cx="618" cy="618"/>
            </a:xfrm>
            <a:custGeom>
              <a:avLst/>
              <a:gdLst>
                <a:gd name="T0" fmla="*/ 496 w 1237"/>
                <a:gd name="T1" fmla="*/ 0 h 1235"/>
                <a:gd name="T2" fmla="*/ 532 w 1237"/>
                <a:gd name="T3" fmla="*/ 36 h 1235"/>
                <a:gd name="T4" fmla="*/ 502 w 1237"/>
                <a:gd name="T5" fmla="*/ 104 h 1235"/>
                <a:gd name="T6" fmla="*/ 474 w 1237"/>
                <a:gd name="T7" fmla="*/ 173 h 1235"/>
                <a:gd name="T8" fmla="*/ 447 w 1237"/>
                <a:gd name="T9" fmla="*/ 248 h 1235"/>
                <a:gd name="T10" fmla="*/ 423 w 1237"/>
                <a:gd name="T11" fmla="*/ 324 h 1235"/>
                <a:gd name="T12" fmla="*/ 403 w 1237"/>
                <a:gd name="T13" fmla="*/ 401 h 1235"/>
                <a:gd name="T14" fmla="*/ 375 w 1237"/>
                <a:gd name="T15" fmla="*/ 522 h 1235"/>
                <a:gd name="T16" fmla="*/ 353 w 1237"/>
                <a:gd name="T17" fmla="*/ 644 h 1235"/>
                <a:gd name="T18" fmla="*/ 335 w 1237"/>
                <a:gd name="T19" fmla="*/ 767 h 1235"/>
                <a:gd name="T20" fmla="*/ 323 w 1237"/>
                <a:gd name="T21" fmla="*/ 890 h 1235"/>
                <a:gd name="T22" fmla="*/ 320 w 1237"/>
                <a:gd name="T23" fmla="*/ 915 h 1235"/>
                <a:gd name="T24" fmla="*/ 423 w 1237"/>
                <a:gd name="T25" fmla="*/ 906 h 1235"/>
                <a:gd name="T26" fmla="*/ 526 w 1237"/>
                <a:gd name="T27" fmla="*/ 893 h 1235"/>
                <a:gd name="T28" fmla="*/ 647 w 1237"/>
                <a:gd name="T29" fmla="*/ 874 h 1235"/>
                <a:gd name="T30" fmla="*/ 766 w 1237"/>
                <a:gd name="T31" fmla="*/ 849 h 1235"/>
                <a:gd name="T32" fmla="*/ 885 w 1237"/>
                <a:gd name="T33" fmla="*/ 820 h 1235"/>
                <a:gd name="T34" fmla="*/ 1002 w 1237"/>
                <a:gd name="T35" fmla="*/ 784 h 1235"/>
                <a:gd name="T36" fmla="*/ 1060 w 1237"/>
                <a:gd name="T37" fmla="*/ 763 h 1235"/>
                <a:gd name="T38" fmla="*/ 1117 w 1237"/>
                <a:gd name="T39" fmla="*/ 740 h 1235"/>
                <a:gd name="T40" fmla="*/ 1173 w 1237"/>
                <a:gd name="T41" fmla="*/ 717 h 1235"/>
                <a:gd name="T42" fmla="*/ 1200 w 1237"/>
                <a:gd name="T43" fmla="*/ 704 h 1235"/>
                <a:gd name="T44" fmla="*/ 1237 w 1237"/>
                <a:gd name="T45" fmla="*/ 740 h 1235"/>
                <a:gd name="T46" fmla="*/ 1194 w 1237"/>
                <a:gd name="T47" fmla="*/ 797 h 1235"/>
                <a:gd name="T48" fmla="*/ 1147 w 1237"/>
                <a:gd name="T49" fmla="*/ 851 h 1235"/>
                <a:gd name="T50" fmla="*/ 1095 w 1237"/>
                <a:gd name="T51" fmla="*/ 901 h 1235"/>
                <a:gd name="T52" fmla="*/ 1041 w 1237"/>
                <a:gd name="T53" fmla="*/ 947 h 1235"/>
                <a:gd name="T54" fmla="*/ 983 w 1237"/>
                <a:gd name="T55" fmla="*/ 989 h 1235"/>
                <a:gd name="T56" fmla="*/ 922 w 1237"/>
                <a:gd name="T57" fmla="*/ 1027 h 1235"/>
                <a:gd name="T58" fmla="*/ 858 w 1237"/>
                <a:gd name="T59" fmla="*/ 1062 h 1235"/>
                <a:gd name="T60" fmla="*/ 794 w 1237"/>
                <a:gd name="T61" fmla="*/ 1094 h 1235"/>
                <a:gd name="T62" fmla="*/ 728 w 1237"/>
                <a:gd name="T63" fmla="*/ 1123 h 1235"/>
                <a:gd name="T64" fmla="*/ 661 w 1237"/>
                <a:gd name="T65" fmla="*/ 1147 h 1235"/>
                <a:gd name="T66" fmla="*/ 594 w 1237"/>
                <a:gd name="T67" fmla="*/ 1169 h 1235"/>
                <a:gd name="T68" fmla="*/ 491 w 1237"/>
                <a:gd name="T69" fmla="*/ 1196 h 1235"/>
                <a:gd name="T70" fmla="*/ 386 w 1237"/>
                <a:gd name="T71" fmla="*/ 1217 h 1235"/>
                <a:gd name="T72" fmla="*/ 280 w 1237"/>
                <a:gd name="T73" fmla="*/ 1229 h 1235"/>
                <a:gd name="T74" fmla="*/ 174 w 1237"/>
                <a:gd name="T75" fmla="*/ 1235 h 1235"/>
                <a:gd name="T76" fmla="*/ 151 w 1237"/>
                <a:gd name="T77" fmla="*/ 1235 h 1235"/>
                <a:gd name="T78" fmla="*/ 128 w 1237"/>
                <a:gd name="T79" fmla="*/ 1233 h 1235"/>
                <a:gd name="T80" fmla="*/ 106 w 1237"/>
                <a:gd name="T81" fmla="*/ 1228 h 1235"/>
                <a:gd name="T82" fmla="*/ 80 w 1237"/>
                <a:gd name="T83" fmla="*/ 1217 h 1235"/>
                <a:gd name="T84" fmla="*/ 57 w 1237"/>
                <a:gd name="T85" fmla="*/ 1201 h 1235"/>
                <a:gd name="T86" fmla="*/ 36 w 1237"/>
                <a:gd name="T87" fmla="*/ 1182 h 1235"/>
                <a:gd name="T88" fmla="*/ 21 w 1237"/>
                <a:gd name="T89" fmla="*/ 1159 h 1235"/>
                <a:gd name="T90" fmla="*/ 8 w 1237"/>
                <a:gd name="T91" fmla="*/ 1134 h 1235"/>
                <a:gd name="T92" fmla="*/ 1 w 1237"/>
                <a:gd name="T93" fmla="*/ 1106 h 1235"/>
                <a:gd name="T94" fmla="*/ 0 w 1237"/>
                <a:gd name="T95" fmla="*/ 1073 h 1235"/>
                <a:gd name="T96" fmla="*/ 0 w 1237"/>
                <a:gd name="T97" fmla="*/ 1041 h 1235"/>
                <a:gd name="T98" fmla="*/ 6 w 1237"/>
                <a:gd name="T99" fmla="*/ 947 h 1235"/>
                <a:gd name="T100" fmla="*/ 18 w 1237"/>
                <a:gd name="T101" fmla="*/ 855 h 1235"/>
                <a:gd name="T102" fmla="*/ 35 w 1237"/>
                <a:gd name="T103" fmla="*/ 762 h 1235"/>
                <a:gd name="T104" fmla="*/ 57 w 1237"/>
                <a:gd name="T105" fmla="*/ 671 h 1235"/>
                <a:gd name="T106" fmla="*/ 85 w 1237"/>
                <a:gd name="T107" fmla="*/ 582 h 1235"/>
                <a:gd name="T108" fmla="*/ 115 w 1237"/>
                <a:gd name="T109" fmla="*/ 501 h 1235"/>
                <a:gd name="T110" fmla="*/ 150 w 1237"/>
                <a:gd name="T111" fmla="*/ 421 h 1235"/>
                <a:gd name="T112" fmla="*/ 190 w 1237"/>
                <a:gd name="T113" fmla="*/ 345 h 1235"/>
                <a:gd name="T114" fmla="*/ 235 w 1237"/>
                <a:gd name="T115" fmla="*/ 270 h 1235"/>
                <a:gd name="T116" fmla="*/ 285 w 1237"/>
                <a:gd name="T117" fmla="*/ 200 h 1235"/>
                <a:gd name="T118" fmla="*/ 331 w 1237"/>
                <a:gd name="T119" fmla="*/ 144 h 1235"/>
                <a:gd name="T120" fmla="*/ 382 w 1237"/>
                <a:gd name="T121" fmla="*/ 92 h 1235"/>
                <a:gd name="T122" fmla="*/ 438 w 1237"/>
                <a:gd name="T123" fmla="*/ 44 h 1235"/>
                <a:gd name="T124" fmla="*/ 496 w 1237"/>
                <a:gd name="T125" fmla="*/ 0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37" h="1235">
                  <a:moveTo>
                    <a:pt x="496" y="0"/>
                  </a:moveTo>
                  <a:lnTo>
                    <a:pt x="532" y="36"/>
                  </a:lnTo>
                  <a:lnTo>
                    <a:pt x="502" y="104"/>
                  </a:lnTo>
                  <a:lnTo>
                    <a:pt x="474" y="173"/>
                  </a:lnTo>
                  <a:lnTo>
                    <a:pt x="447" y="248"/>
                  </a:lnTo>
                  <a:lnTo>
                    <a:pt x="423" y="324"/>
                  </a:lnTo>
                  <a:lnTo>
                    <a:pt x="403" y="401"/>
                  </a:lnTo>
                  <a:lnTo>
                    <a:pt x="375" y="522"/>
                  </a:lnTo>
                  <a:lnTo>
                    <a:pt x="353" y="644"/>
                  </a:lnTo>
                  <a:lnTo>
                    <a:pt x="335" y="767"/>
                  </a:lnTo>
                  <a:lnTo>
                    <a:pt x="323" y="890"/>
                  </a:lnTo>
                  <a:lnTo>
                    <a:pt x="320" y="915"/>
                  </a:lnTo>
                  <a:lnTo>
                    <a:pt x="423" y="906"/>
                  </a:lnTo>
                  <a:lnTo>
                    <a:pt x="526" y="893"/>
                  </a:lnTo>
                  <a:lnTo>
                    <a:pt x="647" y="874"/>
                  </a:lnTo>
                  <a:lnTo>
                    <a:pt x="766" y="849"/>
                  </a:lnTo>
                  <a:lnTo>
                    <a:pt x="885" y="820"/>
                  </a:lnTo>
                  <a:lnTo>
                    <a:pt x="1002" y="784"/>
                  </a:lnTo>
                  <a:lnTo>
                    <a:pt x="1060" y="763"/>
                  </a:lnTo>
                  <a:lnTo>
                    <a:pt x="1117" y="740"/>
                  </a:lnTo>
                  <a:lnTo>
                    <a:pt x="1173" y="717"/>
                  </a:lnTo>
                  <a:lnTo>
                    <a:pt x="1200" y="704"/>
                  </a:lnTo>
                  <a:lnTo>
                    <a:pt x="1237" y="740"/>
                  </a:lnTo>
                  <a:lnTo>
                    <a:pt x="1194" y="797"/>
                  </a:lnTo>
                  <a:lnTo>
                    <a:pt x="1147" y="851"/>
                  </a:lnTo>
                  <a:lnTo>
                    <a:pt x="1095" y="901"/>
                  </a:lnTo>
                  <a:lnTo>
                    <a:pt x="1041" y="947"/>
                  </a:lnTo>
                  <a:lnTo>
                    <a:pt x="983" y="989"/>
                  </a:lnTo>
                  <a:lnTo>
                    <a:pt x="922" y="1027"/>
                  </a:lnTo>
                  <a:lnTo>
                    <a:pt x="858" y="1062"/>
                  </a:lnTo>
                  <a:lnTo>
                    <a:pt x="794" y="1094"/>
                  </a:lnTo>
                  <a:lnTo>
                    <a:pt x="728" y="1123"/>
                  </a:lnTo>
                  <a:lnTo>
                    <a:pt x="661" y="1147"/>
                  </a:lnTo>
                  <a:lnTo>
                    <a:pt x="594" y="1169"/>
                  </a:lnTo>
                  <a:lnTo>
                    <a:pt x="491" y="1196"/>
                  </a:lnTo>
                  <a:lnTo>
                    <a:pt x="386" y="1217"/>
                  </a:lnTo>
                  <a:lnTo>
                    <a:pt x="280" y="1229"/>
                  </a:lnTo>
                  <a:lnTo>
                    <a:pt x="174" y="1235"/>
                  </a:lnTo>
                  <a:lnTo>
                    <a:pt x="151" y="1235"/>
                  </a:lnTo>
                  <a:lnTo>
                    <a:pt x="128" y="1233"/>
                  </a:lnTo>
                  <a:lnTo>
                    <a:pt x="106" y="1228"/>
                  </a:lnTo>
                  <a:lnTo>
                    <a:pt x="80" y="1217"/>
                  </a:lnTo>
                  <a:lnTo>
                    <a:pt x="57" y="1201"/>
                  </a:lnTo>
                  <a:lnTo>
                    <a:pt x="36" y="1182"/>
                  </a:lnTo>
                  <a:lnTo>
                    <a:pt x="21" y="1159"/>
                  </a:lnTo>
                  <a:lnTo>
                    <a:pt x="8" y="1134"/>
                  </a:lnTo>
                  <a:lnTo>
                    <a:pt x="1" y="1106"/>
                  </a:lnTo>
                  <a:lnTo>
                    <a:pt x="0" y="1073"/>
                  </a:lnTo>
                  <a:lnTo>
                    <a:pt x="0" y="1041"/>
                  </a:lnTo>
                  <a:lnTo>
                    <a:pt x="6" y="947"/>
                  </a:lnTo>
                  <a:lnTo>
                    <a:pt x="18" y="855"/>
                  </a:lnTo>
                  <a:lnTo>
                    <a:pt x="35" y="762"/>
                  </a:lnTo>
                  <a:lnTo>
                    <a:pt x="57" y="671"/>
                  </a:lnTo>
                  <a:lnTo>
                    <a:pt x="85" y="582"/>
                  </a:lnTo>
                  <a:lnTo>
                    <a:pt x="115" y="501"/>
                  </a:lnTo>
                  <a:lnTo>
                    <a:pt x="150" y="421"/>
                  </a:lnTo>
                  <a:lnTo>
                    <a:pt x="190" y="345"/>
                  </a:lnTo>
                  <a:lnTo>
                    <a:pt x="235" y="270"/>
                  </a:lnTo>
                  <a:lnTo>
                    <a:pt x="285" y="200"/>
                  </a:lnTo>
                  <a:lnTo>
                    <a:pt x="331" y="144"/>
                  </a:lnTo>
                  <a:lnTo>
                    <a:pt x="382" y="92"/>
                  </a:lnTo>
                  <a:lnTo>
                    <a:pt x="438" y="44"/>
                  </a:lnTo>
                  <a:lnTo>
                    <a:pt x="4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1276"/>
            <p:cNvSpPr>
              <a:spLocks noEditPoints="1"/>
            </p:cNvSpPr>
            <p:nvPr/>
          </p:nvSpPr>
          <p:spPr bwMode="auto">
            <a:xfrm>
              <a:off x="5766" y="3626"/>
              <a:ext cx="1731" cy="1729"/>
            </a:xfrm>
            <a:custGeom>
              <a:avLst/>
              <a:gdLst>
                <a:gd name="T0" fmla="*/ 1977 w 3461"/>
                <a:gd name="T1" fmla="*/ 939 h 3456"/>
                <a:gd name="T2" fmla="*/ 1837 w 3461"/>
                <a:gd name="T3" fmla="*/ 996 h 3456"/>
                <a:gd name="T4" fmla="*/ 1719 w 3461"/>
                <a:gd name="T5" fmla="*/ 1101 h 3456"/>
                <a:gd name="T6" fmla="*/ 1646 w 3461"/>
                <a:gd name="T7" fmla="*/ 1235 h 3456"/>
                <a:gd name="T8" fmla="*/ 1621 w 3461"/>
                <a:gd name="T9" fmla="*/ 1382 h 3456"/>
                <a:gd name="T10" fmla="*/ 1646 w 3461"/>
                <a:gd name="T11" fmla="*/ 1529 h 3456"/>
                <a:gd name="T12" fmla="*/ 1719 w 3461"/>
                <a:gd name="T13" fmla="*/ 1665 h 3456"/>
                <a:gd name="T14" fmla="*/ 1837 w 3461"/>
                <a:gd name="T15" fmla="*/ 1770 h 3456"/>
                <a:gd name="T16" fmla="*/ 1977 w 3461"/>
                <a:gd name="T17" fmla="*/ 1826 h 3456"/>
                <a:gd name="T18" fmla="*/ 2127 w 3461"/>
                <a:gd name="T19" fmla="*/ 1835 h 3456"/>
                <a:gd name="T20" fmla="*/ 2270 w 3461"/>
                <a:gd name="T21" fmla="*/ 1794 h 3456"/>
                <a:gd name="T22" fmla="*/ 2399 w 3461"/>
                <a:gd name="T23" fmla="*/ 1705 h 3456"/>
                <a:gd name="T24" fmla="*/ 2488 w 3461"/>
                <a:gd name="T25" fmla="*/ 1577 h 3456"/>
                <a:gd name="T26" fmla="*/ 2529 w 3461"/>
                <a:gd name="T27" fmla="*/ 1433 h 3456"/>
                <a:gd name="T28" fmla="*/ 2521 w 3461"/>
                <a:gd name="T29" fmla="*/ 1283 h 3456"/>
                <a:gd name="T30" fmla="*/ 2464 w 3461"/>
                <a:gd name="T31" fmla="*/ 1143 h 3456"/>
                <a:gd name="T32" fmla="*/ 2359 w 3461"/>
                <a:gd name="T33" fmla="*/ 1026 h 3456"/>
                <a:gd name="T34" fmla="*/ 2225 w 3461"/>
                <a:gd name="T35" fmla="*/ 952 h 3456"/>
                <a:gd name="T36" fmla="*/ 2076 w 3461"/>
                <a:gd name="T37" fmla="*/ 928 h 3456"/>
                <a:gd name="T38" fmla="*/ 3351 w 3461"/>
                <a:gd name="T39" fmla="*/ 2 h 3456"/>
                <a:gd name="T40" fmla="*/ 3421 w 3461"/>
                <a:gd name="T41" fmla="*/ 40 h 3456"/>
                <a:gd name="T42" fmla="*/ 3459 w 3461"/>
                <a:gd name="T43" fmla="*/ 111 h 3456"/>
                <a:gd name="T44" fmla="*/ 3457 w 3461"/>
                <a:gd name="T45" fmla="*/ 256 h 3456"/>
                <a:gd name="T46" fmla="*/ 3444 w 3461"/>
                <a:gd name="T47" fmla="*/ 471 h 3456"/>
                <a:gd name="T48" fmla="*/ 3416 w 3461"/>
                <a:gd name="T49" fmla="*/ 722 h 3456"/>
                <a:gd name="T50" fmla="*/ 3372 w 3461"/>
                <a:gd name="T51" fmla="*/ 997 h 3456"/>
                <a:gd name="T52" fmla="*/ 3304 w 3461"/>
                <a:gd name="T53" fmla="*/ 1283 h 3456"/>
                <a:gd name="T54" fmla="*/ 3210 w 3461"/>
                <a:gd name="T55" fmla="*/ 1569 h 3456"/>
                <a:gd name="T56" fmla="*/ 3083 w 3461"/>
                <a:gd name="T57" fmla="*/ 1845 h 3456"/>
                <a:gd name="T58" fmla="*/ 2922 w 3461"/>
                <a:gd name="T59" fmla="*/ 2094 h 3456"/>
                <a:gd name="T60" fmla="*/ 2738 w 3461"/>
                <a:gd name="T61" fmla="*/ 2296 h 3456"/>
                <a:gd name="T62" fmla="*/ 2592 w 3461"/>
                <a:gd name="T63" fmla="*/ 2431 h 3456"/>
                <a:gd name="T64" fmla="*/ 2457 w 3461"/>
                <a:gd name="T65" fmla="*/ 2538 h 3456"/>
                <a:gd name="T66" fmla="*/ 2318 w 3461"/>
                <a:gd name="T67" fmla="*/ 2635 h 3456"/>
                <a:gd name="T68" fmla="*/ 2156 w 3461"/>
                <a:gd name="T69" fmla="*/ 2738 h 3456"/>
                <a:gd name="T70" fmla="*/ 2003 w 3461"/>
                <a:gd name="T71" fmla="*/ 2833 h 3456"/>
                <a:gd name="T72" fmla="*/ 1849 w 3461"/>
                <a:gd name="T73" fmla="*/ 2931 h 3456"/>
                <a:gd name="T74" fmla="*/ 1665 w 3461"/>
                <a:gd name="T75" fmla="*/ 3049 h 3456"/>
                <a:gd name="T76" fmla="*/ 1449 w 3461"/>
                <a:gd name="T77" fmla="*/ 3193 h 3456"/>
                <a:gd name="T78" fmla="*/ 1193 w 3461"/>
                <a:gd name="T79" fmla="*/ 3366 h 3456"/>
                <a:gd name="T80" fmla="*/ 1048 w 3461"/>
                <a:gd name="T81" fmla="*/ 3453 h 3456"/>
                <a:gd name="T82" fmla="*/ 969 w 3461"/>
                <a:gd name="T83" fmla="*/ 3445 h 3456"/>
                <a:gd name="T84" fmla="*/ 40 w 3461"/>
                <a:gd name="T85" fmla="*/ 2534 h 3456"/>
                <a:gd name="T86" fmla="*/ 3 w 3461"/>
                <a:gd name="T87" fmla="*/ 2463 h 3456"/>
                <a:gd name="T88" fmla="*/ 11 w 3461"/>
                <a:gd name="T89" fmla="*/ 2383 h 3456"/>
                <a:gd name="T90" fmla="*/ 152 w 3461"/>
                <a:gd name="T91" fmla="*/ 2175 h 3456"/>
                <a:gd name="T92" fmla="*/ 315 w 3461"/>
                <a:gd name="T93" fmla="*/ 1934 h 3456"/>
                <a:gd name="T94" fmla="*/ 449 w 3461"/>
                <a:gd name="T95" fmla="*/ 1729 h 3456"/>
                <a:gd name="T96" fmla="*/ 560 w 3461"/>
                <a:gd name="T97" fmla="*/ 1556 h 3456"/>
                <a:gd name="T98" fmla="*/ 653 w 3461"/>
                <a:gd name="T99" fmla="*/ 1409 h 3456"/>
                <a:gd name="T100" fmla="*/ 755 w 3461"/>
                <a:gd name="T101" fmla="*/ 1246 h 3456"/>
                <a:gd name="T102" fmla="*/ 855 w 3461"/>
                <a:gd name="T103" fmla="*/ 1094 h 3456"/>
                <a:gd name="T104" fmla="*/ 953 w 3461"/>
                <a:gd name="T105" fmla="*/ 957 h 3456"/>
                <a:gd name="T106" fmla="*/ 1068 w 3461"/>
                <a:gd name="T107" fmla="*/ 822 h 3456"/>
                <a:gd name="T108" fmla="*/ 1215 w 3461"/>
                <a:gd name="T109" fmla="*/ 667 h 3456"/>
                <a:gd name="T110" fmla="*/ 1442 w 3461"/>
                <a:gd name="T111" fmla="*/ 480 h 3456"/>
                <a:gd name="T112" fmla="*/ 1704 w 3461"/>
                <a:gd name="T113" fmla="*/ 332 h 3456"/>
                <a:gd name="T114" fmla="*/ 1983 w 3461"/>
                <a:gd name="T115" fmla="*/ 217 h 3456"/>
                <a:gd name="T116" fmla="*/ 2272 w 3461"/>
                <a:gd name="T117" fmla="*/ 131 h 3456"/>
                <a:gd name="T118" fmla="*/ 2556 w 3461"/>
                <a:gd name="T119" fmla="*/ 72 h 3456"/>
                <a:gd name="T120" fmla="*/ 2824 w 3461"/>
                <a:gd name="T121" fmla="*/ 34 h 3456"/>
                <a:gd name="T122" fmla="*/ 3065 w 3461"/>
                <a:gd name="T123" fmla="*/ 11 h 3456"/>
                <a:gd name="T124" fmla="*/ 3265 w 3461"/>
                <a:gd name="T125" fmla="*/ 1 h 3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61" h="3456">
                  <a:moveTo>
                    <a:pt x="2076" y="928"/>
                  </a:moveTo>
                  <a:lnTo>
                    <a:pt x="2026" y="931"/>
                  </a:lnTo>
                  <a:lnTo>
                    <a:pt x="1977" y="939"/>
                  </a:lnTo>
                  <a:lnTo>
                    <a:pt x="1928" y="952"/>
                  </a:lnTo>
                  <a:lnTo>
                    <a:pt x="1881" y="972"/>
                  </a:lnTo>
                  <a:lnTo>
                    <a:pt x="1837" y="996"/>
                  </a:lnTo>
                  <a:lnTo>
                    <a:pt x="1794" y="1026"/>
                  </a:lnTo>
                  <a:lnTo>
                    <a:pt x="1754" y="1061"/>
                  </a:lnTo>
                  <a:lnTo>
                    <a:pt x="1719" y="1101"/>
                  </a:lnTo>
                  <a:lnTo>
                    <a:pt x="1689" y="1143"/>
                  </a:lnTo>
                  <a:lnTo>
                    <a:pt x="1665" y="1188"/>
                  </a:lnTo>
                  <a:lnTo>
                    <a:pt x="1646" y="1235"/>
                  </a:lnTo>
                  <a:lnTo>
                    <a:pt x="1632" y="1283"/>
                  </a:lnTo>
                  <a:lnTo>
                    <a:pt x="1624" y="1333"/>
                  </a:lnTo>
                  <a:lnTo>
                    <a:pt x="1621" y="1382"/>
                  </a:lnTo>
                  <a:lnTo>
                    <a:pt x="1624" y="1433"/>
                  </a:lnTo>
                  <a:lnTo>
                    <a:pt x="1632" y="1481"/>
                  </a:lnTo>
                  <a:lnTo>
                    <a:pt x="1646" y="1529"/>
                  </a:lnTo>
                  <a:lnTo>
                    <a:pt x="1665" y="1577"/>
                  </a:lnTo>
                  <a:lnTo>
                    <a:pt x="1689" y="1622"/>
                  </a:lnTo>
                  <a:lnTo>
                    <a:pt x="1719" y="1665"/>
                  </a:lnTo>
                  <a:lnTo>
                    <a:pt x="1754" y="1705"/>
                  </a:lnTo>
                  <a:lnTo>
                    <a:pt x="1794" y="1740"/>
                  </a:lnTo>
                  <a:lnTo>
                    <a:pt x="1837" y="1770"/>
                  </a:lnTo>
                  <a:lnTo>
                    <a:pt x="1881" y="1794"/>
                  </a:lnTo>
                  <a:lnTo>
                    <a:pt x="1928" y="1813"/>
                  </a:lnTo>
                  <a:lnTo>
                    <a:pt x="1977" y="1826"/>
                  </a:lnTo>
                  <a:lnTo>
                    <a:pt x="2026" y="1835"/>
                  </a:lnTo>
                  <a:lnTo>
                    <a:pt x="2076" y="1837"/>
                  </a:lnTo>
                  <a:lnTo>
                    <a:pt x="2127" y="1835"/>
                  </a:lnTo>
                  <a:lnTo>
                    <a:pt x="2175" y="1826"/>
                  </a:lnTo>
                  <a:lnTo>
                    <a:pt x="2225" y="1813"/>
                  </a:lnTo>
                  <a:lnTo>
                    <a:pt x="2270" y="1794"/>
                  </a:lnTo>
                  <a:lnTo>
                    <a:pt x="2316" y="1770"/>
                  </a:lnTo>
                  <a:lnTo>
                    <a:pt x="2359" y="1740"/>
                  </a:lnTo>
                  <a:lnTo>
                    <a:pt x="2399" y="1705"/>
                  </a:lnTo>
                  <a:lnTo>
                    <a:pt x="2434" y="1665"/>
                  </a:lnTo>
                  <a:lnTo>
                    <a:pt x="2464" y="1622"/>
                  </a:lnTo>
                  <a:lnTo>
                    <a:pt x="2488" y="1577"/>
                  </a:lnTo>
                  <a:lnTo>
                    <a:pt x="2507" y="1529"/>
                  </a:lnTo>
                  <a:lnTo>
                    <a:pt x="2521" y="1481"/>
                  </a:lnTo>
                  <a:lnTo>
                    <a:pt x="2529" y="1433"/>
                  </a:lnTo>
                  <a:lnTo>
                    <a:pt x="2532" y="1382"/>
                  </a:lnTo>
                  <a:lnTo>
                    <a:pt x="2529" y="1333"/>
                  </a:lnTo>
                  <a:lnTo>
                    <a:pt x="2521" y="1283"/>
                  </a:lnTo>
                  <a:lnTo>
                    <a:pt x="2507" y="1235"/>
                  </a:lnTo>
                  <a:lnTo>
                    <a:pt x="2488" y="1188"/>
                  </a:lnTo>
                  <a:lnTo>
                    <a:pt x="2464" y="1143"/>
                  </a:lnTo>
                  <a:lnTo>
                    <a:pt x="2434" y="1101"/>
                  </a:lnTo>
                  <a:lnTo>
                    <a:pt x="2399" y="1061"/>
                  </a:lnTo>
                  <a:lnTo>
                    <a:pt x="2359" y="1026"/>
                  </a:lnTo>
                  <a:lnTo>
                    <a:pt x="2316" y="996"/>
                  </a:lnTo>
                  <a:lnTo>
                    <a:pt x="2270" y="972"/>
                  </a:lnTo>
                  <a:lnTo>
                    <a:pt x="2225" y="952"/>
                  </a:lnTo>
                  <a:lnTo>
                    <a:pt x="2175" y="939"/>
                  </a:lnTo>
                  <a:lnTo>
                    <a:pt x="2127" y="931"/>
                  </a:lnTo>
                  <a:lnTo>
                    <a:pt x="2076" y="928"/>
                  </a:lnTo>
                  <a:close/>
                  <a:moveTo>
                    <a:pt x="3322" y="0"/>
                  </a:moveTo>
                  <a:lnTo>
                    <a:pt x="3325" y="0"/>
                  </a:lnTo>
                  <a:lnTo>
                    <a:pt x="3351" y="2"/>
                  </a:lnTo>
                  <a:lnTo>
                    <a:pt x="3377" y="10"/>
                  </a:lnTo>
                  <a:lnTo>
                    <a:pt x="3401" y="23"/>
                  </a:lnTo>
                  <a:lnTo>
                    <a:pt x="3421" y="40"/>
                  </a:lnTo>
                  <a:lnTo>
                    <a:pt x="3438" y="60"/>
                  </a:lnTo>
                  <a:lnTo>
                    <a:pt x="3451" y="86"/>
                  </a:lnTo>
                  <a:lnTo>
                    <a:pt x="3459" y="111"/>
                  </a:lnTo>
                  <a:lnTo>
                    <a:pt x="3461" y="139"/>
                  </a:lnTo>
                  <a:lnTo>
                    <a:pt x="3460" y="194"/>
                  </a:lnTo>
                  <a:lnTo>
                    <a:pt x="3457" y="256"/>
                  </a:lnTo>
                  <a:lnTo>
                    <a:pt x="3454" y="323"/>
                  </a:lnTo>
                  <a:lnTo>
                    <a:pt x="3450" y="395"/>
                  </a:lnTo>
                  <a:lnTo>
                    <a:pt x="3444" y="471"/>
                  </a:lnTo>
                  <a:lnTo>
                    <a:pt x="3437" y="552"/>
                  </a:lnTo>
                  <a:lnTo>
                    <a:pt x="3427" y="635"/>
                  </a:lnTo>
                  <a:lnTo>
                    <a:pt x="3416" y="722"/>
                  </a:lnTo>
                  <a:lnTo>
                    <a:pt x="3404" y="811"/>
                  </a:lnTo>
                  <a:lnTo>
                    <a:pt x="3389" y="903"/>
                  </a:lnTo>
                  <a:lnTo>
                    <a:pt x="3372" y="997"/>
                  </a:lnTo>
                  <a:lnTo>
                    <a:pt x="3351" y="1091"/>
                  </a:lnTo>
                  <a:lnTo>
                    <a:pt x="3329" y="1187"/>
                  </a:lnTo>
                  <a:lnTo>
                    <a:pt x="3304" y="1283"/>
                  </a:lnTo>
                  <a:lnTo>
                    <a:pt x="3275" y="1380"/>
                  </a:lnTo>
                  <a:lnTo>
                    <a:pt x="3244" y="1475"/>
                  </a:lnTo>
                  <a:lnTo>
                    <a:pt x="3210" y="1569"/>
                  </a:lnTo>
                  <a:lnTo>
                    <a:pt x="3171" y="1663"/>
                  </a:lnTo>
                  <a:lnTo>
                    <a:pt x="3129" y="1755"/>
                  </a:lnTo>
                  <a:lnTo>
                    <a:pt x="3083" y="1845"/>
                  </a:lnTo>
                  <a:lnTo>
                    <a:pt x="3033" y="1932"/>
                  </a:lnTo>
                  <a:lnTo>
                    <a:pt x="2980" y="2015"/>
                  </a:lnTo>
                  <a:lnTo>
                    <a:pt x="2922" y="2094"/>
                  </a:lnTo>
                  <a:lnTo>
                    <a:pt x="2859" y="2172"/>
                  </a:lnTo>
                  <a:lnTo>
                    <a:pt x="2793" y="2243"/>
                  </a:lnTo>
                  <a:lnTo>
                    <a:pt x="2738" y="2296"/>
                  </a:lnTo>
                  <a:lnTo>
                    <a:pt x="2686" y="2346"/>
                  </a:lnTo>
                  <a:lnTo>
                    <a:pt x="2638" y="2390"/>
                  </a:lnTo>
                  <a:lnTo>
                    <a:pt x="2592" y="2431"/>
                  </a:lnTo>
                  <a:lnTo>
                    <a:pt x="2546" y="2469"/>
                  </a:lnTo>
                  <a:lnTo>
                    <a:pt x="2501" y="2504"/>
                  </a:lnTo>
                  <a:lnTo>
                    <a:pt x="2457" y="2538"/>
                  </a:lnTo>
                  <a:lnTo>
                    <a:pt x="2412" y="2571"/>
                  </a:lnTo>
                  <a:lnTo>
                    <a:pt x="2366" y="2603"/>
                  </a:lnTo>
                  <a:lnTo>
                    <a:pt x="2318" y="2635"/>
                  </a:lnTo>
                  <a:lnTo>
                    <a:pt x="2267" y="2668"/>
                  </a:lnTo>
                  <a:lnTo>
                    <a:pt x="2214" y="2702"/>
                  </a:lnTo>
                  <a:lnTo>
                    <a:pt x="2156" y="2738"/>
                  </a:lnTo>
                  <a:lnTo>
                    <a:pt x="2094" y="2777"/>
                  </a:lnTo>
                  <a:lnTo>
                    <a:pt x="2050" y="2804"/>
                  </a:lnTo>
                  <a:lnTo>
                    <a:pt x="2003" y="2833"/>
                  </a:lnTo>
                  <a:lnTo>
                    <a:pt x="1955" y="2865"/>
                  </a:lnTo>
                  <a:lnTo>
                    <a:pt x="1903" y="2897"/>
                  </a:lnTo>
                  <a:lnTo>
                    <a:pt x="1849" y="2931"/>
                  </a:lnTo>
                  <a:lnTo>
                    <a:pt x="1791" y="2969"/>
                  </a:lnTo>
                  <a:lnTo>
                    <a:pt x="1729" y="3007"/>
                  </a:lnTo>
                  <a:lnTo>
                    <a:pt x="1665" y="3049"/>
                  </a:lnTo>
                  <a:lnTo>
                    <a:pt x="1597" y="3094"/>
                  </a:lnTo>
                  <a:lnTo>
                    <a:pt x="1525" y="3142"/>
                  </a:lnTo>
                  <a:lnTo>
                    <a:pt x="1449" y="3193"/>
                  </a:lnTo>
                  <a:lnTo>
                    <a:pt x="1368" y="3247"/>
                  </a:lnTo>
                  <a:lnTo>
                    <a:pt x="1283" y="3304"/>
                  </a:lnTo>
                  <a:lnTo>
                    <a:pt x="1193" y="3366"/>
                  </a:lnTo>
                  <a:lnTo>
                    <a:pt x="1099" y="3431"/>
                  </a:lnTo>
                  <a:lnTo>
                    <a:pt x="1074" y="3445"/>
                  </a:lnTo>
                  <a:lnTo>
                    <a:pt x="1048" y="3453"/>
                  </a:lnTo>
                  <a:lnTo>
                    <a:pt x="1021" y="3456"/>
                  </a:lnTo>
                  <a:lnTo>
                    <a:pt x="994" y="3454"/>
                  </a:lnTo>
                  <a:lnTo>
                    <a:pt x="969" y="3445"/>
                  </a:lnTo>
                  <a:lnTo>
                    <a:pt x="946" y="3433"/>
                  </a:lnTo>
                  <a:lnTo>
                    <a:pt x="924" y="3415"/>
                  </a:lnTo>
                  <a:lnTo>
                    <a:pt x="40" y="2534"/>
                  </a:lnTo>
                  <a:lnTo>
                    <a:pt x="23" y="2512"/>
                  </a:lnTo>
                  <a:lnTo>
                    <a:pt x="10" y="2488"/>
                  </a:lnTo>
                  <a:lnTo>
                    <a:pt x="3" y="2463"/>
                  </a:lnTo>
                  <a:lnTo>
                    <a:pt x="0" y="2436"/>
                  </a:lnTo>
                  <a:lnTo>
                    <a:pt x="3" y="2408"/>
                  </a:lnTo>
                  <a:lnTo>
                    <a:pt x="11" y="2383"/>
                  </a:lnTo>
                  <a:lnTo>
                    <a:pt x="25" y="2359"/>
                  </a:lnTo>
                  <a:lnTo>
                    <a:pt x="90" y="2265"/>
                  </a:lnTo>
                  <a:lnTo>
                    <a:pt x="152" y="2175"/>
                  </a:lnTo>
                  <a:lnTo>
                    <a:pt x="210" y="2090"/>
                  </a:lnTo>
                  <a:lnTo>
                    <a:pt x="264" y="2010"/>
                  </a:lnTo>
                  <a:lnTo>
                    <a:pt x="315" y="1934"/>
                  </a:lnTo>
                  <a:lnTo>
                    <a:pt x="362" y="1861"/>
                  </a:lnTo>
                  <a:lnTo>
                    <a:pt x="407" y="1794"/>
                  </a:lnTo>
                  <a:lnTo>
                    <a:pt x="449" y="1729"/>
                  </a:lnTo>
                  <a:lnTo>
                    <a:pt x="489" y="1668"/>
                  </a:lnTo>
                  <a:lnTo>
                    <a:pt x="525" y="1610"/>
                  </a:lnTo>
                  <a:lnTo>
                    <a:pt x="560" y="1556"/>
                  </a:lnTo>
                  <a:lnTo>
                    <a:pt x="593" y="1504"/>
                  </a:lnTo>
                  <a:lnTo>
                    <a:pt x="624" y="1456"/>
                  </a:lnTo>
                  <a:lnTo>
                    <a:pt x="653" y="1409"/>
                  </a:lnTo>
                  <a:lnTo>
                    <a:pt x="681" y="1365"/>
                  </a:lnTo>
                  <a:lnTo>
                    <a:pt x="718" y="1303"/>
                  </a:lnTo>
                  <a:lnTo>
                    <a:pt x="755" y="1246"/>
                  </a:lnTo>
                  <a:lnTo>
                    <a:pt x="790" y="1193"/>
                  </a:lnTo>
                  <a:lnTo>
                    <a:pt x="822" y="1142"/>
                  </a:lnTo>
                  <a:lnTo>
                    <a:pt x="855" y="1094"/>
                  </a:lnTo>
                  <a:lnTo>
                    <a:pt x="886" y="1048"/>
                  </a:lnTo>
                  <a:lnTo>
                    <a:pt x="919" y="1002"/>
                  </a:lnTo>
                  <a:lnTo>
                    <a:pt x="953" y="957"/>
                  </a:lnTo>
                  <a:lnTo>
                    <a:pt x="989" y="914"/>
                  </a:lnTo>
                  <a:lnTo>
                    <a:pt x="1027" y="868"/>
                  </a:lnTo>
                  <a:lnTo>
                    <a:pt x="1068" y="822"/>
                  </a:lnTo>
                  <a:lnTo>
                    <a:pt x="1112" y="773"/>
                  </a:lnTo>
                  <a:lnTo>
                    <a:pt x="1161" y="722"/>
                  </a:lnTo>
                  <a:lnTo>
                    <a:pt x="1215" y="667"/>
                  </a:lnTo>
                  <a:lnTo>
                    <a:pt x="1287" y="601"/>
                  </a:lnTo>
                  <a:lnTo>
                    <a:pt x="1363" y="538"/>
                  </a:lnTo>
                  <a:lnTo>
                    <a:pt x="1442" y="480"/>
                  </a:lnTo>
                  <a:lnTo>
                    <a:pt x="1527" y="427"/>
                  </a:lnTo>
                  <a:lnTo>
                    <a:pt x="1613" y="378"/>
                  </a:lnTo>
                  <a:lnTo>
                    <a:pt x="1704" y="332"/>
                  </a:lnTo>
                  <a:lnTo>
                    <a:pt x="1794" y="290"/>
                  </a:lnTo>
                  <a:lnTo>
                    <a:pt x="1889" y="252"/>
                  </a:lnTo>
                  <a:lnTo>
                    <a:pt x="1983" y="217"/>
                  </a:lnTo>
                  <a:lnTo>
                    <a:pt x="2080" y="186"/>
                  </a:lnTo>
                  <a:lnTo>
                    <a:pt x="2175" y="157"/>
                  </a:lnTo>
                  <a:lnTo>
                    <a:pt x="2272" y="131"/>
                  </a:lnTo>
                  <a:lnTo>
                    <a:pt x="2367" y="110"/>
                  </a:lnTo>
                  <a:lnTo>
                    <a:pt x="2463" y="89"/>
                  </a:lnTo>
                  <a:lnTo>
                    <a:pt x="2556" y="72"/>
                  </a:lnTo>
                  <a:lnTo>
                    <a:pt x="2648" y="57"/>
                  </a:lnTo>
                  <a:lnTo>
                    <a:pt x="2737" y="45"/>
                  </a:lnTo>
                  <a:lnTo>
                    <a:pt x="2824" y="34"/>
                  </a:lnTo>
                  <a:lnTo>
                    <a:pt x="2909" y="24"/>
                  </a:lnTo>
                  <a:lnTo>
                    <a:pt x="2988" y="17"/>
                  </a:lnTo>
                  <a:lnTo>
                    <a:pt x="3065" y="11"/>
                  </a:lnTo>
                  <a:lnTo>
                    <a:pt x="3137" y="6"/>
                  </a:lnTo>
                  <a:lnTo>
                    <a:pt x="3204" y="3"/>
                  </a:lnTo>
                  <a:lnTo>
                    <a:pt x="3265" y="1"/>
                  </a:lnTo>
                  <a:lnTo>
                    <a:pt x="33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D05631B0-5521-465A-A963-1B4CFEE718A7}"/>
              </a:ext>
            </a:extLst>
          </p:cNvPr>
          <p:cNvGrpSpPr/>
          <p:nvPr/>
        </p:nvGrpSpPr>
        <p:grpSpPr>
          <a:xfrm>
            <a:off x="3569357" y="480539"/>
            <a:ext cx="5053284" cy="840066"/>
            <a:chOff x="3569357" y="253492"/>
            <a:chExt cx="5053284" cy="840066"/>
          </a:xfrm>
        </p:grpSpPr>
        <p:sp>
          <p:nvSpPr>
            <p:cNvPr id="60" name="TextBox 59">
              <a:extLst>
                <a:ext uri="{FF2B5EF4-FFF2-40B4-BE49-F238E27FC236}">
                  <a16:creationId xmlns:a16="http://schemas.microsoft.com/office/drawing/2014/main" id="{5D95F1BE-98D6-4091-A9A5-2D4C09B8AC75}"/>
                </a:ext>
              </a:extLst>
            </p:cNvPr>
            <p:cNvSpPr txBox="1"/>
            <p:nvPr/>
          </p:nvSpPr>
          <p:spPr>
            <a:xfrm>
              <a:off x="4567376" y="253492"/>
              <a:ext cx="3057248" cy="584775"/>
            </a:xfrm>
            <a:prstGeom prst="rect">
              <a:avLst/>
            </a:prstGeom>
            <a:noFill/>
          </p:spPr>
          <p:txBody>
            <a:bodyPr wrap="none" lIns="90000" tIns="46800" rIns="90000" bIns="46800" rtlCol="0">
              <a:spAutoFit/>
            </a:bodyPr>
            <a:lstStyle/>
            <a:p>
              <a:pPr algn="ctr"/>
              <a:r>
                <a:rPr lang="zh-CN" altLang="en-US" sz="3200" dirty="0">
                  <a:solidFill>
                    <a:schemeClr val="tx1">
                      <a:lumMod val="75000"/>
                      <a:lumOff val="25000"/>
                    </a:schemeClr>
                  </a:solidFill>
                  <a:latin typeface="+mj-ea"/>
                  <a:ea typeface="+mj-ea"/>
                </a:rPr>
                <a:t>在这里添加标题</a:t>
              </a:r>
              <a:endParaRPr lang="en-US" sz="3200" dirty="0">
                <a:solidFill>
                  <a:schemeClr val="tx1">
                    <a:lumMod val="75000"/>
                    <a:lumOff val="25000"/>
                  </a:schemeClr>
                </a:solidFill>
                <a:latin typeface="+mj-ea"/>
                <a:ea typeface="+mj-ea"/>
              </a:endParaRPr>
            </a:p>
          </p:txBody>
        </p:sp>
        <p:sp>
          <p:nvSpPr>
            <p:cNvPr id="63" name="Rectangle 62">
              <a:extLst>
                <a:ext uri="{FF2B5EF4-FFF2-40B4-BE49-F238E27FC236}">
                  <a16:creationId xmlns:a16="http://schemas.microsoft.com/office/drawing/2014/main" id="{01F24A8C-DB3A-4BBD-B4D4-15E827BDF9FC}"/>
                </a:ext>
              </a:extLst>
            </p:cNvPr>
            <p:cNvSpPr/>
            <p:nvPr/>
          </p:nvSpPr>
          <p:spPr>
            <a:xfrm>
              <a:off x="3569357" y="783600"/>
              <a:ext cx="5053284" cy="309958"/>
            </a:xfrm>
            <a:prstGeom prst="rect">
              <a:avLst/>
            </a:prstGeom>
          </p:spPr>
          <p:txBody>
            <a:bodyPr wrap="none" lIns="90000" tIns="46800" rIns="90000" bIns="46800">
              <a:spAutoFit/>
            </a:bodyPr>
            <a:lstStyle/>
            <a:p>
              <a:pPr algn="ctr"/>
              <a:r>
                <a:rPr lang="en-US" sz="1400" dirty="0">
                  <a:solidFill>
                    <a:schemeClr val="bg1">
                      <a:lumMod val="50000"/>
                    </a:schemeClr>
                  </a:solidFill>
                </a:rPr>
                <a:t>Lorem ipsum dolor sit </a:t>
              </a:r>
              <a:r>
                <a:rPr lang="en-US" sz="1400" dirty="0" err="1">
                  <a:solidFill>
                    <a:schemeClr val="bg1">
                      <a:lumMod val="50000"/>
                    </a:schemeClr>
                  </a:solidFill>
                </a:rPr>
                <a:t>amet</a:t>
              </a:r>
              <a:r>
                <a:rPr lang="en-US" sz="1400" dirty="0">
                  <a:solidFill>
                    <a:schemeClr val="bg1">
                      <a:lumMod val="50000"/>
                    </a:schemeClr>
                  </a:solidFill>
                </a:rPr>
                <a:t>, </a:t>
              </a:r>
              <a:r>
                <a:rPr lang="en-US" sz="1400" dirty="0" err="1">
                  <a:solidFill>
                    <a:schemeClr val="bg1">
                      <a:lumMod val="50000"/>
                    </a:schemeClr>
                  </a:solidFill>
                </a:rPr>
                <a:t>consectetuer</a:t>
              </a:r>
              <a:r>
                <a:rPr lang="en-US" sz="1400" dirty="0">
                  <a:solidFill>
                    <a:schemeClr val="bg1">
                      <a:lumMod val="50000"/>
                    </a:schemeClr>
                  </a:solidFill>
                </a:rPr>
                <a:t> </a:t>
              </a:r>
              <a:r>
                <a:rPr lang="en-US" sz="1400" dirty="0" err="1">
                  <a:solidFill>
                    <a:schemeClr val="bg1">
                      <a:lumMod val="50000"/>
                    </a:schemeClr>
                  </a:solidFill>
                </a:rPr>
                <a:t>adipiscing</a:t>
              </a:r>
              <a:r>
                <a:rPr lang="en-US" sz="1400" dirty="0">
                  <a:solidFill>
                    <a:schemeClr val="bg1">
                      <a:lumMod val="50000"/>
                    </a:schemeClr>
                  </a:solidFill>
                </a:rPr>
                <a:t> </a:t>
              </a:r>
              <a:r>
                <a:rPr lang="en-US" sz="1400" dirty="0" err="1">
                  <a:solidFill>
                    <a:schemeClr val="bg1">
                      <a:lumMod val="50000"/>
                    </a:schemeClr>
                  </a:solidFill>
                </a:rPr>
                <a:t>elit</a:t>
              </a:r>
              <a:r>
                <a:rPr lang="en-US" sz="1400" dirty="0">
                  <a:solidFill>
                    <a:schemeClr val="bg1">
                      <a:lumMod val="50000"/>
                    </a:schemeClr>
                  </a:solidFill>
                </a:rPr>
                <a:t>.</a:t>
              </a:r>
            </a:p>
          </p:txBody>
        </p:sp>
      </p:grpSp>
    </p:spTree>
    <p:extLst>
      <p:ext uri="{BB962C8B-B14F-4D97-AF65-F5344CB8AC3E}">
        <p14:creationId xmlns:p14="http://schemas.microsoft.com/office/powerpoint/2010/main" val="260194613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wipe(down)">
                                      <p:cBhvr>
                                        <p:cTn id="7" dur="500"/>
                                        <p:tgtEl>
                                          <p:spTgt spid="5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6" presetClass="entr" presetSubtype="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down)">
                                      <p:cBhvr>
                                        <p:cTn id="18" dur="580">
                                          <p:stCondLst>
                                            <p:cond delay="0"/>
                                          </p:stCondLst>
                                        </p:cTn>
                                        <p:tgtEl>
                                          <p:spTgt spid="10"/>
                                        </p:tgtEl>
                                      </p:cBhvr>
                                    </p:animEffect>
                                    <p:anim calcmode="lin" valueType="num">
                                      <p:cBhvr>
                                        <p:cTn id="19"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24" dur="26">
                                          <p:stCondLst>
                                            <p:cond delay="650"/>
                                          </p:stCondLst>
                                        </p:cTn>
                                        <p:tgtEl>
                                          <p:spTgt spid="10"/>
                                        </p:tgtEl>
                                      </p:cBhvr>
                                      <p:to x="100000" y="60000"/>
                                    </p:animScale>
                                    <p:animScale>
                                      <p:cBhvr>
                                        <p:cTn id="25" dur="166" decel="50000">
                                          <p:stCondLst>
                                            <p:cond delay="676"/>
                                          </p:stCondLst>
                                        </p:cTn>
                                        <p:tgtEl>
                                          <p:spTgt spid="10"/>
                                        </p:tgtEl>
                                      </p:cBhvr>
                                      <p:to x="100000" y="100000"/>
                                    </p:animScale>
                                    <p:animScale>
                                      <p:cBhvr>
                                        <p:cTn id="26" dur="26">
                                          <p:stCondLst>
                                            <p:cond delay="1312"/>
                                          </p:stCondLst>
                                        </p:cTn>
                                        <p:tgtEl>
                                          <p:spTgt spid="10"/>
                                        </p:tgtEl>
                                      </p:cBhvr>
                                      <p:to x="100000" y="80000"/>
                                    </p:animScale>
                                    <p:animScale>
                                      <p:cBhvr>
                                        <p:cTn id="27" dur="166" decel="50000">
                                          <p:stCondLst>
                                            <p:cond delay="1338"/>
                                          </p:stCondLst>
                                        </p:cTn>
                                        <p:tgtEl>
                                          <p:spTgt spid="10"/>
                                        </p:tgtEl>
                                      </p:cBhvr>
                                      <p:to x="100000" y="100000"/>
                                    </p:animScale>
                                    <p:animScale>
                                      <p:cBhvr>
                                        <p:cTn id="28" dur="26">
                                          <p:stCondLst>
                                            <p:cond delay="1642"/>
                                          </p:stCondLst>
                                        </p:cTn>
                                        <p:tgtEl>
                                          <p:spTgt spid="10"/>
                                        </p:tgtEl>
                                      </p:cBhvr>
                                      <p:to x="100000" y="90000"/>
                                    </p:animScale>
                                    <p:animScale>
                                      <p:cBhvr>
                                        <p:cTn id="29" dur="166" decel="50000">
                                          <p:stCondLst>
                                            <p:cond delay="1668"/>
                                          </p:stCondLst>
                                        </p:cTn>
                                        <p:tgtEl>
                                          <p:spTgt spid="10"/>
                                        </p:tgtEl>
                                      </p:cBhvr>
                                      <p:to x="100000" y="100000"/>
                                    </p:animScale>
                                    <p:animScale>
                                      <p:cBhvr>
                                        <p:cTn id="30" dur="26">
                                          <p:stCondLst>
                                            <p:cond delay="1808"/>
                                          </p:stCondLst>
                                        </p:cTn>
                                        <p:tgtEl>
                                          <p:spTgt spid="10"/>
                                        </p:tgtEl>
                                      </p:cBhvr>
                                      <p:to x="100000" y="95000"/>
                                    </p:animScale>
                                    <p:animScale>
                                      <p:cBhvr>
                                        <p:cTn id="31" dur="166" decel="50000">
                                          <p:stCondLst>
                                            <p:cond delay="1834"/>
                                          </p:stCondLst>
                                        </p:cTn>
                                        <p:tgtEl>
                                          <p:spTgt spid="10"/>
                                        </p:tgtEl>
                                      </p:cBhvr>
                                      <p:to x="100000" y="100000"/>
                                    </p:animScale>
                                  </p:childTnLst>
                                </p:cTn>
                              </p:par>
                              <p:par>
                                <p:cTn id="32" presetID="26"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down)">
                                      <p:cBhvr>
                                        <p:cTn id="34" dur="580">
                                          <p:stCondLst>
                                            <p:cond delay="0"/>
                                          </p:stCondLst>
                                        </p:cTn>
                                        <p:tgtEl>
                                          <p:spTgt spid="14"/>
                                        </p:tgtEl>
                                      </p:cBhvr>
                                    </p:animEffect>
                                    <p:anim calcmode="lin" valueType="num">
                                      <p:cBhvr>
                                        <p:cTn id="35" dur="1822"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36" dur="664"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37" dur="664" tmFilter="0, 0; 0.125,0.2665; 0.25,0.4; 0.375,0.465; 0.5,0.5;  0.625,0.535; 0.75,0.6; 0.875,0.7335; 1,1">
                                          <p:stCondLst>
                                            <p:cond delay="664"/>
                                          </p:stCondLst>
                                        </p:cTn>
                                        <p:tgtEl>
                                          <p:spTgt spid="14"/>
                                        </p:tgtEl>
                                        <p:attrNameLst>
                                          <p:attrName>ppt_y</p:attrName>
                                        </p:attrNameLst>
                                      </p:cBhvr>
                                      <p:tavLst>
                                        <p:tav tm="0" fmla="#ppt_y-sin(pi*$)/9">
                                          <p:val>
                                            <p:fltVal val="0"/>
                                          </p:val>
                                        </p:tav>
                                        <p:tav tm="100000">
                                          <p:val>
                                            <p:fltVal val="1"/>
                                          </p:val>
                                        </p:tav>
                                      </p:tavLst>
                                    </p:anim>
                                    <p:anim calcmode="lin" valueType="num">
                                      <p:cBhvr>
                                        <p:cTn id="38" dur="332" tmFilter="0, 0; 0.125,0.2665; 0.25,0.4; 0.375,0.465; 0.5,0.5;  0.625,0.535; 0.75,0.6; 0.875,0.7335; 1,1">
                                          <p:stCondLst>
                                            <p:cond delay="1324"/>
                                          </p:stCondLst>
                                        </p:cTn>
                                        <p:tgtEl>
                                          <p:spTgt spid="14"/>
                                        </p:tgtEl>
                                        <p:attrNameLst>
                                          <p:attrName>ppt_y</p:attrName>
                                        </p:attrNameLst>
                                      </p:cBhvr>
                                      <p:tavLst>
                                        <p:tav tm="0" fmla="#ppt_y-sin(pi*$)/27">
                                          <p:val>
                                            <p:fltVal val="0"/>
                                          </p:val>
                                        </p:tav>
                                        <p:tav tm="100000">
                                          <p:val>
                                            <p:fltVal val="1"/>
                                          </p:val>
                                        </p:tav>
                                      </p:tavLst>
                                    </p:anim>
                                    <p:anim calcmode="lin" valueType="num">
                                      <p:cBhvr>
                                        <p:cTn id="39" dur="164" tmFilter="0, 0; 0.125,0.2665; 0.25,0.4; 0.375,0.465; 0.5,0.5;  0.625,0.535; 0.75,0.6; 0.875,0.7335; 1,1">
                                          <p:stCondLst>
                                            <p:cond delay="1656"/>
                                          </p:stCondLst>
                                        </p:cTn>
                                        <p:tgtEl>
                                          <p:spTgt spid="14"/>
                                        </p:tgtEl>
                                        <p:attrNameLst>
                                          <p:attrName>ppt_y</p:attrName>
                                        </p:attrNameLst>
                                      </p:cBhvr>
                                      <p:tavLst>
                                        <p:tav tm="0" fmla="#ppt_y-sin(pi*$)/81">
                                          <p:val>
                                            <p:fltVal val="0"/>
                                          </p:val>
                                        </p:tav>
                                        <p:tav tm="100000">
                                          <p:val>
                                            <p:fltVal val="1"/>
                                          </p:val>
                                        </p:tav>
                                      </p:tavLst>
                                    </p:anim>
                                    <p:animScale>
                                      <p:cBhvr>
                                        <p:cTn id="40" dur="26">
                                          <p:stCondLst>
                                            <p:cond delay="650"/>
                                          </p:stCondLst>
                                        </p:cTn>
                                        <p:tgtEl>
                                          <p:spTgt spid="14"/>
                                        </p:tgtEl>
                                      </p:cBhvr>
                                      <p:to x="100000" y="60000"/>
                                    </p:animScale>
                                    <p:animScale>
                                      <p:cBhvr>
                                        <p:cTn id="41" dur="166" decel="50000">
                                          <p:stCondLst>
                                            <p:cond delay="676"/>
                                          </p:stCondLst>
                                        </p:cTn>
                                        <p:tgtEl>
                                          <p:spTgt spid="14"/>
                                        </p:tgtEl>
                                      </p:cBhvr>
                                      <p:to x="100000" y="100000"/>
                                    </p:animScale>
                                    <p:animScale>
                                      <p:cBhvr>
                                        <p:cTn id="42" dur="26">
                                          <p:stCondLst>
                                            <p:cond delay="1312"/>
                                          </p:stCondLst>
                                        </p:cTn>
                                        <p:tgtEl>
                                          <p:spTgt spid="14"/>
                                        </p:tgtEl>
                                      </p:cBhvr>
                                      <p:to x="100000" y="80000"/>
                                    </p:animScale>
                                    <p:animScale>
                                      <p:cBhvr>
                                        <p:cTn id="43" dur="166" decel="50000">
                                          <p:stCondLst>
                                            <p:cond delay="1338"/>
                                          </p:stCondLst>
                                        </p:cTn>
                                        <p:tgtEl>
                                          <p:spTgt spid="14"/>
                                        </p:tgtEl>
                                      </p:cBhvr>
                                      <p:to x="100000" y="100000"/>
                                    </p:animScale>
                                    <p:animScale>
                                      <p:cBhvr>
                                        <p:cTn id="44" dur="26">
                                          <p:stCondLst>
                                            <p:cond delay="1642"/>
                                          </p:stCondLst>
                                        </p:cTn>
                                        <p:tgtEl>
                                          <p:spTgt spid="14"/>
                                        </p:tgtEl>
                                      </p:cBhvr>
                                      <p:to x="100000" y="90000"/>
                                    </p:animScale>
                                    <p:animScale>
                                      <p:cBhvr>
                                        <p:cTn id="45" dur="166" decel="50000">
                                          <p:stCondLst>
                                            <p:cond delay="1668"/>
                                          </p:stCondLst>
                                        </p:cTn>
                                        <p:tgtEl>
                                          <p:spTgt spid="14"/>
                                        </p:tgtEl>
                                      </p:cBhvr>
                                      <p:to x="100000" y="100000"/>
                                    </p:animScale>
                                    <p:animScale>
                                      <p:cBhvr>
                                        <p:cTn id="46" dur="26">
                                          <p:stCondLst>
                                            <p:cond delay="1808"/>
                                          </p:stCondLst>
                                        </p:cTn>
                                        <p:tgtEl>
                                          <p:spTgt spid="14"/>
                                        </p:tgtEl>
                                      </p:cBhvr>
                                      <p:to x="100000" y="95000"/>
                                    </p:animScale>
                                    <p:animScale>
                                      <p:cBhvr>
                                        <p:cTn id="47" dur="166" decel="50000">
                                          <p:stCondLst>
                                            <p:cond delay="1834"/>
                                          </p:stCondLst>
                                        </p:cTn>
                                        <p:tgtEl>
                                          <p:spTgt spid="14"/>
                                        </p:tgtEl>
                                      </p:cBhvr>
                                      <p:to x="100000" y="100000"/>
                                    </p:animScale>
                                  </p:childTnLst>
                                </p:cTn>
                              </p:par>
                              <p:par>
                                <p:cTn id="48" presetID="26" presetClass="entr" presetSubtype="0" fill="hold" grpId="0" nodeType="withEffect">
                                  <p:stCondLst>
                                    <p:cond delay="0"/>
                                  </p:stCondLst>
                                  <p:childTnLst>
                                    <p:set>
                                      <p:cBhvr>
                                        <p:cTn id="49" dur="1" fill="hold">
                                          <p:stCondLst>
                                            <p:cond delay="0"/>
                                          </p:stCondLst>
                                        </p:cTn>
                                        <p:tgtEl>
                                          <p:spTgt spid="52"/>
                                        </p:tgtEl>
                                        <p:attrNameLst>
                                          <p:attrName>style.visibility</p:attrName>
                                        </p:attrNameLst>
                                      </p:cBhvr>
                                      <p:to>
                                        <p:strVal val="visible"/>
                                      </p:to>
                                    </p:set>
                                    <p:animEffect transition="in" filter="wipe(down)">
                                      <p:cBhvr>
                                        <p:cTn id="50" dur="580">
                                          <p:stCondLst>
                                            <p:cond delay="0"/>
                                          </p:stCondLst>
                                        </p:cTn>
                                        <p:tgtEl>
                                          <p:spTgt spid="52"/>
                                        </p:tgtEl>
                                      </p:cBhvr>
                                    </p:animEffect>
                                    <p:anim calcmode="lin" valueType="num">
                                      <p:cBhvr>
                                        <p:cTn id="51" dur="1822" tmFilter="0,0; 0.14,0.36; 0.43,0.73; 0.71,0.91; 1.0,1.0">
                                          <p:stCondLst>
                                            <p:cond delay="0"/>
                                          </p:stCondLst>
                                        </p:cTn>
                                        <p:tgtEl>
                                          <p:spTgt spid="52"/>
                                        </p:tgtEl>
                                        <p:attrNameLst>
                                          <p:attrName>ppt_x</p:attrName>
                                        </p:attrNameLst>
                                      </p:cBhvr>
                                      <p:tavLst>
                                        <p:tav tm="0">
                                          <p:val>
                                            <p:strVal val="#ppt_x-0.25"/>
                                          </p:val>
                                        </p:tav>
                                        <p:tav tm="100000">
                                          <p:val>
                                            <p:strVal val="#ppt_x"/>
                                          </p:val>
                                        </p:tav>
                                      </p:tavLst>
                                    </p:anim>
                                    <p:anim calcmode="lin" valueType="num">
                                      <p:cBhvr>
                                        <p:cTn id="52" dur="664" tmFilter="0.0,0.0; 0.25,0.07; 0.50,0.2; 0.75,0.467; 1.0,1.0">
                                          <p:stCondLst>
                                            <p:cond delay="0"/>
                                          </p:stCondLst>
                                        </p:cTn>
                                        <p:tgtEl>
                                          <p:spTgt spid="52"/>
                                        </p:tgtEl>
                                        <p:attrNameLst>
                                          <p:attrName>ppt_y</p:attrName>
                                        </p:attrNameLst>
                                      </p:cBhvr>
                                      <p:tavLst>
                                        <p:tav tm="0" fmla="#ppt_y-sin(pi*$)/3">
                                          <p:val>
                                            <p:fltVal val="0.5"/>
                                          </p:val>
                                        </p:tav>
                                        <p:tav tm="100000">
                                          <p:val>
                                            <p:fltVal val="1"/>
                                          </p:val>
                                        </p:tav>
                                      </p:tavLst>
                                    </p:anim>
                                    <p:anim calcmode="lin" valueType="num">
                                      <p:cBhvr>
                                        <p:cTn id="53" dur="664" tmFilter="0, 0; 0.125,0.2665; 0.25,0.4; 0.375,0.465; 0.5,0.5;  0.625,0.535; 0.75,0.6; 0.875,0.7335; 1,1">
                                          <p:stCondLst>
                                            <p:cond delay="664"/>
                                          </p:stCondLst>
                                        </p:cTn>
                                        <p:tgtEl>
                                          <p:spTgt spid="52"/>
                                        </p:tgtEl>
                                        <p:attrNameLst>
                                          <p:attrName>ppt_y</p:attrName>
                                        </p:attrNameLst>
                                      </p:cBhvr>
                                      <p:tavLst>
                                        <p:tav tm="0" fmla="#ppt_y-sin(pi*$)/9">
                                          <p:val>
                                            <p:fltVal val="0"/>
                                          </p:val>
                                        </p:tav>
                                        <p:tav tm="100000">
                                          <p:val>
                                            <p:fltVal val="1"/>
                                          </p:val>
                                        </p:tav>
                                      </p:tavLst>
                                    </p:anim>
                                    <p:anim calcmode="lin" valueType="num">
                                      <p:cBhvr>
                                        <p:cTn id="54" dur="332" tmFilter="0, 0; 0.125,0.2665; 0.25,0.4; 0.375,0.465; 0.5,0.5;  0.625,0.535; 0.75,0.6; 0.875,0.7335; 1,1">
                                          <p:stCondLst>
                                            <p:cond delay="1324"/>
                                          </p:stCondLst>
                                        </p:cTn>
                                        <p:tgtEl>
                                          <p:spTgt spid="52"/>
                                        </p:tgtEl>
                                        <p:attrNameLst>
                                          <p:attrName>ppt_y</p:attrName>
                                        </p:attrNameLst>
                                      </p:cBhvr>
                                      <p:tavLst>
                                        <p:tav tm="0" fmla="#ppt_y-sin(pi*$)/27">
                                          <p:val>
                                            <p:fltVal val="0"/>
                                          </p:val>
                                        </p:tav>
                                        <p:tav tm="100000">
                                          <p:val>
                                            <p:fltVal val="1"/>
                                          </p:val>
                                        </p:tav>
                                      </p:tavLst>
                                    </p:anim>
                                    <p:anim calcmode="lin" valueType="num">
                                      <p:cBhvr>
                                        <p:cTn id="55" dur="164" tmFilter="0, 0; 0.125,0.2665; 0.25,0.4; 0.375,0.465; 0.5,0.5;  0.625,0.535; 0.75,0.6; 0.875,0.7335; 1,1">
                                          <p:stCondLst>
                                            <p:cond delay="1656"/>
                                          </p:stCondLst>
                                        </p:cTn>
                                        <p:tgtEl>
                                          <p:spTgt spid="52"/>
                                        </p:tgtEl>
                                        <p:attrNameLst>
                                          <p:attrName>ppt_y</p:attrName>
                                        </p:attrNameLst>
                                      </p:cBhvr>
                                      <p:tavLst>
                                        <p:tav tm="0" fmla="#ppt_y-sin(pi*$)/81">
                                          <p:val>
                                            <p:fltVal val="0"/>
                                          </p:val>
                                        </p:tav>
                                        <p:tav tm="100000">
                                          <p:val>
                                            <p:fltVal val="1"/>
                                          </p:val>
                                        </p:tav>
                                      </p:tavLst>
                                    </p:anim>
                                    <p:animScale>
                                      <p:cBhvr>
                                        <p:cTn id="56" dur="26">
                                          <p:stCondLst>
                                            <p:cond delay="650"/>
                                          </p:stCondLst>
                                        </p:cTn>
                                        <p:tgtEl>
                                          <p:spTgt spid="52"/>
                                        </p:tgtEl>
                                      </p:cBhvr>
                                      <p:to x="100000" y="60000"/>
                                    </p:animScale>
                                    <p:animScale>
                                      <p:cBhvr>
                                        <p:cTn id="57" dur="166" decel="50000">
                                          <p:stCondLst>
                                            <p:cond delay="676"/>
                                          </p:stCondLst>
                                        </p:cTn>
                                        <p:tgtEl>
                                          <p:spTgt spid="52"/>
                                        </p:tgtEl>
                                      </p:cBhvr>
                                      <p:to x="100000" y="100000"/>
                                    </p:animScale>
                                    <p:animScale>
                                      <p:cBhvr>
                                        <p:cTn id="58" dur="26">
                                          <p:stCondLst>
                                            <p:cond delay="1312"/>
                                          </p:stCondLst>
                                        </p:cTn>
                                        <p:tgtEl>
                                          <p:spTgt spid="52"/>
                                        </p:tgtEl>
                                      </p:cBhvr>
                                      <p:to x="100000" y="80000"/>
                                    </p:animScale>
                                    <p:animScale>
                                      <p:cBhvr>
                                        <p:cTn id="59" dur="166" decel="50000">
                                          <p:stCondLst>
                                            <p:cond delay="1338"/>
                                          </p:stCondLst>
                                        </p:cTn>
                                        <p:tgtEl>
                                          <p:spTgt spid="52"/>
                                        </p:tgtEl>
                                      </p:cBhvr>
                                      <p:to x="100000" y="100000"/>
                                    </p:animScale>
                                    <p:animScale>
                                      <p:cBhvr>
                                        <p:cTn id="60" dur="26">
                                          <p:stCondLst>
                                            <p:cond delay="1642"/>
                                          </p:stCondLst>
                                        </p:cTn>
                                        <p:tgtEl>
                                          <p:spTgt spid="52"/>
                                        </p:tgtEl>
                                      </p:cBhvr>
                                      <p:to x="100000" y="90000"/>
                                    </p:animScale>
                                    <p:animScale>
                                      <p:cBhvr>
                                        <p:cTn id="61" dur="166" decel="50000">
                                          <p:stCondLst>
                                            <p:cond delay="1668"/>
                                          </p:stCondLst>
                                        </p:cTn>
                                        <p:tgtEl>
                                          <p:spTgt spid="52"/>
                                        </p:tgtEl>
                                      </p:cBhvr>
                                      <p:to x="100000" y="100000"/>
                                    </p:animScale>
                                    <p:animScale>
                                      <p:cBhvr>
                                        <p:cTn id="62" dur="26">
                                          <p:stCondLst>
                                            <p:cond delay="1808"/>
                                          </p:stCondLst>
                                        </p:cTn>
                                        <p:tgtEl>
                                          <p:spTgt spid="52"/>
                                        </p:tgtEl>
                                      </p:cBhvr>
                                      <p:to x="100000" y="95000"/>
                                    </p:animScale>
                                    <p:animScale>
                                      <p:cBhvr>
                                        <p:cTn id="63" dur="166" decel="50000">
                                          <p:stCondLst>
                                            <p:cond delay="1834"/>
                                          </p:stCondLst>
                                        </p:cTn>
                                        <p:tgtEl>
                                          <p:spTgt spid="52"/>
                                        </p:tgtEl>
                                      </p:cBhvr>
                                      <p:to x="100000" y="100000"/>
                                    </p:animScale>
                                  </p:childTnLst>
                                </p:cTn>
                              </p:par>
                              <p:par>
                                <p:cTn id="64" presetID="26" presetClass="entr" presetSubtype="0" fill="hold" grpId="0" nodeType="withEffect">
                                  <p:stCondLst>
                                    <p:cond delay="0"/>
                                  </p:stCondLst>
                                  <p:childTnLst>
                                    <p:set>
                                      <p:cBhvr>
                                        <p:cTn id="65" dur="1" fill="hold">
                                          <p:stCondLst>
                                            <p:cond delay="0"/>
                                          </p:stCondLst>
                                        </p:cTn>
                                        <p:tgtEl>
                                          <p:spTgt spid="53"/>
                                        </p:tgtEl>
                                        <p:attrNameLst>
                                          <p:attrName>style.visibility</p:attrName>
                                        </p:attrNameLst>
                                      </p:cBhvr>
                                      <p:to>
                                        <p:strVal val="visible"/>
                                      </p:to>
                                    </p:set>
                                    <p:animEffect transition="in" filter="wipe(down)">
                                      <p:cBhvr>
                                        <p:cTn id="66" dur="580">
                                          <p:stCondLst>
                                            <p:cond delay="0"/>
                                          </p:stCondLst>
                                        </p:cTn>
                                        <p:tgtEl>
                                          <p:spTgt spid="53"/>
                                        </p:tgtEl>
                                      </p:cBhvr>
                                    </p:animEffect>
                                    <p:anim calcmode="lin" valueType="num">
                                      <p:cBhvr>
                                        <p:cTn id="67" dur="1822"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68" dur="664"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69" dur="664" tmFilter="0, 0; 0.125,0.2665; 0.25,0.4; 0.375,0.465; 0.5,0.5;  0.625,0.535; 0.75,0.6; 0.875,0.7335; 1,1">
                                          <p:stCondLst>
                                            <p:cond delay="664"/>
                                          </p:stCondLst>
                                        </p:cTn>
                                        <p:tgtEl>
                                          <p:spTgt spid="53"/>
                                        </p:tgtEl>
                                        <p:attrNameLst>
                                          <p:attrName>ppt_y</p:attrName>
                                        </p:attrNameLst>
                                      </p:cBhvr>
                                      <p:tavLst>
                                        <p:tav tm="0" fmla="#ppt_y-sin(pi*$)/9">
                                          <p:val>
                                            <p:fltVal val="0"/>
                                          </p:val>
                                        </p:tav>
                                        <p:tav tm="100000">
                                          <p:val>
                                            <p:fltVal val="1"/>
                                          </p:val>
                                        </p:tav>
                                      </p:tavLst>
                                    </p:anim>
                                    <p:anim calcmode="lin" valueType="num">
                                      <p:cBhvr>
                                        <p:cTn id="70" dur="332" tmFilter="0, 0; 0.125,0.2665; 0.25,0.4; 0.375,0.465; 0.5,0.5;  0.625,0.535; 0.75,0.6; 0.875,0.7335; 1,1">
                                          <p:stCondLst>
                                            <p:cond delay="1324"/>
                                          </p:stCondLst>
                                        </p:cTn>
                                        <p:tgtEl>
                                          <p:spTgt spid="53"/>
                                        </p:tgtEl>
                                        <p:attrNameLst>
                                          <p:attrName>ppt_y</p:attrName>
                                        </p:attrNameLst>
                                      </p:cBhvr>
                                      <p:tavLst>
                                        <p:tav tm="0" fmla="#ppt_y-sin(pi*$)/27">
                                          <p:val>
                                            <p:fltVal val="0"/>
                                          </p:val>
                                        </p:tav>
                                        <p:tav tm="100000">
                                          <p:val>
                                            <p:fltVal val="1"/>
                                          </p:val>
                                        </p:tav>
                                      </p:tavLst>
                                    </p:anim>
                                    <p:anim calcmode="lin" valueType="num">
                                      <p:cBhvr>
                                        <p:cTn id="71" dur="164" tmFilter="0, 0; 0.125,0.2665; 0.25,0.4; 0.375,0.465; 0.5,0.5;  0.625,0.535; 0.75,0.6; 0.875,0.7335; 1,1">
                                          <p:stCondLst>
                                            <p:cond delay="1656"/>
                                          </p:stCondLst>
                                        </p:cTn>
                                        <p:tgtEl>
                                          <p:spTgt spid="53"/>
                                        </p:tgtEl>
                                        <p:attrNameLst>
                                          <p:attrName>ppt_y</p:attrName>
                                        </p:attrNameLst>
                                      </p:cBhvr>
                                      <p:tavLst>
                                        <p:tav tm="0" fmla="#ppt_y-sin(pi*$)/81">
                                          <p:val>
                                            <p:fltVal val="0"/>
                                          </p:val>
                                        </p:tav>
                                        <p:tav tm="100000">
                                          <p:val>
                                            <p:fltVal val="1"/>
                                          </p:val>
                                        </p:tav>
                                      </p:tavLst>
                                    </p:anim>
                                    <p:animScale>
                                      <p:cBhvr>
                                        <p:cTn id="72" dur="26">
                                          <p:stCondLst>
                                            <p:cond delay="650"/>
                                          </p:stCondLst>
                                        </p:cTn>
                                        <p:tgtEl>
                                          <p:spTgt spid="53"/>
                                        </p:tgtEl>
                                      </p:cBhvr>
                                      <p:to x="100000" y="60000"/>
                                    </p:animScale>
                                    <p:animScale>
                                      <p:cBhvr>
                                        <p:cTn id="73" dur="166" decel="50000">
                                          <p:stCondLst>
                                            <p:cond delay="676"/>
                                          </p:stCondLst>
                                        </p:cTn>
                                        <p:tgtEl>
                                          <p:spTgt spid="53"/>
                                        </p:tgtEl>
                                      </p:cBhvr>
                                      <p:to x="100000" y="100000"/>
                                    </p:animScale>
                                    <p:animScale>
                                      <p:cBhvr>
                                        <p:cTn id="74" dur="26">
                                          <p:stCondLst>
                                            <p:cond delay="1312"/>
                                          </p:stCondLst>
                                        </p:cTn>
                                        <p:tgtEl>
                                          <p:spTgt spid="53"/>
                                        </p:tgtEl>
                                      </p:cBhvr>
                                      <p:to x="100000" y="80000"/>
                                    </p:animScale>
                                    <p:animScale>
                                      <p:cBhvr>
                                        <p:cTn id="75" dur="166" decel="50000">
                                          <p:stCondLst>
                                            <p:cond delay="1338"/>
                                          </p:stCondLst>
                                        </p:cTn>
                                        <p:tgtEl>
                                          <p:spTgt spid="53"/>
                                        </p:tgtEl>
                                      </p:cBhvr>
                                      <p:to x="100000" y="100000"/>
                                    </p:animScale>
                                    <p:animScale>
                                      <p:cBhvr>
                                        <p:cTn id="76" dur="26">
                                          <p:stCondLst>
                                            <p:cond delay="1642"/>
                                          </p:stCondLst>
                                        </p:cTn>
                                        <p:tgtEl>
                                          <p:spTgt spid="53"/>
                                        </p:tgtEl>
                                      </p:cBhvr>
                                      <p:to x="100000" y="90000"/>
                                    </p:animScale>
                                    <p:animScale>
                                      <p:cBhvr>
                                        <p:cTn id="77" dur="166" decel="50000">
                                          <p:stCondLst>
                                            <p:cond delay="1668"/>
                                          </p:stCondLst>
                                        </p:cTn>
                                        <p:tgtEl>
                                          <p:spTgt spid="53"/>
                                        </p:tgtEl>
                                      </p:cBhvr>
                                      <p:to x="100000" y="100000"/>
                                    </p:animScale>
                                    <p:animScale>
                                      <p:cBhvr>
                                        <p:cTn id="78" dur="26">
                                          <p:stCondLst>
                                            <p:cond delay="1808"/>
                                          </p:stCondLst>
                                        </p:cTn>
                                        <p:tgtEl>
                                          <p:spTgt spid="53"/>
                                        </p:tgtEl>
                                      </p:cBhvr>
                                      <p:to x="100000" y="95000"/>
                                    </p:animScale>
                                    <p:animScale>
                                      <p:cBhvr>
                                        <p:cTn id="79" dur="166" decel="50000">
                                          <p:stCondLst>
                                            <p:cond delay="1834"/>
                                          </p:stCondLst>
                                        </p:cTn>
                                        <p:tgtEl>
                                          <p:spTgt spid="53"/>
                                        </p:tgtEl>
                                      </p:cBhvr>
                                      <p:to x="100000" y="100000"/>
                                    </p:animScale>
                                  </p:childTnLst>
                                </p:cTn>
                              </p:par>
                              <p:par>
                                <p:cTn id="80" presetID="26" presetClass="entr" presetSubtype="0" fill="hold" grpId="0" nodeType="withEffect">
                                  <p:stCondLst>
                                    <p:cond delay="0"/>
                                  </p:stCondLst>
                                  <p:childTnLst>
                                    <p:set>
                                      <p:cBhvr>
                                        <p:cTn id="81" dur="1" fill="hold">
                                          <p:stCondLst>
                                            <p:cond delay="0"/>
                                          </p:stCondLst>
                                        </p:cTn>
                                        <p:tgtEl>
                                          <p:spTgt spid="55"/>
                                        </p:tgtEl>
                                        <p:attrNameLst>
                                          <p:attrName>style.visibility</p:attrName>
                                        </p:attrNameLst>
                                      </p:cBhvr>
                                      <p:to>
                                        <p:strVal val="visible"/>
                                      </p:to>
                                    </p:set>
                                    <p:animEffect transition="in" filter="wipe(down)">
                                      <p:cBhvr>
                                        <p:cTn id="82" dur="580">
                                          <p:stCondLst>
                                            <p:cond delay="0"/>
                                          </p:stCondLst>
                                        </p:cTn>
                                        <p:tgtEl>
                                          <p:spTgt spid="55"/>
                                        </p:tgtEl>
                                      </p:cBhvr>
                                    </p:animEffect>
                                    <p:anim calcmode="lin" valueType="num">
                                      <p:cBhvr>
                                        <p:cTn id="83" dur="1822" tmFilter="0,0; 0.14,0.36; 0.43,0.73; 0.71,0.91; 1.0,1.0">
                                          <p:stCondLst>
                                            <p:cond delay="0"/>
                                          </p:stCondLst>
                                        </p:cTn>
                                        <p:tgtEl>
                                          <p:spTgt spid="55"/>
                                        </p:tgtEl>
                                        <p:attrNameLst>
                                          <p:attrName>ppt_x</p:attrName>
                                        </p:attrNameLst>
                                      </p:cBhvr>
                                      <p:tavLst>
                                        <p:tav tm="0">
                                          <p:val>
                                            <p:strVal val="#ppt_x-0.25"/>
                                          </p:val>
                                        </p:tav>
                                        <p:tav tm="100000">
                                          <p:val>
                                            <p:strVal val="#ppt_x"/>
                                          </p:val>
                                        </p:tav>
                                      </p:tavLst>
                                    </p:anim>
                                    <p:anim calcmode="lin" valueType="num">
                                      <p:cBhvr>
                                        <p:cTn id="84" dur="664" tmFilter="0.0,0.0; 0.25,0.07; 0.50,0.2; 0.75,0.467; 1.0,1.0">
                                          <p:stCondLst>
                                            <p:cond delay="0"/>
                                          </p:stCondLst>
                                        </p:cTn>
                                        <p:tgtEl>
                                          <p:spTgt spid="55"/>
                                        </p:tgtEl>
                                        <p:attrNameLst>
                                          <p:attrName>ppt_y</p:attrName>
                                        </p:attrNameLst>
                                      </p:cBhvr>
                                      <p:tavLst>
                                        <p:tav tm="0" fmla="#ppt_y-sin(pi*$)/3">
                                          <p:val>
                                            <p:fltVal val="0.5"/>
                                          </p:val>
                                        </p:tav>
                                        <p:tav tm="100000">
                                          <p:val>
                                            <p:fltVal val="1"/>
                                          </p:val>
                                        </p:tav>
                                      </p:tavLst>
                                    </p:anim>
                                    <p:anim calcmode="lin" valueType="num">
                                      <p:cBhvr>
                                        <p:cTn id="85" dur="664" tmFilter="0, 0; 0.125,0.2665; 0.25,0.4; 0.375,0.465; 0.5,0.5;  0.625,0.535; 0.75,0.6; 0.875,0.7335; 1,1">
                                          <p:stCondLst>
                                            <p:cond delay="664"/>
                                          </p:stCondLst>
                                        </p:cTn>
                                        <p:tgtEl>
                                          <p:spTgt spid="55"/>
                                        </p:tgtEl>
                                        <p:attrNameLst>
                                          <p:attrName>ppt_y</p:attrName>
                                        </p:attrNameLst>
                                      </p:cBhvr>
                                      <p:tavLst>
                                        <p:tav tm="0" fmla="#ppt_y-sin(pi*$)/9">
                                          <p:val>
                                            <p:fltVal val="0"/>
                                          </p:val>
                                        </p:tav>
                                        <p:tav tm="100000">
                                          <p:val>
                                            <p:fltVal val="1"/>
                                          </p:val>
                                        </p:tav>
                                      </p:tavLst>
                                    </p:anim>
                                    <p:anim calcmode="lin" valueType="num">
                                      <p:cBhvr>
                                        <p:cTn id="86" dur="332" tmFilter="0, 0; 0.125,0.2665; 0.25,0.4; 0.375,0.465; 0.5,0.5;  0.625,0.535; 0.75,0.6; 0.875,0.7335; 1,1">
                                          <p:stCondLst>
                                            <p:cond delay="1324"/>
                                          </p:stCondLst>
                                        </p:cTn>
                                        <p:tgtEl>
                                          <p:spTgt spid="55"/>
                                        </p:tgtEl>
                                        <p:attrNameLst>
                                          <p:attrName>ppt_y</p:attrName>
                                        </p:attrNameLst>
                                      </p:cBhvr>
                                      <p:tavLst>
                                        <p:tav tm="0" fmla="#ppt_y-sin(pi*$)/27">
                                          <p:val>
                                            <p:fltVal val="0"/>
                                          </p:val>
                                        </p:tav>
                                        <p:tav tm="100000">
                                          <p:val>
                                            <p:fltVal val="1"/>
                                          </p:val>
                                        </p:tav>
                                      </p:tavLst>
                                    </p:anim>
                                    <p:anim calcmode="lin" valueType="num">
                                      <p:cBhvr>
                                        <p:cTn id="87" dur="164" tmFilter="0, 0; 0.125,0.2665; 0.25,0.4; 0.375,0.465; 0.5,0.5;  0.625,0.535; 0.75,0.6; 0.875,0.7335; 1,1">
                                          <p:stCondLst>
                                            <p:cond delay="1656"/>
                                          </p:stCondLst>
                                        </p:cTn>
                                        <p:tgtEl>
                                          <p:spTgt spid="55"/>
                                        </p:tgtEl>
                                        <p:attrNameLst>
                                          <p:attrName>ppt_y</p:attrName>
                                        </p:attrNameLst>
                                      </p:cBhvr>
                                      <p:tavLst>
                                        <p:tav tm="0" fmla="#ppt_y-sin(pi*$)/81">
                                          <p:val>
                                            <p:fltVal val="0"/>
                                          </p:val>
                                        </p:tav>
                                        <p:tav tm="100000">
                                          <p:val>
                                            <p:fltVal val="1"/>
                                          </p:val>
                                        </p:tav>
                                      </p:tavLst>
                                    </p:anim>
                                    <p:animScale>
                                      <p:cBhvr>
                                        <p:cTn id="88" dur="26">
                                          <p:stCondLst>
                                            <p:cond delay="650"/>
                                          </p:stCondLst>
                                        </p:cTn>
                                        <p:tgtEl>
                                          <p:spTgt spid="55"/>
                                        </p:tgtEl>
                                      </p:cBhvr>
                                      <p:to x="100000" y="60000"/>
                                    </p:animScale>
                                    <p:animScale>
                                      <p:cBhvr>
                                        <p:cTn id="89" dur="166" decel="50000">
                                          <p:stCondLst>
                                            <p:cond delay="676"/>
                                          </p:stCondLst>
                                        </p:cTn>
                                        <p:tgtEl>
                                          <p:spTgt spid="55"/>
                                        </p:tgtEl>
                                      </p:cBhvr>
                                      <p:to x="100000" y="100000"/>
                                    </p:animScale>
                                    <p:animScale>
                                      <p:cBhvr>
                                        <p:cTn id="90" dur="26">
                                          <p:stCondLst>
                                            <p:cond delay="1312"/>
                                          </p:stCondLst>
                                        </p:cTn>
                                        <p:tgtEl>
                                          <p:spTgt spid="55"/>
                                        </p:tgtEl>
                                      </p:cBhvr>
                                      <p:to x="100000" y="80000"/>
                                    </p:animScale>
                                    <p:animScale>
                                      <p:cBhvr>
                                        <p:cTn id="91" dur="166" decel="50000">
                                          <p:stCondLst>
                                            <p:cond delay="1338"/>
                                          </p:stCondLst>
                                        </p:cTn>
                                        <p:tgtEl>
                                          <p:spTgt spid="55"/>
                                        </p:tgtEl>
                                      </p:cBhvr>
                                      <p:to x="100000" y="100000"/>
                                    </p:animScale>
                                    <p:animScale>
                                      <p:cBhvr>
                                        <p:cTn id="92" dur="26">
                                          <p:stCondLst>
                                            <p:cond delay="1642"/>
                                          </p:stCondLst>
                                        </p:cTn>
                                        <p:tgtEl>
                                          <p:spTgt spid="55"/>
                                        </p:tgtEl>
                                      </p:cBhvr>
                                      <p:to x="100000" y="90000"/>
                                    </p:animScale>
                                    <p:animScale>
                                      <p:cBhvr>
                                        <p:cTn id="93" dur="166" decel="50000">
                                          <p:stCondLst>
                                            <p:cond delay="1668"/>
                                          </p:stCondLst>
                                        </p:cTn>
                                        <p:tgtEl>
                                          <p:spTgt spid="55"/>
                                        </p:tgtEl>
                                      </p:cBhvr>
                                      <p:to x="100000" y="100000"/>
                                    </p:animScale>
                                    <p:animScale>
                                      <p:cBhvr>
                                        <p:cTn id="94" dur="26">
                                          <p:stCondLst>
                                            <p:cond delay="1808"/>
                                          </p:stCondLst>
                                        </p:cTn>
                                        <p:tgtEl>
                                          <p:spTgt spid="55"/>
                                        </p:tgtEl>
                                      </p:cBhvr>
                                      <p:to x="100000" y="95000"/>
                                    </p:animScale>
                                    <p:animScale>
                                      <p:cBhvr>
                                        <p:cTn id="95" dur="166" decel="50000">
                                          <p:stCondLst>
                                            <p:cond delay="1834"/>
                                          </p:stCondLst>
                                        </p:cTn>
                                        <p:tgtEl>
                                          <p:spTgt spid="55"/>
                                        </p:tgtEl>
                                      </p:cBhvr>
                                      <p:to x="100000" y="100000"/>
                                    </p:animScale>
                                  </p:childTnLst>
                                </p:cTn>
                              </p:par>
                              <p:par>
                                <p:cTn id="96" presetID="26" presetClass="entr" presetSubtype="0" fill="hold" grpId="0" nodeType="withEffect">
                                  <p:stCondLst>
                                    <p:cond delay="0"/>
                                  </p:stCondLst>
                                  <p:childTnLst>
                                    <p:set>
                                      <p:cBhvr>
                                        <p:cTn id="97" dur="1" fill="hold">
                                          <p:stCondLst>
                                            <p:cond delay="0"/>
                                          </p:stCondLst>
                                        </p:cTn>
                                        <p:tgtEl>
                                          <p:spTgt spid="76"/>
                                        </p:tgtEl>
                                        <p:attrNameLst>
                                          <p:attrName>style.visibility</p:attrName>
                                        </p:attrNameLst>
                                      </p:cBhvr>
                                      <p:to>
                                        <p:strVal val="visible"/>
                                      </p:to>
                                    </p:set>
                                    <p:animEffect transition="in" filter="wipe(down)">
                                      <p:cBhvr>
                                        <p:cTn id="98" dur="580">
                                          <p:stCondLst>
                                            <p:cond delay="0"/>
                                          </p:stCondLst>
                                        </p:cTn>
                                        <p:tgtEl>
                                          <p:spTgt spid="76"/>
                                        </p:tgtEl>
                                      </p:cBhvr>
                                    </p:animEffect>
                                    <p:anim calcmode="lin" valueType="num">
                                      <p:cBhvr>
                                        <p:cTn id="99" dur="1822" tmFilter="0,0; 0.14,0.36; 0.43,0.73; 0.71,0.91; 1.0,1.0">
                                          <p:stCondLst>
                                            <p:cond delay="0"/>
                                          </p:stCondLst>
                                        </p:cTn>
                                        <p:tgtEl>
                                          <p:spTgt spid="76"/>
                                        </p:tgtEl>
                                        <p:attrNameLst>
                                          <p:attrName>ppt_x</p:attrName>
                                        </p:attrNameLst>
                                      </p:cBhvr>
                                      <p:tavLst>
                                        <p:tav tm="0">
                                          <p:val>
                                            <p:strVal val="#ppt_x-0.25"/>
                                          </p:val>
                                        </p:tav>
                                        <p:tav tm="100000">
                                          <p:val>
                                            <p:strVal val="#ppt_x"/>
                                          </p:val>
                                        </p:tav>
                                      </p:tavLst>
                                    </p:anim>
                                    <p:anim calcmode="lin" valueType="num">
                                      <p:cBhvr>
                                        <p:cTn id="100" dur="664" tmFilter="0.0,0.0; 0.25,0.07; 0.50,0.2; 0.75,0.467; 1.0,1.0">
                                          <p:stCondLst>
                                            <p:cond delay="0"/>
                                          </p:stCondLst>
                                        </p:cTn>
                                        <p:tgtEl>
                                          <p:spTgt spid="76"/>
                                        </p:tgtEl>
                                        <p:attrNameLst>
                                          <p:attrName>ppt_y</p:attrName>
                                        </p:attrNameLst>
                                      </p:cBhvr>
                                      <p:tavLst>
                                        <p:tav tm="0" fmla="#ppt_y-sin(pi*$)/3">
                                          <p:val>
                                            <p:fltVal val="0.5"/>
                                          </p:val>
                                        </p:tav>
                                        <p:tav tm="100000">
                                          <p:val>
                                            <p:fltVal val="1"/>
                                          </p:val>
                                        </p:tav>
                                      </p:tavLst>
                                    </p:anim>
                                    <p:anim calcmode="lin" valueType="num">
                                      <p:cBhvr>
                                        <p:cTn id="101" dur="664" tmFilter="0, 0; 0.125,0.2665; 0.25,0.4; 0.375,0.465; 0.5,0.5;  0.625,0.535; 0.75,0.6; 0.875,0.7335; 1,1">
                                          <p:stCondLst>
                                            <p:cond delay="664"/>
                                          </p:stCondLst>
                                        </p:cTn>
                                        <p:tgtEl>
                                          <p:spTgt spid="76"/>
                                        </p:tgtEl>
                                        <p:attrNameLst>
                                          <p:attrName>ppt_y</p:attrName>
                                        </p:attrNameLst>
                                      </p:cBhvr>
                                      <p:tavLst>
                                        <p:tav tm="0" fmla="#ppt_y-sin(pi*$)/9">
                                          <p:val>
                                            <p:fltVal val="0"/>
                                          </p:val>
                                        </p:tav>
                                        <p:tav tm="100000">
                                          <p:val>
                                            <p:fltVal val="1"/>
                                          </p:val>
                                        </p:tav>
                                      </p:tavLst>
                                    </p:anim>
                                    <p:anim calcmode="lin" valueType="num">
                                      <p:cBhvr>
                                        <p:cTn id="102" dur="332" tmFilter="0, 0; 0.125,0.2665; 0.25,0.4; 0.375,0.465; 0.5,0.5;  0.625,0.535; 0.75,0.6; 0.875,0.7335; 1,1">
                                          <p:stCondLst>
                                            <p:cond delay="1324"/>
                                          </p:stCondLst>
                                        </p:cTn>
                                        <p:tgtEl>
                                          <p:spTgt spid="76"/>
                                        </p:tgtEl>
                                        <p:attrNameLst>
                                          <p:attrName>ppt_y</p:attrName>
                                        </p:attrNameLst>
                                      </p:cBhvr>
                                      <p:tavLst>
                                        <p:tav tm="0" fmla="#ppt_y-sin(pi*$)/27">
                                          <p:val>
                                            <p:fltVal val="0"/>
                                          </p:val>
                                        </p:tav>
                                        <p:tav tm="100000">
                                          <p:val>
                                            <p:fltVal val="1"/>
                                          </p:val>
                                        </p:tav>
                                      </p:tavLst>
                                    </p:anim>
                                    <p:anim calcmode="lin" valueType="num">
                                      <p:cBhvr>
                                        <p:cTn id="103" dur="164" tmFilter="0, 0; 0.125,0.2665; 0.25,0.4; 0.375,0.465; 0.5,0.5;  0.625,0.535; 0.75,0.6; 0.875,0.7335; 1,1">
                                          <p:stCondLst>
                                            <p:cond delay="1656"/>
                                          </p:stCondLst>
                                        </p:cTn>
                                        <p:tgtEl>
                                          <p:spTgt spid="76"/>
                                        </p:tgtEl>
                                        <p:attrNameLst>
                                          <p:attrName>ppt_y</p:attrName>
                                        </p:attrNameLst>
                                      </p:cBhvr>
                                      <p:tavLst>
                                        <p:tav tm="0" fmla="#ppt_y-sin(pi*$)/81">
                                          <p:val>
                                            <p:fltVal val="0"/>
                                          </p:val>
                                        </p:tav>
                                        <p:tav tm="100000">
                                          <p:val>
                                            <p:fltVal val="1"/>
                                          </p:val>
                                        </p:tav>
                                      </p:tavLst>
                                    </p:anim>
                                    <p:animScale>
                                      <p:cBhvr>
                                        <p:cTn id="104" dur="26">
                                          <p:stCondLst>
                                            <p:cond delay="650"/>
                                          </p:stCondLst>
                                        </p:cTn>
                                        <p:tgtEl>
                                          <p:spTgt spid="76"/>
                                        </p:tgtEl>
                                      </p:cBhvr>
                                      <p:to x="100000" y="60000"/>
                                    </p:animScale>
                                    <p:animScale>
                                      <p:cBhvr>
                                        <p:cTn id="105" dur="166" decel="50000">
                                          <p:stCondLst>
                                            <p:cond delay="676"/>
                                          </p:stCondLst>
                                        </p:cTn>
                                        <p:tgtEl>
                                          <p:spTgt spid="76"/>
                                        </p:tgtEl>
                                      </p:cBhvr>
                                      <p:to x="100000" y="100000"/>
                                    </p:animScale>
                                    <p:animScale>
                                      <p:cBhvr>
                                        <p:cTn id="106" dur="26">
                                          <p:stCondLst>
                                            <p:cond delay="1312"/>
                                          </p:stCondLst>
                                        </p:cTn>
                                        <p:tgtEl>
                                          <p:spTgt spid="76"/>
                                        </p:tgtEl>
                                      </p:cBhvr>
                                      <p:to x="100000" y="80000"/>
                                    </p:animScale>
                                    <p:animScale>
                                      <p:cBhvr>
                                        <p:cTn id="107" dur="166" decel="50000">
                                          <p:stCondLst>
                                            <p:cond delay="1338"/>
                                          </p:stCondLst>
                                        </p:cTn>
                                        <p:tgtEl>
                                          <p:spTgt spid="76"/>
                                        </p:tgtEl>
                                      </p:cBhvr>
                                      <p:to x="100000" y="100000"/>
                                    </p:animScale>
                                    <p:animScale>
                                      <p:cBhvr>
                                        <p:cTn id="108" dur="26">
                                          <p:stCondLst>
                                            <p:cond delay="1642"/>
                                          </p:stCondLst>
                                        </p:cTn>
                                        <p:tgtEl>
                                          <p:spTgt spid="76"/>
                                        </p:tgtEl>
                                      </p:cBhvr>
                                      <p:to x="100000" y="90000"/>
                                    </p:animScale>
                                    <p:animScale>
                                      <p:cBhvr>
                                        <p:cTn id="109" dur="166" decel="50000">
                                          <p:stCondLst>
                                            <p:cond delay="1668"/>
                                          </p:stCondLst>
                                        </p:cTn>
                                        <p:tgtEl>
                                          <p:spTgt spid="76"/>
                                        </p:tgtEl>
                                      </p:cBhvr>
                                      <p:to x="100000" y="100000"/>
                                    </p:animScale>
                                    <p:animScale>
                                      <p:cBhvr>
                                        <p:cTn id="110" dur="26">
                                          <p:stCondLst>
                                            <p:cond delay="1808"/>
                                          </p:stCondLst>
                                        </p:cTn>
                                        <p:tgtEl>
                                          <p:spTgt spid="76"/>
                                        </p:tgtEl>
                                      </p:cBhvr>
                                      <p:to x="100000" y="95000"/>
                                    </p:animScale>
                                    <p:animScale>
                                      <p:cBhvr>
                                        <p:cTn id="111" dur="166" decel="50000">
                                          <p:stCondLst>
                                            <p:cond delay="1834"/>
                                          </p:stCondLst>
                                        </p:cTn>
                                        <p:tgtEl>
                                          <p:spTgt spid="76"/>
                                        </p:tgtEl>
                                      </p:cBhvr>
                                      <p:to x="100000" y="100000"/>
                                    </p:animScale>
                                  </p:childTnLst>
                                </p:cTn>
                              </p:par>
                            </p:childTnLst>
                          </p:cTn>
                        </p:par>
                      </p:childTnLst>
                    </p:cTn>
                  </p:par>
                  <p:par>
                    <p:cTn id="112" fill="hold">
                      <p:stCondLst>
                        <p:cond delay="indefinite"/>
                      </p:stCondLst>
                      <p:childTnLst>
                        <p:par>
                          <p:cTn id="113" fill="hold">
                            <p:stCondLst>
                              <p:cond delay="0"/>
                            </p:stCondLst>
                            <p:childTnLst>
                              <p:par>
                                <p:cTn id="114" presetID="26" presetClass="entr" presetSubtype="0" fill="hold" grpId="0" nodeType="clickEffect">
                                  <p:stCondLst>
                                    <p:cond delay="0"/>
                                  </p:stCondLst>
                                  <p:childTnLst>
                                    <p:set>
                                      <p:cBhvr>
                                        <p:cTn id="115" dur="1" fill="hold">
                                          <p:stCondLst>
                                            <p:cond delay="0"/>
                                          </p:stCondLst>
                                        </p:cTn>
                                        <p:tgtEl>
                                          <p:spTgt spid="54"/>
                                        </p:tgtEl>
                                        <p:attrNameLst>
                                          <p:attrName>style.visibility</p:attrName>
                                        </p:attrNameLst>
                                      </p:cBhvr>
                                      <p:to>
                                        <p:strVal val="visible"/>
                                      </p:to>
                                    </p:set>
                                    <p:animEffect transition="in" filter="wipe(down)">
                                      <p:cBhvr>
                                        <p:cTn id="116" dur="580">
                                          <p:stCondLst>
                                            <p:cond delay="0"/>
                                          </p:stCondLst>
                                        </p:cTn>
                                        <p:tgtEl>
                                          <p:spTgt spid="54"/>
                                        </p:tgtEl>
                                      </p:cBhvr>
                                    </p:animEffect>
                                    <p:anim calcmode="lin" valueType="num">
                                      <p:cBhvr>
                                        <p:cTn id="117" dur="1822" tmFilter="0,0; 0.14,0.36; 0.43,0.73; 0.71,0.91; 1.0,1.0">
                                          <p:stCondLst>
                                            <p:cond delay="0"/>
                                          </p:stCondLst>
                                        </p:cTn>
                                        <p:tgtEl>
                                          <p:spTgt spid="54"/>
                                        </p:tgtEl>
                                        <p:attrNameLst>
                                          <p:attrName>ppt_x</p:attrName>
                                        </p:attrNameLst>
                                      </p:cBhvr>
                                      <p:tavLst>
                                        <p:tav tm="0">
                                          <p:val>
                                            <p:strVal val="#ppt_x-0.25"/>
                                          </p:val>
                                        </p:tav>
                                        <p:tav tm="100000">
                                          <p:val>
                                            <p:strVal val="#ppt_x"/>
                                          </p:val>
                                        </p:tav>
                                      </p:tavLst>
                                    </p:anim>
                                    <p:anim calcmode="lin" valueType="num">
                                      <p:cBhvr>
                                        <p:cTn id="118" dur="664" tmFilter="0.0,0.0; 0.25,0.07; 0.50,0.2; 0.75,0.467; 1.0,1.0">
                                          <p:stCondLst>
                                            <p:cond delay="0"/>
                                          </p:stCondLst>
                                        </p:cTn>
                                        <p:tgtEl>
                                          <p:spTgt spid="54"/>
                                        </p:tgtEl>
                                        <p:attrNameLst>
                                          <p:attrName>ppt_y</p:attrName>
                                        </p:attrNameLst>
                                      </p:cBhvr>
                                      <p:tavLst>
                                        <p:tav tm="0" fmla="#ppt_y-sin(pi*$)/3">
                                          <p:val>
                                            <p:fltVal val="0.5"/>
                                          </p:val>
                                        </p:tav>
                                        <p:tav tm="100000">
                                          <p:val>
                                            <p:fltVal val="1"/>
                                          </p:val>
                                        </p:tav>
                                      </p:tavLst>
                                    </p:anim>
                                    <p:anim calcmode="lin" valueType="num">
                                      <p:cBhvr>
                                        <p:cTn id="119" dur="664" tmFilter="0, 0; 0.125,0.2665; 0.25,0.4; 0.375,0.465; 0.5,0.5;  0.625,0.535; 0.75,0.6; 0.875,0.7335; 1,1">
                                          <p:stCondLst>
                                            <p:cond delay="664"/>
                                          </p:stCondLst>
                                        </p:cTn>
                                        <p:tgtEl>
                                          <p:spTgt spid="54"/>
                                        </p:tgtEl>
                                        <p:attrNameLst>
                                          <p:attrName>ppt_y</p:attrName>
                                        </p:attrNameLst>
                                      </p:cBhvr>
                                      <p:tavLst>
                                        <p:tav tm="0" fmla="#ppt_y-sin(pi*$)/9">
                                          <p:val>
                                            <p:fltVal val="0"/>
                                          </p:val>
                                        </p:tav>
                                        <p:tav tm="100000">
                                          <p:val>
                                            <p:fltVal val="1"/>
                                          </p:val>
                                        </p:tav>
                                      </p:tavLst>
                                    </p:anim>
                                    <p:anim calcmode="lin" valueType="num">
                                      <p:cBhvr>
                                        <p:cTn id="120" dur="332" tmFilter="0, 0; 0.125,0.2665; 0.25,0.4; 0.375,0.465; 0.5,0.5;  0.625,0.535; 0.75,0.6; 0.875,0.7335; 1,1">
                                          <p:stCondLst>
                                            <p:cond delay="1324"/>
                                          </p:stCondLst>
                                        </p:cTn>
                                        <p:tgtEl>
                                          <p:spTgt spid="54"/>
                                        </p:tgtEl>
                                        <p:attrNameLst>
                                          <p:attrName>ppt_y</p:attrName>
                                        </p:attrNameLst>
                                      </p:cBhvr>
                                      <p:tavLst>
                                        <p:tav tm="0" fmla="#ppt_y-sin(pi*$)/27">
                                          <p:val>
                                            <p:fltVal val="0"/>
                                          </p:val>
                                        </p:tav>
                                        <p:tav tm="100000">
                                          <p:val>
                                            <p:fltVal val="1"/>
                                          </p:val>
                                        </p:tav>
                                      </p:tavLst>
                                    </p:anim>
                                    <p:anim calcmode="lin" valueType="num">
                                      <p:cBhvr>
                                        <p:cTn id="121" dur="164" tmFilter="0, 0; 0.125,0.2665; 0.25,0.4; 0.375,0.465; 0.5,0.5;  0.625,0.535; 0.75,0.6; 0.875,0.7335; 1,1">
                                          <p:stCondLst>
                                            <p:cond delay="1656"/>
                                          </p:stCondLst>
                                        </p:cTn>
                                        <p:tgtEl>
                                          <p:spTgt spid="54"/>
                                        </p:tgtEl>
                                        <p:attrNameLst>
                                          <p:attrName>ppt_y</p:attrName>
                                        </p:attrNameLst>
                                      </p:cBhvr>
                                      <p:tavLst>
                                        <p:tav tm="0" fmla="#ppt_y-sin(pi*$)/81">
                                          <p:val>
                                            <p:fltVal val="0"/>
                                          </p:val>
                                        </p:tav>
                                        <p:tav tm="100000">
                                          <p:val>
                                            <p:fltVal val="1"/>
                                          </p:val>
                                        </p:tav>
                                      </p:tavLst>
                                    </p:anim>
                                    <p:animScale>
                                      <p:cBhvr>
                                        <p:cTn id="122" dur="26">
                                          <p:stCondLst>
                                            <p:cond delay="650"/>
                                          </p:stCondLst>
                                        </p:cTn>
                                        <p:tgtEl>
                                          <p:spTgt spid="54"/>
                                        </p:tgtEl>
                                      </p:cBhvr>
                                      <p:to x="100000" y="60000"/>
                                    </p:animScale>
                                    <p:animScale>
                                      <p:cBhvr>
                                        <p:cTn id="123" dur="166" decel="50000">
                                          <p:stCondLst>
                                            <p:cond delay="676"/>
                                          </p:stCondLst>
                                        </p:cTn>
                                        <p:tgtEl>
                                          <p:spTgt spid="54"/>
                                        </p:tgtEl>
                                      </p:cBhvr>
                                      <p:to x="100000" y="100000"/>
                                    </p:animScale>
                                    <p:animScale>
                                      <p:cBhvr>
                                        <p:cTn id="124" dur="26">
                                          <p:stCondLst>
                                            <p:cond delay="1312"/>
                                          </p:stCondLst>
                                        </p:cTn>
                                        <p:tgtEl>
                                          <p:spTgt spid="54"/>
                                        </p:tgtEl>
                                      </p:cBhvr>
                                      <p:to x="100000" y="80000"/>
                                    </p:animScale>
                                    <p:animScale>
                                      <p:cBhvr>
                                        <p:cTn id="125" dur="166" decel="50000">
                                          <p:stCondLst>
                                            <p:cond delay="1338"/>
                                          </p:stCondLst>
                                        </p:cTn>
                                        <p:tgtEl>
                                          <p:spTgt spid="54"/>
                                        </p:tgtEl>
                                      </p:cBhvr>
                                      <p:to x="100000" y="100000"/>
                                    </p:animScale>
                                    <p:animScale>
                                      <p:cBhvr>
                                        <p:cTn id="126" dur="26">
                                          <p:stCondLst>
                                            <p:cond delay="1642"/>
                                          </p:stCondLst>
                                        </p:cTn>
                                        <p:tgtEl>
                                          <p:spTgt spid="54"/>
                                        </p:tgtEl>
                                      </p:cBhvr>
                                      <p:to x="100000" y="90000"/>
                                    </p:animScale>
                                    <p:animScale>
                                      <p:cBhvr>
                                        <p:cTn id="127" dur="166" decel="50000">
                                          <p:stCondLst>
                                            <p:cond delay="1668"/>
                                          </p:stCondLst>
                                        </p:cTn>
                                        <p:tgtEl>
                                          <p:spTgt spid="54"/>
                                        </p:tgtEl>
                                      </p:cBhvr>
                                      <p:to x="100000" y="100000"/>
                                    </p:animScale>
                                    <p:animScale>
                                      <p:cBhvr>
                                        <p:cTn id="128" dur="26">
                                          <p:stCondLst>
                                            <p:cond delay="1808"/>
                                          </p:stCondLst>
                                        </p:cTn>
                                        <p:tgtEl>
                                          <p:spTgt spid="54"/>
                                        </p:tgtEl>
                                      </p:cBhvr>
                                      <p:to x="100000" y="95000"/>
                                    </p:animScale>
                                    <p:animScale>
                                      <p:cBhvr>
                                        <p:cTn id="129" dur="166" decel="50000">
                                          <p:stCondLst>
                                            <p:cond delay="1834"/>
                                          </p:stCondLst>
                                        </p:cTn>
                                        <p:tgtEl>
                                          <p:spTgt spid="54"/>
                                        </p:tgtEl>
                                      </p:cBhvr>
                                      <p:to x="100000" y="100000"/>
                                    </p:animScale>
                                  </p:childTnLst>
                                </p:cTn>
                              </p:par>
                              <p:par>
                                <p:cTn id="130" presetID="26" presetClass="entr" presetSubtype="0" fill="hold" grpId="0" nodeType="withEffect">
                                  <p:stCondLst>
                                    <p:cond delay="0"/>
                                  </p:stCondLst>
                                  <p:childTnLst>
                                    <p:set>
                                      <p:cBhvr>
                                        <p:cTn id="131" dur="1" fill="hold">
                                          <p:stCondLst>
                                            <p:cond delay="0"/>
                                          </p:stCondLst>
                                        </p:cTn>
                                        <p:tgtEl>
                                          <p:spTgt spid="45"/>
                                        </p:tgtEl>
                                        <p:attrNameLst>
                                          <p:attrName>style.visibility</p:attrName>
                                        </p:attrNameLst>
                                      </p:cBhvr>
                                      <p:to>
                                        <p:strVal val="visible"/>
                                      </p:to>
                                    </p:set>
                                    <p:animEffect transition="in" filter="wipe(down)">
                                      <p:cBhvr>
                                        <p:cTn id="132" dur="580">
                                          <p:stCondLst>
                                            <p:cond delay="0"/>
                                          </p:stCondLst>
                                        </p:cTn>
                                        <p:tgtEl>
                                          <p:spTgt spid="45"/>
                                        </p:tgtEl>
                                      </p:cBhvr>
                                    </p:animEffect>
                                    <p:anim calcmode="lin" valueType="num">
                                      <p:cBhvr>
                                        <p:cTn id="133" dur="1822" tmFilter="0,0; 0.14,0.36; 0.43,0.73; 0.71,0.91; 1.0,1.0">
                                          <p:stCondLst>
                                            <p:cond delay="0"/>
                                          </p:stCondLst>
                                        </p:cTn>
                                        <p:tgtEl>
                                          <p:spTgt spid="45"/>
                                        </p:tgtEl>
                                        <p:attrNameLst>
                                          <p:attrName>ppt_x</p:attrName>
                                        </p:attrNameLst>
                                      </p:cBhvr>
                                      <p:tavLst>
                                        <p:tav tm="0">
                                          <p:val>
                                            <p:strVal val="#ppt_x-0.25"/>
                                          </p:val>
                                        </p:tav>
                                        <p:tav tm="100000">
                                          <p:val>
                                            <p:strVal val="#ppt_x"/>
                                          </p:val>
                                        </p:tav>
                                      </p:tavLst>
                                    </p:anim>
                                    <p:anim calcmode="lin" valueType="num">
                                      <p:cBhvr>
                                        <p:cTn id="134" dur="664" tmFilter="0.0,0.0; 0.25,0.07; 0.50,0.2; 0.75,0.467; 1.0,1.0">
                                          <p:stCondLst>
                                            <p:cond delay="0"/>
                                          </p:stCondLst>
                                        </p:cTn>
                                        <p:tgtEl>
                                          <p:spTgt spid="45"/>
                                        </p:tgtEl>
                                        <p:attrNameLst>
                                          <p:attrName>ppt_y</p:attrName>
                                        </p:attrNameLst>
                                      </p:cBhvr>
                                      <p:tavLst>
                                        <p:tav tm="0" fmla="#ppt_y-sin(pi*$)/3">
                                          <p:val>
                                            <p:fltVal val="0.5"/>
                                          </p:val>
                                        </p:tav>
                                        <p:tav tm="100000">
                                          <p:val>
                                            <p:fltVal val="1"/>
                                          </p:val>
                                        </p:tav>
                                      </p:tavLst>
                                    </p:anim>
                                    <p:anim calcmode="lin" valueType="num">
                                      <p:cBhvr>
                                        <p:cTn id="135" dur="664" tmFilter="0, 0; 0.125,0.2665; 0.25,0.4; 0.375,0.465; 0.5,0.5;  0.625,0.535; 0.75,0.6; 0.875,0.7335; 1,1">
                                          <p:stCondLst>
                                            <p:cond delay="664"/>
                                          </p:stCondLst>
                                        </p:cTn>
                                        <p:tgtEl>
                                          <p:spTgt spid="45"/>
                                        </p:tgtEl>
                                        <p:attrNameLst>
                                          <p:attrName>ppt_y</p:attrName>
                                        </p:attrNameLst>
                                      </p:cBhvr>
                                      <p:tavLst>
                                        <p:tav tm="0" fmla="#ppt_y-sin(pi*$)/9">
                                          <p:val>
                                            <p:fltVal val="0"/>
                                          </p:val>
                                        </p:tav>
                                        <p:tav tm="100000">
                                          <p:val>
                                            <p:fltVal val="1"/>
                                          </p:val>
                                        </p:tav>
                                      </p:tavLst>
                                    </p:anim>
                                    <p:anim calcmode="lin" valueType="num">
                                      <p:cBhvr>
                                        <p:cTn id="136" dur="332" tmFilter="0, 0; 0.125,0.2665; 0.25,0.4; 0.375,0.465; 0.5,0.5;  0.625,0.535; 0.75,0.6; 0.875,0.7335; 1,1">
                                          <p:stCondLst>
                                            <p:cond delay="1324"/>
                                          </p:stCondLst>
                                        </p:cTn>
                                        <p:tgtEl>
                                          <p:spTgt spid="45"/>
                                        </p:tgtEl>
                                        <p:attrNameLst>
                                          <p:attrName>ppt_y</p:attrName>
                                        </p:attrNameLst>
                                      </p:cBhvr>
                                      <p:tavLst>
                                        <p:tav tm="0" fmla="#ppt_y-sin(pi*$)/27">
                                          <p:val>
                                            <p:fltVal val="0"/>
                                          </p:val>
                                        </p:tav>
                                        <p:tav tm="100000">
                                          <p:val>
                                            <p:fltVal val="1"/>
                                          </p:val>
                                        </p:tav>
                                      </p:tavLst>
                                    </p:anim>
                                    <p:anim calcmode="lin" valueType="num">
                                      <p:cBhvr>
                                        <p:cTn id="137" dur="164" tmFilter="0, 0; 0.125,0.2665; 0.25,0.4; 0.375,0.465; 0.5,0.5;  0.625,0.535; 0.75,0.6; 0.875,0.7335; 1,1">
                                          <p:stCondLst>
                                            <p:cond delay="1656"/>
                                          </p:stCondLst>
                                        </p:cTn>
                                        <p:tgtEl>
                                          <p:spTgt spid="45"/>
                                        </p:tgtEl>
                                        <p:attrNameLst>
                                          <p:attrName>ppt_y</p:attrName>
                                        </p:attrNameLst>
                                      </p:cBhvr>
                                      <p:tavLst>
                                        <p:tav tm="0" fmla="#ppt_y-sin(pi*$)/81">
                                          <p:val>
                                            <p:fltVal val="0"/>
                                          </p:val>
                                        </p:tav>
                                        <p:tav tm="100000">
                                          <p:val>
                                            <p:fltVal val="1"/>
                                          </p:val>
                                        </p:tav>
                                      </p:tavLst>
                                    </p:anim>
                                    <p:animScale>
                                      <p:cBhvr>
                                        <p:cTn id="138" dur="26">
                                          <p:stCondLst>
                                            <p:cond delay="650"/>
                                          </p:stCondLst>
                                        </p:cTn>
                                        <p:tgtEl>
                                          <p:spTgt spid="45"/>
                                        </p:tgtEl>
                                      </p:cBhvr>
                                      <p:to x="100000" y="60000"/>
                                    </p:animScale>
                                    <p:animScale>
                                      <p:cBhvr>
                                        <p:cTn id="139" dur="166" decel="50000">
                                          <p:stCondLst>
                                            <p:cond delay="676"/>
                                          </p:stCondLst>
                                        </p:cTn>
                                        <p:tgtEl>
                                          <p:spTgt spid="45"/>
                                        </p:tgtEl>
                                      </p:cBhvr>
                                      <p:to x="100000" y="100000"/>
                                    </p:animScale>
                                    <p:animScale>
                                      <p:cBhvr>
                                        <p:cTn id="140" dur="26">
                                          <p:stCondLst>
                                            <p:cond delay="1312"/>
                                          </p:stCondLst>
                                        </p:cTn>
                                        <p:tgtEl>
                                          <p:spTgt spid="45"/>
                                        </p:tgtEl>
                                      </p:cBhvr>
                                      <p:to x="100000" y="80000"/>
                                    </p:animScale>
                                    <p:animScale>
                                      <p:cBhvr>
                                        <p:cTn id="141" dur="166" decel="50000">
                                          <p:stCondLst>
                                            <p:cond delay="1338"/>
                                          </p:stCondLst>
                                        </p:cTn>
                                        <p:tgtEl>
                                          <p:spTgt spid="45"/>
                                        </p:tgtEl>
                                      </p:cBhvr>
                                      <p:to x="100000" y="100000"/>
                                    </p:animScale>
                                    <p:animScale>
                                      <p:cBhvr>
                                        <p:cTn id="142" dur="26">
                                          <p:stCondLst>
                                            <p:cond delay="1642"/>
                                          </p:stCondLst>
                                        </p:cTn>
                                        <p:tgtEl>
                                          <p:spTgt spid="45"/>
                                        </p:tgtEl>
                                      </p:cBhvr>
                                      <p:to x="100000" y="90000"/>
                                    </p:animScale>
                                    <p:animScale>
                                      <p:cBhvr>
                                        <p:cTn id="143" dur="166" decel="50000">
                                          <p:stCondLst>
                                            <p:cond delay="1668"/>
                                          </p:stCondLst>
                                        </p:cTn>
                                        <p:tgtEl>
                                          <p:spTgt spid="45"/>
                                        </p:tgtEl>
                                      </p:cBhvr>
                                      <p:to x="100000" y="100000"/>
                                    </p:animScale>
                                    <p:animScale>
                                      <p:cBhvr>
                                        <p:cTn id="144" dur="26">
                                          <p:stCondLst>
                                            <p:cond delay="1808"/>
                                          </p:stCondLst>
                                        </p:cTn>
                                        <p:tgtEl>
                                          <p:spTgt spid="45"/>
                                        </p:tgtEl>
                                      </p:cBhvr>
                                      <p:to x="100000" y="95000"/>
                                    </p:animScale>
                                    <p:animScale>
                                      <p:cBhvr>
                                        <p:cTn id="145" dur="166" decel="50000">
                                          <p:stCondLst>
                                            <p:cond delay="1834"/>
                                          </p:stCondLst>
                                        </p:cTn>
                                        <p:tgtEl>
                                          <p:spTgt spid="45"/>
                                        </p:tgtEl>
                                      </p:cBhvr>
                                      <p:to x="100000" y="100000"/>
                                    </p:animScale>
                                  </p:childTnLst>
                                </p:cTn>
                              </p:par>
                              <p:par>
                                <p:cTn id="146" presetID="26" presetClass="entr" presetSubtype="0" fill="hold" grpId="0" nodeType="withEffect">
                                  <p:stCondLst>
                                    <p:cond delay="0"/>
                                  </p:stCondLst>
                                  <p:childTnLst>
                                    <p:set>
                                      <p:cBhvr>
                                        <p:cTn id="147" dur="1" fill="hold">
                                          <p:stCondLst>
                                            <p:cond delay="0"/>
                                          </p:stCondLst>
                                        </p:cTn>
                                        <p:tgtEl>
                                          <p:spTgt spid="57"/>
                                        </p:tgtEl>
                                        <p:attrNameLst>
                                          <p:attrName>style.visibility</p:attrName>
                                        </p:attrNameLst>
                                      </p:cBhvr>
                                      <p:to>
                                        <p:strVal val="visible"/>
                                      </p:to>
                                    </p:set>
                                    <p:animEffect transition="in" filter="wipe(down)">
                                      <p:cBhvr>
                                        <p:cTn id="148" dur="580">
                                          <p:stCondLst>
                                            <p:cond delay="0"/>
                                          </p:stCondLst>
                                        </p:cTn>
                                        <p:tgtEl>
                                          <p:spTgt spid="57"/>
                                        </p:tgtEl>
                                      </p:cBhvr>
                                    </p:animEffect>
                                    <p:anim calcmode="lin" valueType="num">
                                      <p:cBhvr>
                                        <p:cTn id="149" dur="1822" tmFilter="0,0; 0.14,0.36; 0.43,0.73; 0.71,0.91; 1.0,1.0">
                                          <p:stCondLst>
                                            <p:cond delay="0"/>
                                          </p:stCondLst>
                                        </p:cTn>
                                        <p:tgtEl>
                                          <p:spTgt spid="57"/>
                                        </p:tgtEl>
                                        <p:attrNameLst>
                                          <p:attrName>ppt_x</p:attrName>
                                        </p:attrNameLst>
                                      </p:cBhvr>
                                      <p:tavLst>
                                        <p:tav tm="0">
                                          <p:val>
                                            <p:strVal val="#ppt_x-0.25"/>
                                          </p:val>
                                        </p:tav>
                                        <p:tav tm="100000">
                                          <p:val>
                                            <p:strVal val="#ppt_x"/>
                                          </p:val>
                                        </p:tav>
                                      </p:tavLst>
                                    </p:anim>
                                    <p:anim calcmode="lin" valueType="num">
                                      <p:cBhvr>
                                        <p:cTn id="150" dur="664" tmFilter="0.0,0.0; 0.25,0.07; 0.50,0.2; 0.75,0.467; 1.0,1.0">
                                          <p:stCondLst>
                                            <p:cond delay="0"/>
                                          </p:stCondLst>
                                        </p:cTn>
                                        <p:tgtEl>
                                          <p:spTgt spid="57"/>
                                        </p:tgtEl>
                                        <p:attrNameLst>
                                          <p:attrName>ppt_y</p:attrName>
                                        </p:attrNameLst>
                                      </p:cBhvr>
                                      <p:tavLst>
                                        <p:tav tm="0" fmla="#ppt_y-sin(pi*$)/3">
                                          <p:val>
                                            <p:fltVal val="0.5"/>
                                          </p:val>
                                        </p:tav>
                                        <p:tav tm="100000">
                                          <p:val>
                                            <p:fltVal val="1"/>
                                          </p:val>
                                        </p:tav>
                                      </p:tavLst>
                                    </p:anim>
                                    <p:anim calcmode="lin" valueType="num">
                                      <p:cBhvr>
                                        <p:cTn id="151" dur="664" tmFilter="0, 0; 0.125,0.2665; 0.25,0.4; 0.375,0.465; 0.5,0.5;  0.625,0.535; 0.75,0.6; 0.875,0.7335; 1,1">
                                          <p:stCondLst>
                                            <p:cond delay="664"/>
                                          </p:stCondLst>
                                        </p:cTn>
                                        <p:tgtEl>
                                          <p:spTgt spid="57"/>
                                        </p:tgtEl>
                                        <p:attrNameLst>
                                          <p:attrName>ppt_y</p:attrName>
                                        </p:attrNameLst>
                                      </p:cBhvr>
                                      <p:tavLst>
                                        <p:tav tm="0" fmla="#ppt_y-sin(pi*$)/9">
                                          <p:val>
                                            <p:fltVal val="0"/>
                                          </p:val>
                                        </p:tav>
                                        <p:tav tm="100000">
                                          <p:val>
                                            <p:fltVal val="1"/>
                                          </p:val>
                                        </p:tav>
                                      </p:tavLst>
                                    </p:anim>
                                    <p:anim calcmode="lin" valueType="num">
                                      <p:cBhvr>
                                        <p:cTn id="152" dur="332" tmFilter="0, 0; 0.125,0.2665; 0.25,0.4; 0.375,0.465; 0.5,0.5;  0.625,0.535; 0.75,0.6; 0.875,0.7335; 1,1">
                                          <p:stCondLst>
                                            <p:cond delay="1324"/>
                                          </p:stCondLst>
                                        </p:cTn>
                                        <p:tgtEl>
                                          <p:spTgt spid="57"/>
                                        </p:tgtEl>
                                        <p:attrNameLst>
                                          <p:attrName>ppt_y</p:attrName>
                                        </p:attrNameLst>
                                      </p:cBhvr>
                                      <p:tavLst>
                                        <p:tav tm="0" fmla="#ppt_y-sin(pi*$)/27">
                                          <p:val>
                                            <p:fltVal val="0"/>
                                          </p:val>
                                        </p:tav>
                                        <p:tav tm="100000">
                                          <p:val>
                                            <p:fltVal val="1"/>
                                          </p:val>
                                        </p:tav>
                                      </p:tavLst>
                                    </p:anim>
                                    <p:anim calcmode="lin" valueType="num">
                                      <p:cBhvr>
                                        <p:cTn id="153" dur="164" tmFilter="0, 0; 0.125,0.2665; 0.25,0.4; 0.375,0.465; 0.5,0.5;  0.625,0.535; 0.75,0.6; 0.875,0.7335; 1,1">
                                          <p:stCondLst>
                                            <p:cond delay="1656"/>
                                          </p:stCondLst>
                                        </p:cTn>
                                        <p:tgtEl>
                                          <p:spTgt spid="57"/>
                                        </p:tgtEl>
                                        <p:attrNameLst>
                                          <p:attrName>ppt_y</p:attrName>
                                        </p:attrNameLst>
                                      </p:cBhvr>
                                      <p:tavLst>
                                        <p:tav tm="0" fmla="#ppt_y-sin(pi*$)/81">
                                          <p:val>
                                            <p:fltVal val="0"/>
                                          </p:val>
                                        </p:tav>
                                        <p:tav tm="100000">
                                          <p:val>
                                            <p:fltVal val="1"/>
                                          </p:val>
                                        </p:tav>
                                      </p:tavLst>
                                    </p:anim>
                                    <p:animScale>
                                      <p:cBhvr>
                                        <p:cTn id="154" dur="26">
                                          <p:stCondLst>
                                            <p:cond delay="650"/>
                                          </p:stCondLst>
                                        </p:cTn>
                                        <p:tgtEl>
                                          <p:spTgt spid="57"/>
                                        </p:tgtEl>
                                      </p:cBhvr>
                                      <p:to x="100000" y="60000"/>
                                    </p:animScale>
                                    <p:animScale>
                                      <p:cBhvr>
                                        <p:cTn id="155" dur="166" decel="50000">
                                          <p:stCondLst>
                                            <p:cond delay="676"/>
                                          </p:stCondLst>
                                        </p:cTn>
                                        <p:tgtEl>
                                          <p:spTgt spid="57"/>
                                        </p:tgtEl>
                                      </p:cBhvr>
                                      <p:to x="100000" y="100000"/>
                                    </p:animScale>
                                    <p:animScale>
                                      <p:cBhvr>
                                        <p:cTn id="156" dur="26">
                                          <p:stCondLst>
                                            <p:cond delay="1312"/>
                                          </p:stCondLst>
                                        </p:cTn>
                                        <p:tgtEl>
                                          <p:spTgt spid="57"/>
                                        </p:tgtEl>
                                      </p:cBhvr>
                                      <p:to x="100000" y="80000"/>
                                    </p:animScale>
                                    <p:animScale>
                                      <p:cBhvr>
                                        <p:cTn id="157" dur="166" decel="50000">
                                          <p:stCondLst>
                                            <p:cond delay="1338"/>
                                          </p:stCondLst>
                                        </p:cTn>
                                        <p:tgtEl>
                                          <p:spTgt spid="57"/>
                                        </p:tgtEl>
                                      </p:cBhvr>
                                      <p:to x="100000" y="100000"/>
                                    </p:animScale>
                                    <p:animScale>
                                      <p:cBhvr>
                                        <p:cTn id="158" dur="26">
                                          <p:stCondLst>
                                            <p:cond delay="1642"/>
                                          </p:stCondLst>
                                        </p:cTn>
                                        <p:tgtEl>
                                          <p:spTgt spid="57"/>
                                        </p:tgtEl>
                                      </p:cBhvr>
                                      <p:to x="100000" y="90000"/>
                                    </p:animScale>
                                    <p:animScale>
                                      <p:cBhvr>
                                        <p:cTn id="159" dur="166" decel="50000">
                                          <p:stCondLst>
                                            <p:cond delay="1668"/>
                                          </p:stCondLst>
                                        </p:cTn>
                                        <p:tgtEl>
                                          <p:spTgt spid="57"/>
                                        </p:tgtEl>
                                      </p:cBhvr>
                                      <p:to x="100000" y="100000"/>
                                    </p:animScale>
                                    <p:animScale>
                                      <p:cBhvr>
                                        <p:cTn id="160" dur="26">
                                          <p:stCondLst>
                                            <p:cond delay="1808"/>
                                          </p:stCondLst>
                                        </p:cTn>
                                        <p:tgtEl>
                                          <p:spTgt spid="57"/>
                                        </p:tgtEl>
                                      </p:cBhvr>
                                      <p:to x="100000" y="95000"/>
                                    </p:animScale>
                                    <p:animScale>
                                      <p:cBhvr>
                                        <p:cTn id="161" dur="166" decel="50000">
                                          <p:stCondLst>
                                            <p:cond delay="1834"/>
                                          </p:stCondLst>
                                        </p:cTn>
                                        <p:tgtEl>
                                          <p:spTgt spid="57"/>
                                        </p:tgtEl>
                                      </p:cBhvr>
                                      <p:to x="100000" y="100000"/>
                                    </p:animScale>
                                  </p:childTnLst>
                                </p:cTn>
                              </p:par>
                              <p:par>
                                <p:cTn id="162" presetID="26" presetClass="entr" presetSubtype="0" fill="hold" grpId="0" nodeType="withEffect">
                                  <p:stCondLst>
                                    <p:cond delay="0"/>
                                  </p:stCondLst>
                                  <p:childTnLst>
                                    <p:set>
                                      <p:cBhvr>
                                        <p:cTn id="163" dur="1" fill="hold">
                                          <p:stCondLst>
                                            <p:cond delay="0"/>
                                          </p:stCondLst>
                                        </p:cTn>
                                        <p:tgtEl>
                                          <p:spTgt spid="58"/>
                                        </p:tgtEl>
                                        <p:attrNameLst>
                                          <p:attrName>style.visibility</p:attrName>
                                        </p:attrNameLst>
                                      </p:cBhvr>
                                      <p:to>
                                        <p:strVal val="visible"/>
                                      </p:to>
                                    </p:set>
                                    <p:animEffect transition="in" filter="wipe(down)">
                                      <p:cBhvr>
                                        <p:cTn id="164" dur="580">
                                          <p:stCondLst>
                                            <p:cond delay="0"/>
                                          </p:stCondLst>
                                        </p:cTn>
                                        <p:tgtEl>
                                          <p:spTgt spid="58"/>
                                        </p:tgtEl>
                                      </p:cBhvr>
                                    </p:animEffect>
                                    <p:anim calcmode="lin" valueType="num">
                                      <p:cBhvr>
                                        <p:cTn id="165" dur="1822" tmFilter="0,0; 0.14,0.36; 0.43,0.73; 0.71,0.91; 1.0,1.0">
                                          <p:stCondLst>
                                            <p:cond delay="0"/>
                                          </p:stCondLst>
                                        </p:cTn>
                                        <p:tgtEl>
                                          <p:spTgt spid="58"/>
                                        </p:tgtEl>
                                        <p:attrNameLst>
                                          <p:attrName>ppt_x</p:attrName>
                                        </p:attrNameLst>
                                      </p:cBhvr>
                                      <p:tavLst>
                                        <p:tav tm="0">
                                          <p:val>
                                            <p:strVal val="#ppt_x-0.25"/>
                                          </p:val>
                                        </p:tav>
                                        <p:tav tm="100000">
                                          <p:val>
                                            <p:strVal val="#ppt_x"/>
                                          </p:val>
                                        </p:tav>
                                      </p:tavLst>
                                    </p:anim>
                                    <p:anim calcmode="lin" valueType="num">
                                      <p:cBhvr>
                                        <p:cTn id="166" dur="664" tmFilter="0.0,0.0; 0.25,0.07; 0.50,0.2; 0.75,0.467; 1.0,1.0">
                                          <p:stCondLst>
                                            <p:cond delay="0"/>
                                          </p:stCondLst>
                                        </p:cTn>
                                        <p:tgtEl>
                                          <p:spTgt spid="58"/>
                                        </p:tgtEl>
                                        <p:attrNameLst>
                                          <p:attrName>ppt_y</p:attrName>
                                        </p:attrNameLst>
                                      </p:cBhvr>
                                      <p:tavLst>
                                        <p:tav tm="0" fmla="#ppt_y-sin(pi*$)/3">
                                          <p:val>
                                            <p:fltVal val="0.5"/>
                                          </p:val>
                                        </p:tav>
                                        <p:tav tm="100000">
                                          <p:val>
                                            <p:fltVal val="1"/>
                                          </p:val>
                                        </p:tav>
                                      </p:tavLst>
                                    </p:anim>
                                    <p:anim calcmode="lin" valueType="num">
                                      <p:cBhvr>
                                        <p:cTn id="167" dur="664" tmFilter="0, 0; 0.125,0.2665; 0.25,0.4; 0.375,0.465; 0.5,0.5;  0.625,0.535; 0.75,0.6; 0.875,0.7335; 1,1">
                                          <p:stCondLst>
                                            <p:cond delay="664"/>
                                          </p:stCondLst>
                                        </p:cTn>
                                        <p:tgtEl>
                                          <p:spTgt spid="58"/>
                                        </p:tgtEl>
                                        <p:attrNameLst>
                                          <p:attrName>ppt_y</p:attrName>
                                        </p:attrNameLst>
                                      </p:cBhvr>
                                      <p:tavLst>
                                        <p:tav tm="0" fmla="#ppt_y-sin(pi*$)/9">
                                          <p:val>
                                            <p:fltVal val="0"/>
                                          </p:val>
                                        </p:tav>
                                        <p:tav tm="100000">
                                          <p:val>
                                            <p:fltVal val="1"/>
                                          </p:val>
                                        </p:tav>
                                      </p:tavLst>
                                    </p:anim>
                                    <p:anim calcmode="lin" valueType="num">
                                      <p:cBhvr>
                                        <p:cTn id="168" dur="332" tmFilter="0, 0; 0.125,0.2665; 0.25,0.4; 0.375,0.465; 0.5,0.5;  0.625,0.535; 0.75,0.6; 0.875,0.7335; 1,1">
                                          <p:stCondLst>
                                            <p:cond delay="1324"/>
                                          </p:stCondLst>
                                        </p:cTn>
                                        <p:tgtEl>
                                          <p:spTgt spid="58"/>
                                        </p:tgtEl>
                                        <p:attrNameLst>
                                          <p:attrName>ppt_y</p:attrName>
                                        </p:attrNameLst>
                                      </p:cBhvr>
                                      <p:tavLst>
                                        <p:tav tm="0" fmla="#ppt_y-sin(pi*$)/27">
                                          <p:val>
                                            <p:fltVal val="0"/>
                                          </p:val>
                                        </p:tav>
                                        <p:tav tm="100000">
                                          <p:val>
                                            <p:fltVal val="1"/>
                                          </p:val>
                                        </p:tav>
                                      </p:tavLst>
                                    </p:anim>
                                    <p:anim calcmode="lin" valueType="num">
                                      <p:cBhvr>
                                        <p:cTn id="169" dur="164" tmFilter="0, 0; 0.125,0.2665; 0.25,0.4; 0.375,0.465; 0.5,0.5;  0.625,0.535; 0.75,0.6; 0.875,0.7335; 1,1">
                                          <p:stCondLst>
                                            <p:cond delay="1656"/>
                                          </p:stCondLst>
                                        </p:cTn>
                                        <p:tgtEl>
                                          <p:spTgt spid="58"/>
                                        </p:tgtEl>
                                        <p:attrNameLst>
                                          <p:attrName>ppt_y</p:attrName>
                                        </p:attrNameLst>
                                      </p:cBhvr>
                                      <p:tavLst>
                                        <p:tav tm="0" fmla="#ppt_y-sin(pi*$)/81">
                                          <p:val>
                                            <p:fltVal val="0"/>
                                          </p:val>
                                        </p:tav>
                                        <p:tav tm="100000">
                                          <p:val>
                                            <p:fltVal val="1"/>
                                          </p:val>
                                        </p:tav>
                                      </p:tavLst>
                                    </p:anim>
                                    <p:animScale>
                                      <p:cBhvr>
                                        <p:cTn id="170" dur="26">
                                          <p:stCondLst>
                                            <p:cond delay="650"/>
                                          </p:stCondLst>
                                        </p:cTn>
                                        <p:tgtEl>
                                          <p:spTgt spid="58"/>
                                        </p:tgtEl>
                                      </p:cBhvr>
                                      <p:to x="100000" y="60000"/>
                                    </p:animScale>
                                    <p:animScale>
                                      <p:cBhvr>
                                        <p:cTn id="171" dur="166" decel="50000">
                                          <p:stCondLst>
                                            <p:cond delay="676"/>
                                          </p:stCondLst>
                                        </p:cTn>
                                        <p:tgtEl>
                                          <p:spTgt spid="58"/>
                                        </p:tgtEl>
                                      </p:cBhvr>
                                      <p:to x="100000" y="100000"/>
                                    </p:animScale>
                                    <p:animScale>
                                      <p:cBhvr>
                                        <p:cTn id="172" dur="26">
                                          <p:stCondLst>
                                            <p:cond delay="1312"/>
                                          </p:stCondLst>
                                        </p:cTn>
                                        <p:tgtEl>
                                          <p:spTgt spid="58"/>
                                        </p:tgtEl>
                                      </p:cBhvr>
                                      <p:to x="100000" y="80000"/>
                                    </p:animScale>
                                    <p:animScale>
                                      <p:cBhvr>
                                        <p:cTn id="173" dur="166" decel="50000">
                                          <p:stCondLst>
                                            <p:cond delay="1338"/>
                                          </p:stCondLst>
                                        </p:cTn>
                                        <p:tgtEl>
                                          <p:spTgt spid="58"/>
                                        </p:tgtEl>
                                      </p:cBhvr>
                                      <p:to x="100000" y="100000"/>
                                    </p:animScale>
                                    <p:animScale>
                                      <p:cBhvr>
                                        <p:cTn id="174" dur="26">
                                          <p:stCondLst>
                                            <p:cond delay="1642"/>
                                          </p:stCondLst>
                                        </p:cTn>
                                        <p:tgtEl>
                                          <p:spTgt spid="58"/>
                                        </p:tgtEl>
                                      </p:cBhvr>
                                      <p:to x="100000" y="90000"/>
                                    </p:animScale>
                                    <p:animScale>
                                      <p:cBhvr>
                                        <p:cTn id="175" dur="166" decel="50000">
                                          <p:stCondLst>
                                            <p:cond delay="1668"/>
                                          </p:stCondLst>
                                        </p:cTn>
                                        <p:tgtEl>
                                          <p:spTgt spid="58"/>
                                        </p:tgtEl>
                                      </p:cBhvr>
                                      <p:to x="100000" y="100000"/>
                                    </p:animScale>
                                    <p:animScale>
                                      <p:cBhvr>
                                        <p:cTn id="176" dur="26">
                                          <p:stCondLst>
                                            <p:cond delay="1808"/>
                                          </p:stCondLst>
                                        </p:cTn>
                                        <p:tgtEl>
                                          <p:spTgt spid="58"/>
                                        </p:tgtEl>
                                      </p:cBhvr>
                                      <p:to x="100000" y="95000"/>
                                    </p:animScale>
                                    <p:animScale>
                                      <p:cBhvr>
                                        <p:cTn id="177" dur="166" decel="50000">
                                          <p:stCondLst>
                                            <p:cond delay="1834"/>
                                          </p:stCondLst>
                                        </p:cTn>
                                        <p:tgtEl>
                                          <p:spTgt spid="58"/>
                                        </p:tgtEl>
                                      </p:cBhvr>
                                      <p:to x="100000" y="100000"/>
                                    </p:animScale>
                                  </p:childTnLst>
                                </p:cTn>
                              </p:par>
                              <p:par>
                                <p:cTn id="178" presetID="26" presetClass="entr" presetSubtype="0" fill="hold" grpId="0" nodeType="withEffect">
                                  <p:stCondLst>
                                    <p:cond delay="0"/>
                                  </p:stCondLst>
                                  <p:childTnLst>
                                    <p:set>
                                      <p:cBhvr>
                                        <p:cTn id="179" dur="1" fill="hold">
                                          <p:stCondLst>
                                            <p:cond delay="0"/>
                                          </p:stCondLst>
                                        </p:cTn>
                                        <p:tgtEl>
                                          <p:spTgt spid="59"/>
                                        </p:tgtEl>
                                        <p:attrNameLst>
                                          <p:attrName>style.visibility</p:attrName>
                                        </p:attrNameLst>
                                      </p:cBhvr>
                                      <p:to>
                                        <p:strVal val="visible"/>
                                      </p:to>
                                    </p:set>
                                    <p:animEffect transition="in" filter="wipe(down)">
                                      <p:cBhvr>
                                        <p:cTn id="180" dur="580">
                                          <p:stCondLst>
                                            <p:cond delay="0"/>
                                          </p:stCondLst>
                                        </p:cTn>
                                        <p:tgtEl>
                                          <p:spTgt spid="59"/>
                                        </p:tgtEl>
                                      </p:cBhvr>
                                    </p:animEffect>
                                    <p:anim calcmode="lin" valueType="num">
                                      <p:cBhvr>
                                        <p:cTn id="181" dur="1822" tmFilter="0,0; 0.14,0.36; 0.43,0.73; 0.71,0.91; 1.0,1.0">
                                          <p:stCondLst>
                                            <p:cond delay="0"/>
                                          </p:stCondLst>
                                        </p:cTn>
                                        <p:tgtEl>
                                          <p:spTgt spid="59"/>
                                        </p:tgtEl>
                                        <p:attrNameLst>
                                          <p:attrName>ppt_x</p:attrName>
                                        </p:attrNameLst>
                                      </p:cBhvr>
                                      <p:tavLst>
                                        <p:tav tm="0">
                                          <p:val>
                                            <p:strVal val="#ppt_x-0.25"/>
                                          </p:val>
                                        </p:tav>
                                        <p:tav tm="100000">
                                          <p:val>
                                            <p:strVal val="#ppt_x"/>
                                          </p:val>
                                        </p:tav>
                                      </p:tavLst>
                                    </p:anim>
                                    <p:anim calcmode="lin" valueType="num">
                                      <p:cBhvr>
                                        <p:cTn id="182" dur="664" tmFilter="0.0,0.0; 0.25,0.07; 0.50,0.2; 0.75,0.467; 1.0,1.0">
                                          <p:stCondLst>
                                            <p:cond delay="0"/>
                                          </p:stCondLst>
                                        </p:cTn>
                                        <p:tgtEl>
                                          <p:spTgt spid="59"/>
                                        </p:tgtEl>
                                        <p:attrNameLst>
                                          <p:attrName>ppt_y</p:attrName>
                                        </p:attrNameLst>
                                      </p:cBhvr>
                                      <p:tavLst>
                                        <p:tav tm="0" fmla="#ppt_y-sin(pi*$)/3">
                                          <p:val>
                                            <p:fltVal val="0.5"/>
                                          </p:val>
                                        </p:tav>
                                        <p:tav tm="100000">
                                          <p:val>
                                            <p:fltVal val="1"/>
                                          </p:val>
                                        </p:tav>
                                      </p:tavLst>
                                    </p:anim>
                                    <p:anim calcmode="lin" valueType="num">
                                      <p:cBhvr>
                                        <p:cTn id="183" dur="664" tmFilter="0, 0; 0.125,0.2665; 0.25,0.4; 0.375,0.465; 0.5,0.5;  0.625,0.535; 0.75,0.6; 0.875,0.7335; 1,1">
                                          <p:stCondLst>
                                            <p:cond delay="664"/>
                                          </p:stCondLst>
                                        </p:cTn>
                                        <p:tgtEl>
                                          <p:spTgt spid="59"/>
                                        </p:tgtEl>
                                        <p:attrNameLst>
                                          <p:attrName>ppt_y</p:attrName>
                                        </p:attrNameLst>
                                      </p:cBhvr>
                                      <p:tavLst>
                                        <p:tav tm="0" fmla="#ppt_y-sin(pi*$)/9">
                                          <p:val>
                                            <p:fltVal val="0"/>
                                          </p:val>
                                        </p:tav>
                                        <p:tav tm="100000">
                                          <p:val>
                                            <p:fltVal val="1"/>
                                          </p:val>
                                        </p:tav>
                                      </p:tavLst>
                                    </p:anim>
                                    <p:anim calcmode="lin" valueType="num">
                                      <p:cBhvr>
                                        <p:cTn id="184" dur="332" tmFilter="0, 0; 0.125,0.2665; 0.25,0.4; 0.375,0.465; 0.5,0.5;  0.625,0.535; 0.75,0.6; 0.875,0.7335; 1,1">
                                          <p:stCondLst>
                                            <p:cond delay="1324"/>
                                          </p:stCondLst>
                                        </p:cTn>
                                        <p:tgtEl>
                                          <p:spTgt spid="59"/>
                                        </p:tgtEl>
                                        <p:attrNameLst>
                                          <p:attrName>ppt_y</p:attrName>
                                        </p:attrNameLst>
                                      </p:cBhvr>
                                      <p:tavLst>
                                        <p:tav tm="0" fmla="#ppt_y-sin(pi*$)/27">
                                          <p:val>
                                            <p:fltVal val="0"/>
                                          </p:val>
                                        </p:tav>
                                        <p:tav tm="100000">
                                          <p:val>
                                            <p:fltVal val="1"/>
                                          </p:val>
                                        </p:tav>
                                      </p:tavLst>
                                    </p:anim>
                                    <p:anim calcmode="lin" valueType="num">
                                      <p:cBhvr>
                                        <p:cTn id="185" dur="164" tmFilter="0, 0; 0.125,0.2665; 0.25,0.4; 0.375,0.465; 0.5,0.5;  0.625,0.535; 0.75,0.6; 0.875,0.7335; 1,1">
                                          <p:stCondLst>
                                            <p:cond delay="1656"/>
                                          </p:stCondLst>
                                        </p:cTn>
                                        <p:tgtEl>
                                          <p:spTgt spid="59"/>
                                        </p:tgtEl>
                                        <p:attrNameLst>
                                          <p:attrName>ppt_y</p:attrName>
                                        </p:attrNameLst>
                                      </p:cBhvr>
                                      <p:tavLst>
                                        <p:tav tm="0" fmla="#ppt_y-sin(pi*$)/81">
                                          <p:val>
                                            <p:fltVal val="0"/>
                                          </p:val>
                                        </p:tav>
                                        <p:tav tm="100000">
                                          <p:val>
                                            <p:fltVal val="1"/>
                                          </p:val>
                                        </p:tav>
                                      </p:tavLst>
                                    </p:anim>
                                    <p:animScale>
                                      <p:cBhvr>
                                        <p:cTn id="186" dur="26">
                                          <p:stCondLst>
                                            <p:cond delay="650"/>
                                          </p:stCondLst>
                                        </p:cTn>
                                        <p:tgtEl>
                                          <p:spTgt spid="59"/>
                                        </p:tgtEl>
                                      </p:cBhvr>
                                      <p:to x="100000" y="60000"/>
                                    </p:animScale>
                                    <p:animScale>
                                      <p:cBhvr>
                                        <p:cTn id="187" dur="166" decel="50000">
                                          <p:stCondLst>
                                            <p:cond delay="676"/>
                                          </p:stCondLst>
                                        </p:cTn>
                                        <p:tgtEl>
                                          <p:spTgt spid="59"/>
                                        </p:tgtEl>
                                      </p:cBhvr>
                                      <p:to x="100000" y="100000"/>
                                    </p:animScale>
                                    <p:animScale>
                                      <p:cBhvr>
                                        <p:cTn id="188" dur="26">
                                          <p:stCondLst>
                                            <p:cond delay="1312"/>
                                          </p:stCondLst>
                                        </p:cTn>
                                        <p:tgtEl>
                                          <p:spTgt spid="59"/>
                                        </p:tgtEl>
                                      </p:cBhvr>
                                      <p:to x="100000" y="80000"/>
                                    </p:animScale>
                                    <p:animScale>
                                      <p:cBhvr>
                                        <p:cTn id="189" dur="166" decel="50000">
                                          <p:stCondLst>
                                            <p:cond delay="1338"/>
                                          </p:stCondLst>
                                        </p:cTn>
                                        <p:tgtEl>
                                          <p:spTgt spid="59"/>
                                        </p:tgtEl>
                                      </p:cBhvr>
                                      <p:to x="100000" y="100000"/>
                                    </p:animScale>
                                    <p:animScale>
                                      <p:cBhvr>
                                        <p:cTn id="190" dur="26">
                                          <p:stCondLst>
                                            <p:cond delay="1642"/>
                                          </p:stCondLst>
                                        </p:cTn>
                                        <p:tgtEl>
                                          <p:spTgt spid="59"/>
                                        </p:tgtEl>
                                      </p:cBhvr>
                                      <p:to x="100000" y="90000"/>
                                    </p:animScale>
                                    <p:animScale>
                                      <p:cBhvr>
                                        <p:cTn id="191" dur="166" decel="50000">
                                          <p:stCondLst>
                                            <p:cond delay="1668"/>
                                          </p:stCondLst>
                                        </p:cTn>
                                        <p:tgtEl>
                                          <p:spTgt spid="59"/>
                                        </p:tgtEl>
                                      </p:cBhvr>
                                      <p:to x="100000" y="100000"/>
                                    </p:animScale>
                                    <p:animScale>
                                      <p:cBhvr>
                                        <p:cTn id="192" dur="26">
                                          <p:stCondLst>
                                            <p:cond delay="1808"/>
                                          </p:stCondLst>
                                        </p:cTn>
                                        <p:tgtEl>
                                          <p:spTgt spid="59"/>
                                        </p:tgtEl>
                                      </p:cBhvr>
                                      <p:to x="100000" y="95000"/>
                                    </p:animScale>
                                    <p:animScale>
                                      <p:cBhvr>
                                        <p:cTn id="193" dur="166" decel="50000">
                                          <p:stCondLst>
                                            <p:cond delay="1834"/>
                                          </p:stCondLst>
                                        </p:cTn>
                                        <p:tgtEl>
                                          <p:spTgt spid="59"/>
                                        </p:tgtEl>
                                      </p:cBhvr>
                                      <p:to x="100000" y="100000"/>
                                    </p:animScale>
                                  </p:childTnLst>
                                </p:cTn>
                              </p:par>
                              <p:par>
                                <p:cTn id="194" presetID="26" presetClass="entr" presetSubtype="0" fill="hold" nodeType="withEffect">
                                  <p:stCondLst>
                                    <p:cond delay="0"/>
                                  </p:stCondLst>
                                  <p:childTnLst>
                                    <p:set>
                                      <p:cBhvr>
                                        <p:cTn id="195" dur="1" fill="hold">
                                          <p:stCondLst>
                                            <p:cond delay="0"/>
                                          </p:stCondLst>
                                        </p:cTn>
                                        <p:tgtEl>
                                          <p:spTgt spid="86"/>
                                        </p:tgtEl>
                                        <p:attrNameLst>
                                          <p:attrName>style.visibility</p:attrName>
                                        </p:attrNameLst>
                                      </p:cBhvr>
                                      <p:to>
                                        <p:strVal val="visible"/>
                                      </p:to>
                                    </p:set>
                                    <p:animEffect transition="in" filter="wipe(down)">
                                      <p:cBhvr>
                                        <p:cTn id="196" dur="580">
                                          <p:stCondLst>
                                            <p:cond delay="0"/>
                                          </p:stCondLst>
                                        </p:cTn>
                                        <p:tgtEl>
                                          <p:spTgt spid="86"/>
                                        </p:tgtEl>
                                      </p:cBhvr>
                                    </p:animEffect>
                                    <p:anim calcmode="lin" valueType="num">
                                      <p:cBhvr>
                                        <p:cTn id="197" dur="1822" tmFilter="0,0; 0.14,0.36; 0.43,0.73; 0.71,0.91; 1.0,1.0">
                                          <p:stCondLst>
                                            <p:cond delay="0"/>
                                          </p:stCondLst>
                                        </p:cTn>
                                        <p:tgtEl>
                                          <p:spTgt spid="86"/>
                                        </p:tgtEl>
                                        <p:attrNameLst>
                                          <p:attrName>ppt_x</p:attrName>
                                        </p:attrNameLst>
                                      </p:cBhvr>
                                      <p:tavLst>
                                        <p:tav tm="0">
                                          <p:val>
                                            <p:strVal val="#ppt_x-0.25"/>
                                          </p:val>
                                        </p:tav>
                                        <p:tav tm="100000">
                                          <p:val>
                                            <p:strVal val="#ppt_x"/>
                                          </p:val>
                                        </p:tav>
                                      </p:tavLst>
                                    </p:anim>
                                    <p:anim calcmode="lin" valueType="num">
                                      <p:cBhvr>
                                        <p:cTn id="198" dur="664" tmFilter="0.0,0.0; 0.25,0.07; 0.50,0.2; 0.75,0.467; 1.0,1.0">
                                          <p:stCondLst>
                                            <p:cond delay="0"/>
                                          </p:stCondLst>
                                        </p:cTn>
                                        <p:tgtEl>
                                          <p:spTgt spid="86"/>
                                        </p:tgtEl>
                                        <p:attrNameLst>
                                          <p:attrName>ppt_y</p:attrName>
                                        </p:attrNameLst>
                                      </p:cBhvr>
                                      <p:tavLst>
                                        <p:tav tm="0" fmla="#ppt_y-sin(pi*$)/3">
                                          <p:val>
                                            <p:fltVal val="0.5"/>
                                          </p:val>
                                        </p:tav>
                                        <p:tav tm="100000">
                                          <p:val>
                                            <p:fltVal val="1"/>
                                          </p:val>
                                        </p:tav>
                                      </p:tavLst>
                                    </p:anim>
                                    <p:anim calcmode="lin" valueType="num">
                                      <p:cBhvr>
                                        <p:cTn id="199" dur="664" tmFilter="0, 0; 0.125,0.2665; 0.25,0.4; 0.375,0.465; 0.5,0.5;  0.625,0.535; 0.75,0.6; 0.875,0.7335; 1,1">
                                          <p:stCondLst>
                                            <p:cond delay="664"/>
                                          </p:stCondLst>
                                        </p:cTn>
                                        <p:tgtEl>
                                          <p:spTgt spid="86"/>
                                        </p:tgtEl>
                                        <p:attrNameLst>
                                          <p:attrName>ppt_y</p:attrName>
                                        </p:attrNameLst>
                                      </p:cBhvr>
                                      <p:tavLst>
                                        <p:tav tm="0" fmla="#ppt_y-sin(pi*$)/9">
                                          <p:val>
                                            <p:fltVal val="0"/>
                                          </p:val>
                                        </p:tav>
                                        <p:tav tm="100000">
                                          <p:val>
                                            <p:fltVal val="1"/>
                                          </p:val>
                                        </p:tav>
                                      </p:tavLst>
                                    </p:anim>
                                    <p:anim calcmode="lin" valueType="num">
                                      <p:cBhvr>
                                        <p:cTn id="200" dur="332" tmFilter="0, 0; 0.125,0.2665; 0.25,0.4; 0.375,0.465; 0.5,0.5;  0.625,0.535; 0.75,0.6; 0.875,0.7335; 1,1">
                                          <p:stCondLst>
                                            <p:cond delay="1324"/>
                                          </p:stCondLst>
                                        </p:cTn>
                                        <p:tgtEl>
                                          <p:spTgt spid="86"/>
                                        </p:tgtEl>
                                        <p:attrNameLst>
                                          <p:attrName>ppt_y</p:attrName>
                                        </p:attrNameLst>
                                      </p:cBhvr>
                                      <p:tavLst>
                                        <p:tav tm="0" fmla="#ppt_y-sin(pi*$)/27">
                                          <p:val>
                                            <p:fltVal val="0"/>
                                          </p:val>
                                        </p:tav>
                                        <p:tav tm="100000">
                                          <p:val>
                                            <p:fltVal val="1"/>
                                          </p:val>
                                        </p:tav>
                                      </p:tavLst>
                                    </p:anim>
                                    <p:anim calcmode="lin" valueType="num">
                                      <p:cBhvr>
                                        <p:cTn id="201" dur="164" tmFilter="0, 0; 0.125,0.2665; 0.25,0.4; 0.375,0.465; 0.5,0.5;  0.625,0.535; 0.75,0.6; 0.875,0.7335; 1,1">
                                          <p:stCondLst>
                                            <p:cond delay="1656"/>
                                          </p:stCondLst>
                                        </p:cTn>
                                        <p:tgtEl>
                                          <p:spTgt spid="86"/>
                                        </p:tgtEl>
                                        <p:attrNameLst>
                                          <p:attrName>ppt_y</p:attrName>
                                        </p:attrNameLst>
                                      </p:cBhvr>
                                      <p:tavLst>
                                        <p:tav tm="0" fmla="#ppt_y-sin(pi*$)/81">
                                          <p:val>
                                            <p:fltVal val="0"/>
                                          </p:val>
                                        </p:tav>
                                        <p:tav tm="100000">
                                          <p:val>
                                            <p:fltVal val="1"/>
                                          </p:val>
                                        </p:tav>
                                      </p:tavLst>
                                    </p:anim>
                                    <p:animScale>
                                      <p:cBhvr>
                                        <p:cTn id="202" dur="26">
                                          <p:stCondLst>
                                            <p:cond delay="650"/>
                                          </p:stCondLst>
                                        </p:cTn>
                                        <p:tgtEl>
                                          <p:spTgt spid="86"/>
                                        </p:tgtEl>
                                      </p:cBhvr>
                                      <p:to x="100000" y="60000"/>
                                    </p:animScale>
                                    <p:animScale>
                                      <p:cBhvr>
                                        <p:cTn id="203" dur="166" decel="50000">
                                          <p:stCondLst>
                                            <p:cond delay="676"/>
                                          </p:stCondLst>
                                        </p:cTn>
                                        <p:tgtEl>
                                          <p:spTgt spid="86"/>
                                        </p:tgtEl>
                                      </p:cBhvr>
                                      <p:to x="100000" y="100000"/>
                                    </p:animScale>
                                    <p:animScale>
                                      <p:cBhvr>
                                        <p:cTn id="204" dur="26">
                                          <p:stCondLst>
                                            <p:cond delay="1312"/>
                                          </p:stCondLst>
                                        </p:cTn>
                                        <p:tgtEl>
                                          <p:spTgt spid="86"/>
                                        </p:tgtEl>
                                      </p:cBhvr>
                                      <p:to x="100000" y="80000"/>
                                    </p:animScale>
                                    <p:animScale>
                                      <p:cBhvr>
                                        <p:cTn id="205" dur="166" decel="50000">
                                          <p:stCondLst>
                                            <p:cond delay="1338"/>
                                          </p:stCondLst>
                                        </p:cTn>
                                        <p:tgtEl>
                                          <p:spTgt spid="86"/>
                                        </p:tgtEl>
                                      </p:cBhvr>
                                      <p:to x="100000" y="100000"/>
                                    </p:animScale>
                                    <p:animScale>
                                      <p:cBhvr>
                                        <p:cTn id="206" dur="26">
                                          <p:stCondLst>
                                            <p:cond delay="1642"/>
                                          </p:stCondLst>
                                        </p:cTn>
                                        <p:tgtEl>
                                          <p:spTgt spid="86"/>
                                        </p:tgtEl>
                                      </p:cBhvr>
                                      <p:to x="100000" y="90000"/>
                                    </p:animScale>
                                    <p:animScale>
                                      <p:cBhvr>
                                        <p:cTn id="207" dur="166" decel="50000">
                                          <p:stCondLst>
                                            <p:cond delay="1668"/>
                                          </p:stCondLst>
                                        </p:cTn>
                                        <p:tgtEl>
                                          <p:spTgt spid="86"/>
                                        </p:tgtEl>
                                      </p:cBhvr>
                                      <p:to x="100000" y="100000"/>
                                    </p:animScale>
                                    <p:animScale>
                                      <p:cBhvr>
                                        <p:cTn id="208" dur="26">
                                          <p:stCondLst>
                                            <p:cond delay="1808"/>
                                          </p:stCondLst>
                                        </p:cTn>
                                        <p:tgtEl>
                                          <p:spTgt spid="86"/>
                                        </p:tgtEl>
                                      </p:cBhvr>
                                      <p:to x="100000" y="95000"/>
                                    </p:animScale>
                                    <p:animScale>
                                      <p:cBhvr>
                                        <p:cTn id="209" dur="166" decel="50000">
                                          <p:stCondLst>
                                            <p:cond delay="1834"/>
                                          </p:stCondLst>
                                        </p:cTn>
                                        <p:tgtEl>
                                          <p:spTgt spid="86"/>
                                        </p:tgtEl>
                                      </p:cBhvr>
                                      <p:to x="100000" y="100000"/>
                                    </p:animScale>
                                  </p:childTnLst>
                                </p:cTn>
                              </p:par>
                            </p:childTnLst>
                          </p:cTn>
                        </p:par>
                      </p:childTnLst>
                    </p:cTn>
                  </p:par>
                  <p:par>
                    <p:cTn id="210" fill="hold">
                      <p:stCondLst>
                        <p:cond delay="indefinite"/>
                      </p:stCondLst>
                      <p:childTnLst>
                        <p:par>
                          <p:cTn id="211" fill="hold">
                            <p:stCondLst>
                              <p:cond delay="0"/>
                            </p:stCondLst>
                            <p:childTnLst>
                              <p:par>
                                <p:cTn id="212" presetID="26" presetClass="entr" presetSubtype="0" fill="hold" grpId="0" nodeType="clickEffect">
                                  <p:stCondLst>
                                    <p:cond delay="0"/>
                                  </p:stCondLst>
                                  <p:childTnLst>
                                    <p:set>
                                      <p:cBhvr>
                                        <p:cTn id="213" dur="1" fill="hold">
                                          <p:stCondLst>
                                            <p:cond delay="0"/>
                                          </p:stCondLst>
                                        </p:cTn>
                                        <p:tgtEl>
                                          <p:spTgt spid="40"/>
                                        </p:tgtEl>
                                        <p:attrNameLst>
                                          <p:attrName>style.visibility</p:attrName>
                                        </p:attrNameLst>
                                      </p:cBhvr>
                                      <p:to>
                                        <p:strVal val="visible"/>
                                      </p:to>
                                    </p:set>
                                    <p:animEffect transition="in" filter="wipe(down)">
                                      <p:cBhvr>
                                        <p:cTn id="214" dur="580">
                                          <p:stCondLst>
                                            <p:cond delay="0"/>
                                          </p:stCondLst>
                                        </p:cTn>
                                        <p:tgtEl>
                                          <p:spTgt spid="40"/>
                                        </p:tgtEl>
                                      </p:cBhvr>
                                    </p:animEffect>
                                    <p:anim calcmode="lin" valueType="num">
                                      <p:cBhvr>
                                        <p:cTn id="215" dur="1822" tmFilter="0,0; 0.14,0.36; 0.43,0.73; 0.71,0.91; 1.0,1.0">
                                          <p:stCondLst>
                                            <p:cond delay="0"/>
                                          </p:stCondLst>
                                        </p:cTn>
                                        <p:tgtEl>
                                          <p:spTgt spid="40"/>
                                        </p:tgtEl>
                                        <p:attrNameLst>
                                          <p:attrName>ppt_x</p:attrName>
                                        </p:attrNameLst>
                                      </p:cBhvr>
                                      <p:tavLst>
                                        <p:tav tm="0">
                                          <p:val>
                                            <p:strVal val="#ppt_x-0.25"/>
                                          </p:val>
                                        </p:tav>
                                        <p:tav tm="100000">
                                          <p:val>
                                            <p:strVal val="#ppt_x"/>
                                          </p:val>
                                        </p:tav>
                                      </p:tavLst>
                                    </p:anim>
                                    <p:anim calcmode="lin" valueType="num">
                                      <p:cBhvr>
                                        <p:cTn id="216" dur="664" tmFilter="0.0,0.0; 0.25,0.07; 0.50,0.2; 0.75,0.467; 1.0,1.0">
                                          <p:stCondLst>
                                            <p:cond delay="0"/>
                                          </p:stCondLst>
                                        </p:cTn>
                                        <p:tgtEl>
                                          <p:spTgt spid="40"/>
                                        </p:tgtEl>
                                        <p:attrNameLst>
                                          <p:attrName>ppt_y</p:attrName>
                                        </p:attrNameLst>
                                      </p:cBhvr>
                                      <p:tavLst>
                                        <p:tav tm="0" fmla="#ppt_y-sin(pi*$)/3">
                                          <p:val>
                                            <p:fltVal val="0.5"/>
                                          </p:val>
                                        </p:tav>
                                        <p:tav tm="100000">
                                          <p:val>
                                            <p:fltVal val="1"/>
                                          </p:val>
                                        </p:tav>
                                      </p:tavLst>
                                    </p:anim>
                                    <p:anim calcmode="lin" valueType="num">
                                      <p:cBhvr>
                                        <p:cTn id="217" dur="664" tmFilter="0, 0; 0.125,0.2665; 0.25,0.4; 0.375,0.465; 0.5,0.5;  0.625,0.535; 0.75,0.6; 0.875,0.7335; 1,1">
                                          <p:stCondLst>
                                            <p:cond delay="664"/>
                                          </p:stCondLst>
                                        </p:cTn>
                                        <p:tgtEl>
                                          <p:spTgt spid="40"/>
                                        </p:tgtEl>
                                        <p:attrNameLst>
                                          <p:attrName>ppt_y</p:attrName>
                                        </p:attrNameLst>
                                      </p:cBhvr>
                                      <p:tavLst>
                                        <p:tav tm="0" fmla="#ppt_y-sin(pi*$)/9">
                                          <p:val>
                                            <p:fltVal val="0"/>
                                          </p:val>
                                        </p:tav>
                                        <p:tav tm="100000">
                                          <p:val>
                                            <p:fltVal val="1"/>
                                          </p:val>
                                        </p:tav>
                                      </p:tavLst>
                                    </p:anim>
                                    <p:anim calcmode="lin" valueType="num">
                                      <p:cBhvr>
                                        <p:cTn id="218" dur="332" tmFilter="0, 0; 0.125,0.2665; 0.25,0.4; 0.375,0.465; 0.5,0.5;  0.625,0.535; 0.75,0.6; 0.875,0.7335; 1,1">
                                          <p:stCondLst>
                                            <p:cond delay="1324"/>
                                          </p:stCondLst>
                                        </p:cTn>
                                        <p:tgtEl>
                                          <p:spTgt spid="40"/>
                                        </p:tgtEl>
                                        <p:attrNameLst>
                                          <p:attrName>ppt_y</p:attrName>
                                        </p:attrNameLst>
                                      </p:cBhvr>
                                      <p:tavLst>
                                        <p:tav tm="0" fmla="#ppt_y-sin(pi*$)/27">
                                          <p:val>
                                            <p:fltVal val="0"/>
                                          </p:val>
                                        </p:tav>
                                        <p:tav tm="100000">
                                          <p:val>
                                            <p:fltVal val="1"/>
                                          </p:val>
                                        </p:tav>
                                      </p:tavLst>
                                    </p:anim>
                                    <p:anim calcmode="lin" valueType="num">
                                      <p:cBhvr>
                                        <p:cTn id="219" dur="164" tmFilter="0, 0; 0.125,0.2665; 0.25,0.4; 0.375,0.465; 0.5,0.5;  0.625,0.535; 0.75,0.6; 0.875,0.7335; 1,1">
                                          <p:stCondLst>
                                            <p:cond delay="1656"/>
                                          </p:stCondLst>
                                        </p:cTn>
                                        <p:tgtEl>
                                          <p:spTgt spid="40"/>
                                        </p:tgtEl>
                                        <p:attrNameLst>
                                          <p:attrName>ppt_y</p:attrName>
                                        </p:attrNameLst>
                                      </p:cBhvr>
                                      <p:tavLst>
                                        <p:tav tm="0" fmla="#ppt_y-sin(pi*$)/81">
                                          <p:val>
                                            <p:fltVal val="0"/>
                                          </p:val>
                                        </p:tav>
                                        <p:tav tm="100000">
                                          <p:val>
                                            <p:fltVal val="1"/>
                                          </p:val>
                                        </p:tav>
                                      </p:tavLst>
                                    </p:anim>
                                    <p:animScale>
                                      <p:cBhvr>
                                        <p:cTn id="220" dur="26">
                                          <p:stCondLst>
                                            <p:cond delay="650"/>
                                          </p:stCondLst>
                                        </p:cTn>
                                        <p:tgtEl>
                                          <p:spTgt spid="40"/>
                                        </p:tgtEl>
                                      </p:cBhvr>
                                      <p:to x="100000" y="60000"/>
                                    </p:animScale>
                                    <p:animScale>
                                      <p:cBhvr>
                                        <p:cTn id="221" dur="166" decel="50000">
                                          <p:stCondLst>
                                            <p:cond delay="676"/>
                                          </p:stCondLst>
                                        </p:cTn>
                                        <p:tgtEl>
                                          <p:spTgt spid="40"/>
                                        </p:tgtEl>
                                      </p:cBhvr>
                                      <p:to x="100000" y="100000"/>
                                    </p:animScale>
                                    <p:animScale>
                                      <p:cBhvr>
                                        <p:cTn id="222" dur="26">
                                          <p:stCondLst>
                                            <p:cond delay="1312"/>
                                          </p:stCondLst>
                                        </p:cTn>
                                        <p:tgtEl>
                                          <p:spTgt spid="40"/>
                                        </p:tgtEl>
                                      </p:cBhvr>
                                      <p:to x="100000" y="80000"/>
                                    </p:animScale>
                                    <p:animScale>
                                      <p:cBhvr>
                                        <p:cTn id="223" dur="166" decel="50000">
                                          <p:stCondLst>
                                            <p:cond delay="1338"/>
                                          </p:stCondLst>
                                        </p:cTn>
                                        <p:tgtEl>
                                          <p:spTgt spid="40"/>
                                        </p:tgtEl>
                                      </p:cBhvr>
                                      <p:to x="100000" y="100000"/>
                                    </p:animScale>
                                    <p:animScale>
                                      <p:cBhvr>
                                        <p:cTn id="224" dur="26">
                                          <p:stCondLst>
                                            <p:cond delay="1642"/>
                                          </p:stCondLst>
                                        </p:cTn>
                                        <p:tgtEl>
                                          <p:spTgt spid="40"/>
                                        </p:tgtEl>
                                      </p:cBhvr>
                                      <p:to x="100000" y="90000"/>
                                    </p:animScale>
                                    <p:animScale>
                                      <p:cBhvr>
                                        <p:cTn id="225" dur="166" decel="50000">
                                          <p:stCondLst>
                                            <p:cond delay="1668"/>
                                          </p:stCondLst>
                                        </p:cTn>
                                        <p:tgtEl>
                                          <p:spTgt spid="40"/>
                                        </p:tgtEl>
                                      </p:cBhvr>
                                      <p:to x="100000" y="100000"/>
                                    </p:animScale>
                                    <p:animScale>
                                      <p:cBhvr>
                                        <p:cTn id="226" dur="26">
                                          <p:stCondLst>
                                            <p:cond delay="1808"/>
                                          </p:stCondLst>
                                        </p:cTn>
                                        <p:tgtEl>
                                          <p:spTgt spid="40"/>
                                        </p:tgtEl>
                                      </p:cBhvr>
                                      <p:to x="100000" y="95000"/>
                                    </p:animScale>
                                    <p:animScale>
                                      <p:cBhvr>
                                        <p:cTn id="227" dur="166" decel="50000">
                                          <p:stCondLst>
                                            <p:cond delay="1834"/>
                                          </p:stCondLst>
                                        </p:cTn>
                                        <p:tgtEl>
                                          <p:spTgt spid="40"/>
                                        </p:tgtEl>
                                      </p:cBhvr>
                                      <p:to x="100000" y="100000"/>
                                    </p:animScale>
                                  </p:childTnLst>
                                </p:cTn>
                              </p:par>
                              <p:par>
                                <p:cTn id="228" presetID="26" presetClass="entr" presetSubtype="0" fill="hold" grpId="0" nodeType="withEffect">
                                  <p:stCondLst>
                                    <p:cond delay="0"/>
                                  </p:stCondLst>
                                  <p:childTnLst>
                                    <p:set>
                                      <p:cBhvr>
                                        <p:cTn id="229" dur="1" fill="hold">
                                          <p:stCondLst>
                                            <p:cond delay="0"/>
                                          </p:stCondLst>
                                        </p:cTn>
                                        <p:tgtEl>
                                          <p:spTgt spid="46"/>
                                        </p:tgtEl>
                                        <p:attrNameLst>
                                          <p:attrName>style.visibility</p:attrName>
                                        </p:attrNameLst>
                                      </p:cBhvr>
                                      <p:to>
                                        <p:strVal val="visible"/>
                                      </p:to>
                                    </p:set>
                                    <p:animEffect transition="in" filter="wipe(down)">
                                      <p:cBhvr>
                                        <p:cTn id="230" dur="580">
                                          <p:stCondLst>
                                            <p:cond delay="0"/>
                                          </p:stCondLst>
                                        </p:cTn>
                                        <p:tgtEl>
                                          <p:spTgt spid="46"/>
                                        </p:tgtEl>
                                      </p:cBhvr>
                                    </p:animEffect>
                                    <p:anim calcmode="lin" valueType="num">
                                      <p:cBhvr>
                                        <p:cTn id="231" dur="1822" tmFilter="0,0; 0.14,0.36; 0.43,0.73; 0.71,0.91; 1.0,1.0">
                                          <p:stCondLst>
                                            <p:cond delay="0"/>
                                          </p:stCondLst>
                                        </p:cTn>
                                        <p:tgtEl>
                                          <p:spTgt spid="46"/>
                                        </p:tgtEl>
                                        <p:attrNameLst>
                                          <p:attrName>ppt_x</p:attrName>
                                        </p:attrNameLst>
                                      </p:cBhvr>
                                      <p:tavLst>
                                        <p:tav tm="0">
                                          <p:val>
                                            <p:strVal val="#ppt_x-0.25"/>
                                          </p:val>
                                        </p:tav>
                                        <p:tav tm="100000">
                                          <p:val>
                                            <p:strVal val="#ppt_x"/>
                                          </p:val>
                                        </p:tav>
                                      </p:tavLst>
                                    </p:anim>
                                    <p:anim calcmode="lin" valueType="num">
                                      <p:cBhvr>
                                        <p:cTn id="232" dur="664" tmFilter="0.0,0.0; 0.25,0.07; 0.50,0.2; 0.75,0.467; 1.0,1.0">
                                          <p:stCondLst>
                                            <p:cond delay="0"/>
                                          </p:stCondLst>
                                        </p:cTn>
                                        <p:tgtEl>
                                          <p:spTgt spid="46"/>
                                        </p:tgtEl>
                                        <p:attrNameLst>
                                          <p:attrName>ppt_y</p:attrName>
                                        </p:attrNameLst>
                                      </p:cBhvr>
                                      <p:tavLst>
                                        <p:tav tm="0" fmla="#ppt_y-sin(pi*$)/3">
                                          <p:val>
                                            <p:fltVal val="0.5"/>
                                          </p:val>
                                        </p:tav>
                                        <p:tav tm="100000">
                                          <p:val>
                                            <p:fltVal val="1"/>
                                          </p:val>
                                        </p:tav>
                                      </p:tavLst>
                                    </p:anim>
                                    <p:anim calcmode="lin" valueType="num">
                                      <p:cBhvr>
                                        <p:cTn id="233" dur="664" tmFilter="0, 0; 0.125,0.2665; 0.25,0.4; 0.375,0.465; 0.5,0.5;  0.625,0.535; 0.75,0.6; 0.875,0.7335; 1,1">
                                          <p:stCondLst>
                                            <p:cond delay="664"/>
                                          </p:stCondLst>
                                        </p:cTn>
                                        <p:tgtEl>
                                          <p:spTgt spid="46"/>
                                        </p:tgtEl>
                                        <p:attrNameLst>
                                          <p:attrName>ppt_y</p:attrName>
                                        </p:attrNameLst>
                                      </p:cBhvr>
                                      <p:tavLst>
                                        <p:tav tm="0" fmla="#ppt_y-sin(pi*$)/9">
                                          <p:val>
                                            <p:fltVal val="0"/>
                                          </p:val>
                                        </p:tav>
                                        <p:tav tm="100000">
                                          <p:val>
                                            <p:fltVal val="1"/>
                                          </p:val>
                                        </p:tav>
                                      </p:tavLst>
                                    </p:anim>
                                    <p:anim calcmode="lin" valueType="num">
                                      <p:cBhvr>
                                        <p:cTn id="234" dur="332" tmFilter="0, 0; 0.125,0.2665; 0.25,0.4; 0.375,0.465; 0.5,0.5;  0.625,0.535; 0.75,0.6; 0.875,0.7335; 1,1">
                                          <p:stCondLst>
                                            <p:cond delay="1324"/>
                                          </p:stCondLst>
                                        </p:cTn>
                                        <p:tgtEl>
                                          <p:spTgt spid="46"/>
                                        </p:tgtEl>
                                        <p:attrNameLst>
                                          <p:attrName>ppt_y</p:attrName>
                                        </p:attrNameLst>
                                      </p:cBhvr>
                                      <p:tavLst>
                                        <p:tav tm="0" fmla="#ppt_y-sin(pi*$)/27">
                                          <p:val>
                                            <p:fltVal val="0"/>
                                          </p:val>
                                        </p:tav>
                                        <p:tav tm="100000">
                                          <p:val>
                                            <p:fltVal val="1"/>
                                          </p:val>
                                        </p:tav>
                                      </p:tavLst>
                                    </p:anim>
                                    <p:anim calcmode="lin" valueType="num">
                                      <p:cBhvr>
                                        <p:cTn id="235" dur="164" tmFilter="0, 0; 0.125,0.2665; 0.25,0.4; 0.375,0.465; 0.5,0.5;  0.625,0.535; 0.75,0.6; 0.875,0.7335; 1,1">
                                          <p:stCondLst>
                                            <p:cond delay="1656"/>
                                          </p:stCondLst>
                                        </p:cTn>
                                        <p:tgtEl>
                                          <p:spTgt spid="46"/>
                                        </p:tgtEl>
                                        <p:attrNameLst>
                                          <p:attrName>ppt_y</p:attrName>
                                        </p:attrNameLst>
                                      </p:cBhvr>
                                      <p:tavLst>
                                        <p:tav tm="0" fmla="#ppt_y-sin(pi*$)/81">
                                          <p:val>
                                            <p:fltVal val="0"/>
                                          </p:val>
                                        </p:tav>
                                        <p:tav tm="100000">
                                          <p:val>
                                            <p:fltVal val="1"/>
                                          </p:val>
                                        </p:tav>
                                      </p:tavLst>
                                    </p:anim>
                                    <p:animScale>
                                      <p:cBhvr>
                                        <p:cTn id="236" dur="26">
                                          <p:stCondLst>
                                            <p:cond delay="650"/>
                                          </p:stCondLst>
                                        </p:cTn>
                                        <p:tgtEl>
                                          <p:spTgt spid="46"/>
                                        </p:tgtEl>
                                      </p:cBhvr>
                                      <p:to x="100000" y="60000"/>
                                    </p:animScale>
                                    <p:animScale>
                                      <p:cBhvr>
                                        <p:cTn id="237" dur="166" decel="50000">
                                          <p:stCondLst>
                                            <p:cond delay="676"/>
                                          </p:stCondLst>
                                        </p:cTn>
                                        <p:tgtEl>
                                          <p:spTgt spid="46"/>
                                        </p:tgtEl>
                                      </p:cBhvr>
                                      <p:to x="100000" y="100000"/>
                                    </p:animScale>
                                    <p:animScale>
                                      <p:cBhvr>
                                        <p:cTn id="238" dur="26">
                                          <p:stCondLst>
                                            <p:cond delay="1312"/>
                                          </p:stCondLst>
                                        </p:cTn>
                                        <p:tgtEl>
                                          <p:spTgt spid="46"/>
                                        </p:tgtEl>
                                      </p:cBhvr>
                                      <p:to x="100000" y="80000"/>
                                    </p:animScale>
                                    <p:animScale>
                                      <p:cBhvr>
                                        <p:cTn id="239" dur="166" decel="50000">
                                          <p:stCondLst>
                                            <p:cond delay="1338"/>
                                          </p:stCondLst>
                                        </p:cTn>
                                        <p:tgtEl>
                                          <p:spTgt spid="46"/>
                                        </p:tgtEl>
                                      </p:cBhvr>
                                      <p:to x="100000" y="100000"/>
                                    </p:animScale>
                                    <p:animScale>
                                      <p:cBhvr>
                                        <p:cTn id="240" dur="26">
                                          <p:stCondLst>
                                            <p:cond delay="1642"/>
                                          </p:stCondLst>
                                        </p:cTn>
                                        <p:tgtEl>
                                          <p:spTgt spid="46"/>
                                        </p:tgtEl>
                                      </p:cBhvr>
                                      <p:to x="100000" y="90000"/>
                                    </p:animScale>
                                    <p:animScale>
                                      <p:cBhvr>
                                        <p:cTn id="241" dur="166" decel="50000">
                                          <p:stCondLst>
                                            <p:cond delay="1668"/>
                                          </p:stCondLst>
                                        </p:cTn>
                                        <p:tgtEl>
                                          <p:spTgt spid="46"/>
                                        </p:tgtEl>
                                      </p:cBhvr>
                                      <p:to x="100000" y="100000"/>
                                    </p:animScale>
                                    <p:animScale>
                                      <p:cBhvr>
                                        <p:cTn id="242" dur="26">
                                          <p:stCondLst>
                                            <p:cond delay="1808"/>
                                          </p:stCondLst>
                                        </p:cTn>
                                        <p:tgtEl>
                                          <p:spTgt spid="46"/>
                                        </p:tgtEl>
                                      </p:cBhvr>
                                      <p:to x="100000" y="95000"/>
                                    </p:animScale>
                                    <p:animScale>
                                      <p:cBhvr>
                                        <p:cTn id="243" dur="166" decel="50000">
                                          <p:stCondLst>
                                            <p:cond delay="1834"/>
                                          </p:stCondLst>
                                        </p:cTn>
                                        <p:tgtEl>
                                          <p:spTgt spid="46"/>
                                        </p:tgtEl>
                                      </p:cBhvr>
                                      <p:to x="100000" y="100000"/>
                                    </p:animScale>
                                  </p:childTnLst>
                                </p:cTn>
                              </p:par>
                              <p:par>
                                <p:cTn id="244" presetID="26" presetClass="entr" presetSubtype="0" fill="hold" grpId="0" nodeType="withEffect">
                                  <p:stCondLst>
                                    <p:cond delay="0"/>
                                  </p:stCondLst>
                                  <p:childTnLst>
                                    <p:set>
                                      <p:cBhvr>
                                        <p:cTn id="245" dur="1" fill="hold">
                                          <p:stCondLst>
                                            <p:cond delay="0"/>
                                          </p:stCondLst>
                                        </p:cTn>
                                        <p:tgtEl>
                                          <p:spTgt spid="61"/>
                                        </p:tgtEl>
                                        <p:attrNameLst>
                                          <p:attrName>style.visibility</p:attrName>
                                        </p:attrNameLst>
                                      </p:cBhvr>
                                      <p:to>
                                        <p:strVal val="visible"/>
                                      </p:to>
                                    </p:set>
                                    <p:animEffect transition="in" filter="wipe(down)">
                                      <p:cBhvr>
                                        <p:cTn id="246" dur="580">
                                          <p:stCondLst>
                                            <p:cond delay="0"/>
                                          </p:stCondLst>
                                        </p:cTn>
                                        <p:tgtEl>
                                          <p:spTgt spid="61"/>
                                        </p:tgtEl>
                                      </p:cBhvr>
                                    </p:animEffect>
                                    <p:anim calcmode="lin" valueType="num">
                                      <p:cBhvr>
                                        <p:cTn id="247" dur="1822" tmFilter="0,0; 0.14,0.36; 0.43,0.73; 0.71,0.91; 1.0,1.0">
                                          <p:stCondLst>
                                            <p:cond delay="0"/>
                                          </p:stCondLst>
                                        </p:cTn>
                                        <p:tgtEl>
                                          <p:spTgt spid="61"/>
                                        </p:tgtEl>
                                        <p:attrNameLst>
                                          <p:attrName>ppt_x</p:attrName>
                                        </p:attrNameLst>
                                      </p:cBhvr>
                                      <p:tavLst>
                                        <p:tav tm="0">
                                          <p:val>
                                            <p:strVal val="#ppt_x-0.25"/>
                                          </p:val>
                                        </p:tav>
                                        <p:tav tm="100000">
                                          <p:val>
                                            <p:strVal val="#ppt_x"/>
                                          </p:val>
                                        </p:tav>
                                      </p:tavLst>
                                    </p:anim>
                                    <p:anim calcmode="lin" valueType="num">
                                      <p:cBhvr>
                                        <p:cTn id="248" dur="664" tmFilter="0.0,0.0; 0.25,0.07; 0.50,0.2; 0.75,0.467; 1.0,1.0">
                                          <p:stCondLst>
                                            <p:cond delay="0"/>
                                          </p:stCondLst>
                                        </p:cTn>
                                        <p:tgtEl>
                                          <p:spTgt spid="61"/>
                                        </p:tgtEl>
                                        <p:attrNameLst>
                                          <p:attrName>ppt_y</p:attrName>
                                        </p:attrNameLst>
                                      </p:cBhvr>
                                      <p:tavLst>
                                        <p:tav tm="0" fmla="#ppt_y-sin(pi*$)/3">
                                          <p:val>
                                            <p:fltVal val="0.5"/>
                                          </p:val>
                                        </p:tav>
                                        <p:tav tm="100000">
                                          <p:val>
                                            <p:fltVal val="1"/>
                                          </p:val>
                                        </p:tav>
                                      </p:tavLst>
                                    </p:anim>
                                    <p:anim calcmode="lin" valueType="num">
                                      <p:cBhvr>
                                        <p:cTn id="249" dur="664" tmFilter="0, 0; 0.125,0.2665; 0.25,0.4; 0.375,0.465; 0.5,0.5;  0.625,0.535; 0.75,0.6; 0.875,0.7335; 1,1">
                                          <p:stCondLst>
                                            <p:cond delay="664"/>
                                          </p:stCondLst>
                                        </p:cTn>
                                        <p:tgtEl>
                                          <p:spTgt spid="61"/>
                                        </p:tgtEl>
                                        <p:attrNameLst>
                                          <p:attrName>ppt_y</p:attrName>
                                        </p:attrNameLst>
                                      </p:cBhvr>
                                      <p:tavLst>
                                        <p:tav tm="0" fmla="#ppt_y-sin(pi*$)/9">
                                          <p:val>
                                            <p:fltVal val="0"/>
                                          </p:val>
                                        </p:tav>
                                        <p:tav tm="100000">
                                          <p:val>
                                            <p:fltVal val="1"/>
                                          </p:val>
                                        </p:tav>
                                      </p:tavLst>
                                    </p:anim>
                                    <p:anim calcmode="lin" valueType="num">
                                      <p:cBhvr>
                                        <p:cTn id="250" dur="332" tmFilter="0, 0; 0.125,0.2665; 0.25,0.4; 0.375,0.465; 0.5,0.5;  0.625,0.535; 0.75,0.6; 0.875,0.7335; 1,1">
                                          <p:stCondLst>
                                            <p:cond delay="1324"/>
                                          </p:stCondLst>
                                        </p:cTn>
                                        <p:tgtEl>
                                          <p:spTgt spid="61"/>
                                        </p:tgtEl>
                                        <p:attrNameLst>
                                          <p:attrName>ppt_y</p:attrName>
                                        </p:attrNameLst>
                                      </p:cBhvr>
                                      <p:tavLst>
                                        <p:tav tm="0" fmla="#ppt_y-sin(pi*$)/27">
                                          <p:val>
                                            <p:fltVal val="0"/>
                                          </p:val>
                                        </p:tav>
                                        <p:tav tm="100000">
                                          <p:val>
                                            <p:fltVal val="1"/>
                                          </p:val>
                                        </p:tav>
                                      </p:tavLst>
                                    </p:anim>
                                    <p:anim calcmode="lin" valueType="num">
                                      <p:cBhvr>
                                        <p:cTn id="251" dur="164" tmFilter="0, 0; 0.125,0.2665; 0.25,0.4; 0.375,0.465; 0.5,0.5;  0.625,0.535; 0.75,0.6; 0.875,0.7335; 1,1">
                                          <p:stCondLst>
                                            <p:cond delay="1656"/>
                                          </p:stCondLst>
                                        </p:cTn>
                                        <p:tgtEl>
                                          <p:spTgt spid="61"/>
                                        </p:tgtEl>
                                        <p:attrNameLst>
                                          <p:attrName>ppt_y</p:attrName>
                                        </p:attrNameLst>
                                      </p:cBhvr>
                                      <p:tavLst>
                                        <p:tav tm="0" fmla="#ppt_y-sin(pi*$)/81">
                                          <p:val>
                                            <p:fltVal val="0"/>
                                          </p:val>
                                        </p:tav>
                                        <p:tav tm="100000">
                                          <p:val>
                                            <p:fltVal val="1"/>
                                          </p:val>
                                        </p:tav>
                                      </p:tavLst>
                                    </p:anim>
                                    <p:animScale>
                                      <p:cBhvr>
                                        <p:cTn id="252" dur="26">
                                          <p:stCondLst>
                                            <p:cond delay="650"/>
                                          </p:stCondLst>
                                        </p:cTn>
                                        <p:tgtEl>
                                          <p:spTgt spid="61"/>
                                        </p:tgtEl>
                                      </p:cBhvr>
                                      <p:to x="100000" y="60000"/>
                                    </p:animScale>
                                    <p:animScale>
                                      <p:cBhvr>
                                        <p:cTn id="253" dur="166" decel="50000">
                                          <p:stCondLst>
                                            <p:cond delay="676"/>
                                          </p:stCondLst>
                                        </p:cTn>
                                        <p:tgtEl>
                                          <p:spTgt spid="61"/>
                                        </p:tgtEl>
                                      </p:cBhvr>
                                      <p:to x="100000" y="100000"/>
                                    </p:animScale>
                                    <p:animScale>
                                      <p:cBhvr>
                                        <p:cTn id="254" dur="26">
                                          <p:stCondLst>
                                            <p:cond delay="1312"/>
                                          </p:stCondLst>
                                        </p:cTn>
                                        <p:tgtEl>
                                          <p:spTgt spid="61"/>
                                        </p:tgtEl>
                                      </p:cBhvr>
                                      <p:to x="100000" y="80000"/>
                                    </p:animScale>
                                    <p:animScale>
                                      <p:cBhvr>
                                        <p:cTn id="255" dur="166" decel="50000">
                                          <p:stCondLst>
                                            <p:cond delay="1338"/>
                                          </p:stCondLst>
                                        </p:cTn>
                                        <p:tgtEl>
                                          <p:spTgt spid="61"/>
                                        </p:tgtEl>
                                      </p:cBhvr>
                                      <p:to x="100000" y="100000"/>
                                    </p:animScale>
                                    <p:animScale>
                                      <p:cBhvr>
                                        <p:cTn id="256" dur="26">
                                          <p:stCondLst>
                                            <p:cond delay="1642"/>
                                          </p:stCondLst>
                                        </p:cTn>
                                        <p:tgtEl>
                                          <p:spTgt spid="61"/>
                                        </p:tgtEl>
                                      </p:cBhvr>
                                      <p:to x="100000" y="90000"/>
                                    </p:animScale>
                                    <p:animScale>
                                      <p:cBhvr>
                                        <p:cTn id="257" dur="166" decel="50000">
                                          <p:stCondLst>
                                            <p:cond delay="1668"/>
                                          </p:stCondLst>
                                        </p:cTn>
                                        <p:tgtEl>
                                          <p:spTgt spid="61"/>
                                        </p:tgtEl>
                                      </p:cBhvr>
                                      <p:to x="100000" y="100000"/>
                                    </p:animScale>
                                    <p:animScale>
                                      <p:cBhvr>
                                        <p:cTn id="258" dur="26">
                                          <p:stCondLst>
                                            <p:cond delay="1808"/>
                                          </p:stCondLst>
                                        </p:cTn>
                                        <p:tgtEl>
                                          <p:spTgt spid="61"/>
                                        </p:tgtEl>
                                      </p:cBhvr>
                                      <p:to x="100000" y="95000"/>
                                    </p:animScale>
                                    <p:animScale>
                                      <p:cBhvr>
                                        <p:cTn id="259" dur="166" decel="50000">
                                          <p:stCondLst>
                                            <p:cond delay="1834"/>
                                          </p:stCondLst>
                                        </p:cTn>
                                        <p:tgtEl>
                                          <p:spTgt spid="61"/>
                                        </p:tgtEl>
                                      </p:cBhvr>
                                      <p:to x="100000" y="100000"/>
                                    </p:animScale>
                                  </p:childTnLst>
                                </p:cTn>
                              </p:par>
                              <p:par>
                                <p:cTn id="260" presetID="26" presetClass="entr" presetSubtype="0" fill="hold" grpId="0" nodeType="withEffect">
                                  <p:stCondLst>
                                    <p:cond delay="0"/>
                                  </p:stCondLst>
                                  <p:childTnLst>
                                    <p:set>
                                      <p:cBhvr>
                                        <p:cTn id="261" dur="1" fill="hold">
                                          <p:stCondLst>
                                            <p:cond delay="0"/>
                                          </p:stCondLst>
                                        </p:cTn>
                                        <p:tgtEl>
                                          <p:spTgt spid="64"/>
                                        </p:tgtEl>
                                        <p:attrNameLst>
                                          <p:attrName>style.visibility</p:attrName>
                                        </p:attrNameLst>
                                      </p:cBhvr>
                                      <p:to>
                                        <p:strVal val="visible"/>
                                      </p:to>
                                    </p:set>
                                    <p:animEffect transition="in" filter="wipe(down)">
                                      <p:cBhvr>
                                        <p:cTn id="262" dur="580">
                                          <p:stCondLst>
                                            <p:cond delay="0"/>
                                          </p:stCondLst>
                                        </p:cTn>
                                        <p:tgtEl>
                                          <p:spTgt spid="64"/>
                                        </p:tgtEl>
                                      </p:cBhvr>
                                    </p:animEffect>
                                    <p:anim calcmode="lin" valueType="num">
                                      <p:cBhvr>
                                        <p:cTn id="263" dur="1822" tmFilter="0,0; 0.14,0.36; 0.43,0.73; 0.71,0.91; 1.0,1.0">
                                          <p:stCondLst>
                                            <p:cond delay="0"/>
                                          </p:stCondLst>
                                        </p:cTn>
                                        <p:tgtEl>
                                          <p:spTgt spid="64"/>
                                        </p:tgtEl>
                                        <p:attrNameLst>
                                          <p:attrName>ppt_x</p:attrName>
                                        </p:attrNameLst>
                                      </p:cBhvr>
                                      <p:tavLst>
                                        <p:tav tm="0">
                                          <p:val>
                                            <p:strVal val="#ppt_x-0.25"/>
                                          </p:val>
                                        </p:tav>
                                        <p:tav tm="100000">
                                          <p:val>
                                            <p:strVal val="#ppt_x"/>
                                          </p:val>
                                        </p:tav>
                                      </p:tavLst>
                                    </p:anim>
                                    <p:anim calcmode="lin" valueType="num">
                                      <p:cBhvr>
                                        <p:cTn id="264" dur="664" tmFilter="0.0,0.0; 0.25,0.07; 0.50,0.2; 0.75,0.467; 1.0,1.0">
                                          <p:stCondLst>
                                            <p:cond delay="0"/>
                                          </p:stCondLst>
                                        </p:cTn>
                                        <p:tgtEl>
                                          <p:spTgt spid="64"/>
                                        </p:tgtEl>
                                        <p:attrNameLst>
                                          <p:attrName>ppt_y</p:attrName>
                                        </p:attrNameLst>
                                      </p:cBhvr>
                                      <p:tavLst>
                                        <p:tav tm="0" fmla="#ppt_y-sin(pi*$)/3">
                                          <p:val>
                                            <p:fltVal val="0.5"/>
                                          </p:val>
                                        </p:tav>
                                        <p:tav tm="100000">
                                          <p:val>
                                            <p:fltVal val="1"/>
                                          </p:val>
                                        </p:tav>
                                      </p:tavLst>
                                    </p:anim>
                                    <p:anim calcmode="lin" valueType="num">
                                      <p:cBhvr>
                                        <p:cTn id="265" dur="664" tmFilter="0, 0; 0.125,0.2665; 0.25,0.4; 0.375,0.465; 0.5,0.5;  0.625,0.535; 0.75,0.6; 0.875,0.7335; 1,1">
                                          <p:stCondLst>
                                            <p:cond delay="664"/>
                                          </p:stCondLst>
                                        </p:cTn>
                                        <p:tgtEl>
                                          <p:spTgt spid="64"/>
                                        </p:tgtEl>
                                        <p:attrNameLst>
                                          <p:attrName>ppt_y</p:attrName>
                                        </p:attrNameLst>
                                      </p:cBhvr>
                                      <p:tavLst>
                                        <p:tav tm="0" fmla="#ppt_y-sin(pi*$)/9">
                                          <p:val>
                                            <p:fltVal val="0"/>
                                          </p:val>
                                        </p:tav>
                                        <p:tav tm="100000">
                                          <p:val>
                                            <p:fltVal val="1"/>
                                          </p:val>
                                        </p:tav>
                                      </p:tavLst>
                                    </p:anim>
                                    <p:anim calcmode="lin" valueType="num">
                                      <p:cBhvr>
                                        <p:cTn id="266" dur="332" tmFilter="0, 0; 0.125,0.2665; 0.25,0.4; 0.375,0.465; 0.5,0.5;  0.625,0.535; 0.75,0.6; 0.875,0.7335; 1,1">
                                          <p:stCondLst>
                                            <p:cond delay="1324"/>
                                          </p:stCondLst>
                                        </p:cTn>
                                        <p:tgtEl>
                                          <p:spTgt spid="64"/>
                                        </p:tgtEl>
                                        <p:attrNameLst>
                                          <p:attrName>ppt_y</p:attrName>
                                        </p:attrNameLst>
                                      </p:cBhvr>
                                      <p:tavLst>
                                        <p:tav tm="0" fmla="#ppt_y-sin(pi*$)/27">
                                          <p:val>
                                            <p:fltVal val="0"/>
                                          </p:val>
                                        </p:tav>
                                        <p:tav tm="100000">
                                          <p:val>
                                            <p:fltVal val="1"/>
                                          </p:val>
                                        </p:tav>
                                      </p:tavLst>
                                    </p:anim>
                                    <p:anim calcmode="lin" valueType="num">
                                      <p:cBhvr>
                                        <p:cTn id="267" dur="164" tmFilter="0, 0; 0.125,0.2665; 0.25,0.4; 0.375,0.465; 0.5,0.5;  0.625,0.535; 0.75,0.6; 0.875,0.7335; 1,1">
                                          <p:stCondLst>
                                            <p:cond delay="1656"/>
                                          </p:stCondLst>
                                        </p:cTn>
                                        <p:tgtEl>
                                          <p:spTgt spid="64"/>
                                        </p:tgtEl>
                                        <p:attrNameLst>
                                          <p:attrName>ppt_y</p:attrName>
                                        </p:attrNameLst>
                                      </p:cBhvr>
                                      <p:tavLst>
                                        <p:tav tm="0" fmla="#ppt_y-sin(pi*$)/81">
                                          <p:val>
                                            <p:fltVal val="0"/>
                                          </p:val>
                                        </p:tav>
                                        <p:tav tm="100000">
                                          <p:val>
                                            <p:fltVal val="1"/>
                                          </p:val>
                                        </p:tav>
                                      </p:tavLst>
                                    </p:anim>
                                    <p:animScale>
                                      <p:cBhvr>
                                        <p:cTn id="268" dur="26">
                                          <p:stCondLst>
                                            <p:cond delay="650"/>
                                          </p:stCondLst>
                                        </p:cTn>
                                        <p:tgtEl>
                                          <p:spTgt spid="64"/>
                                        </p:tgtEl>
                                      </p:cBhvr>
                                      <p:to x="100000" y="60000"/>
                                    </p:animScale>
                                    <p:animScale>
                                      <p:cBhvr>
                                        <p:cTn id="269" dur="166" decel="50000">
                                          <p:stCondLst>
                                            <p:cond delay="676"/>
                                          </p:stCondLst>
                                        </p:cTn>
                                        <p:tgtEl>
                                          <p:spTgt spid="64"/>
                                        </p:tgtEl>
                                      </p:cBhvr>
                                      <p:to x="100000" y="100000"/>
                                    </p:animScale>
                                    <p:animScale>
                                      <p:cBhvr>
                                        <p:cTn id="270" dur="26">
                                          <p:stCondLst>
                                            <p:cond delay="1312"/>
                                          </p:stCondLst>
                                        </p:cTn>
                                        <p:tgtEl>
                                          <p:spTgt spid="64"/>
                                        </p:tgtEl>
                                      </p:cBhvr>
                                      <p:to x="100000" y="80000"/>
                                    </p:animScale>
                                    <p:animScale>
                                      <p:cBhvr>
                                        <p:cTn id="271" dur="166" decel="50000">
                                          <p:stCondLst>
                                            <p:cond delay="1338"/>
                                          </p:stCondLst>
                                        </p:cTn>
                                        <p:tgtEl>
                                          <p:spTgt spid="64"/>
                                        </p:tgtEl>
                                      </p:cBhvr>
                                      <p:to x="100000" y="100000"/>
                                    </p:animScale>
                                    <p:animScale>
                                      <p:cBhvr>
                                        <p:cTn id="272" dur="26">
                                          <p:stCondLst>
                                            <p:cond delay="1642"/>
                                          </p:stCondLst>
                                        </p:cTn>
                                        <p:tgtEl>
                                          <p:spTgt spid="64"/>
                                        </p:tgtEl>
                                      </p:cBhvr>
                                      <p:to x="100000" y="90000"/>
                                    </p:animScale>
                                    <p:animScale>
                                      <p:cBhvr>
                                        <p:cTn id="273" dur="166" decel="50000">
                                          <p:stCondLst>
                                            <p:cond delay="1668"/>
                                          </p:stCondLst>
                                        </p:cTn>
                                        <p:tgtEl>
                                          <p:spTgt spid="64"/>
                                        </p:tgtEl>
                                      </p:cBhvr>
                                      <p:to x="100000" y="100000"/>
                                    </p:animScale>
                                    <p:animScale>
                                      <p:cBhvr>
                                        <p:cTn id="274" dur="26">
                                          <p:stCondLst>
                                            <p:cond delay="1808"/>
                                          </p:stCondLst>
                                        </p:cTn>
                                        <p:tgtEl>
                                          <p:spTgt spid="64"/>
                                        </p:tgtEl>
                                      </p:cBhvr>
                                      <p:to x="100000" y="95000"/>
                                    </p:animScale>
                                    <p:animScale>
                                      <p:cBhvr>
                                        <p:cTn id="275" dur="166" decel="50000">
                                          <p:stCondLst>
                                            <p:cond delay="1834"/>
                                          </p:stCondLst>
                                        </p:cTn>
                                        <p:tgtEl>
                                          <p:spTgt spid="64"/>
                                        </p:tgtEl>
                                      </p:cBhvr>
                                      <p:to x="100000" y="100000"/>
                                    </p:animScale>
                                  </p:childTnLst>
                                </p:cTn>
                              </p:par>
                              <p:par>
                                <p:cTn id="276" presetID="26" presetClass="entr" presetSubtype="0" fill="hold" nodeType="withEffect">
                                  <p:stCondLst>
                                    <p:cond delay="0"/>
                                  </p:stCondLst>
                                  <p:childTnLst>
                                    <p:set>
                                      <p:cBhvr>
                                        <p:cTn id="277" dur="1" fill="hold">
                                          <p:stCondLst>
                                            <p:cond delay="0"/>
                                          </p:stCondLst>
                                        </p:cTn>
                                        <p:tgtEl>
                                          <p:spTgt spid="77"/>
                                        </p:tgtEl>
                                        <p:attrNameLst>
                                          <p:attrName>style.visibility</p:attrName>
                                        </p:attrNameLst>
                                      </p:cBhvr>
                                      <p:to>
                                        <p:strVal val="visible"/>
                                      </p:to>
                                    </p:set>
                                    <p:animEffect transition="in" filter="wipe(down)">
                                      <p:cBhvr>
                                        <p:cTn id="278" dur="580">
                                          <p:stCondLst>
                                            <p:cond delay="0"/>
                                          </p:stCondLst>
                                        </p:cTn>
                                        <p:tgtEl>
                                          <p:spTgt spid="77"/>
                                        </p:tgtEl>
                                      </p:cBhvr>
                                    </p:animEffect>
                                    <p:anim calcmode="lin" valueType="num">
                                      <p:cBhvr>
                                        <p:cTn id="279" dur="1822" tmFilter="0,0; 0.14,0.36; 0.43,0.73; 0.71,0.91; 1.0,1.0">
                                          <p:stCondLst>
                                            <p:cond delay="0"/>
                                          </p:stCondLst>
                                        </p:cTn>
                                        <p:tgtEl>
                                          <p:spTgt spid="77"/>
                                        </p:tgtEl>
                                        <p:attrNameLst>
                                          <p:attrName>ppt_x</p:attrName>
                                        </p:attrNameLst>
                                      </p:cBhvr>
                                      <p:tavLst>
                                        <p:tav tm="0">
                                          <p:val>
                                            <p:strVal val="#ppt_x-0.25"/>
                                          </p:val>
                                        </p:tav>
                                        <p:tav tm="100000">
                                          <p:val>
                                            <p:strVal val="#ppt_x"/>
                                          </p:val>
                                        </p:tav>
                                      </p:tavLst>
                                    </p:anim>
                                    <p:anim calcmode="lin" valueType="num">
                                      <p:cBhvr>
                                        <p:cTn id="280" dur="664" tmFilter="0.0,0.0; 0.25,0.07; 0.50,0.2; 0.75,0.467; 1.0,1.0">
                                          <p:stCondLst>
                                            <p:cond delay="0"/>
                                          </p:stCondLst>
                                        </p:cTn>
                                        <p:tgtEl>
                                          <p:spTgt spid="77"/>
                                        </p:tgtEl>
                                        <p:attrNameLst>
                                          <p:attrName>ppt_y</p:attrName>
                                        </p:attrNameLst>
                                      </p:cBhvr>
                                      <p:tavLst>
                                        <p:tav tm="0" fmla="#ppt_y-sin(pi*$)/3">
                                          <p:val>
                                            <p:fltVal val="0.5"/>
                                          </p:val>
                                        </p:tav>
                                        <p:tav tm="100000">
                                          <p:val>
                                            <p:fltVal val="1"/>
                                          </p:val>
                                        </p:tav>
                                      </p:tavLst>
                                    </p:anim>
                                    <p:anim calcmode="lin" valueType="num">
                                      <p:cBhvr>
                                        <p:cTn id="281" dur="664" tmFilter="0, 0; 0.125,0.2665; 0.25,0.4; 0.375,0.465; 0.5,0.5;  0.625,0.535; 0.75,0.6; 0.875,0.7335; 1,1">
                                          <p:stCondLst>
                                            <p:cond delay="664"/>
                                          </p:stCondLst>
                                        </p:cTn>
                                        <p:tgtEl>
                                          <p:spTgt spid="77"/>
                                        </p:tgtEl>
                                        <p:attrNameLst>
                                          <p:attrName>ppt_y</p:attrName>
                                        </p:attrNameLst>
                                      </p:cBhvr>
                                      <p:tavLst>
                                        <p:tav tm="0" fmla="#ppt_y-sin(pi*$)/9">
                                          <p:val>
                                            <p:fltVal val="0"/>
                                          </p:val>
                                        </p:tav>
                                        <p:tav tm="100000">
                                          <p:val>
                                            <p:fltVal val="1"/>
                                          </p:val>
                                        </p:tav>
                                      </p:tavLst>
                                    </p:anim>
                                    <p:anim calcmode="lin" valueType="num">
                                      <p:cBhvr>
                                        <p:cTn id="282" dur="332" tmFilter="0, 0; 0.125,0.2665; 0.25,0.4; 0.375,0.465; 0.5,0.5;  0.625,0.535; 0.75,0.6; 0.875,0.7335; 1,1">
                                          <p:stCondLst>
                                            <p:cond delay="1324"/>
                                          </p:stCondLst>
                                        </p:cTn>
                                        <p:tgtEl>
                                          <p:spTgt spid="77"/>
                                        </p:tgtEl>
                                        <p:attrNameLst>
                                          <p:attrName>ppt_y</p:attrName>
                                        </p:attrNameLst>
                                      </p:cBhvr>
                                      <p:tavLst>
                                        <p:tav tm="0" fmla="#ppt_y-sin(pi*$)/27">
                                          <p:val>
                                            <p:fltVal val="0"/>
                                          </p:val>
                                        </p:tav>
                                        <p:tav tm="100000">
                                          <p:val>
                                            <p:fltVal val="1"/>
                                          </p:val>
                                        </p:tav>
                                      </p:tavLst>
                                    </p:anim>
                                    <p:anim calcmode="lin" valueType="num">
                                      <p:cBhvr>
                                        <p:cTn id="283" dur="164" tmFilter="0, 0; 0.125,0.2665; 0.25,0.4; 0.375,0.465; 0.5,0.5;  0.625,0.535; 0.75,0.6; 0.875,0.7335; 1,1">
                                          <p:stCondLst>
                                            <p:cond delay="1656"/>
                                          </p:stCondLst>
                                        </p:cTn>
                                        <p:tgtEl>
                                          <p:spTgt spid="77"/>
                                        </p:tgtEl>
                                        <p:attrNameLst>
                                          <p:attrName>ppt_y</p:attrName>
                                        </p:attrNameLst>
                                      </p:cBhvr>
                                      <p:tavLst>
                                        <p:tav tm="0" fmla="#ppt_y-sin(pi*$)/81">
                                          <p:val>
                                            <p:fltVal val="0"/>
                                          </p:val>
                                        </p:tav>
                                        <p:tav tm="100000">
                                          <p:val>
                                            <p:fltVal val="1"/>
                                          </p:val>
                                        </p:tav>
                                      </p:tavLst>
                                    </p:anim>
                                    <p:animScale>
                                      <p:cBhvr>
                                        <p:cTn id="284" dur="26">
                                          <p:stCondLst>
                                            <p:cond delay="650"/>
                                          </p:stCondLst>
                                        </p:cTn>
                                        <p:tgtEl>
                                          <p:spTgt spid="77"/>
                                        </p:tgtEl>
                                      </p:cBhvr>
                                      <p:to x="100000" y="60000"/>
                                    </p:animScale>
                                    <p:animScale>
                                      <p:cBhvr>
                                        <p:cTn id="285" dur="166" decel="50000">
                                          <p:stCondLst>
                                            <p:cond delay="676"/>
                                          </p:stCondLst>
                                        </p:cTn>
                                        <p:tgtEl>
                                          <p:spTgt spid="77"/>
                                        </p:tgtEl>
                                      </p:cBhvr>
                                      <p:to x="100000" y="100000"/>
                                    </p:animScale>
                                    <p:animScale>
                                      <p:cBhvr>
                                        <p:cTn id="286" dur="26">
                                          <p:stCondLst>
                                            <p:cond delay="1312"/>
                                          </p:stCondLst>
                                        </p:cTn>
                                        <p:tgtEl>
                                          <p:spTgt spid="77"/>
                                        </p:tgtEl>
                                      </p:cBhvr>
                                      <p:to x="100000" y="80000"/>
                                    </p:animScale>
                                    <p:animScale>
                                      <p:cBhvr>
                                        <p:cTn id="287" dur="166" decel="50000">
                                          <p:stCondLst>
                                            <p:cond delay="1338"/>
                                          </p:stCondLst>
                                        </p:cTn>
                                        <p:tgtEl>
                                          <p:spTgt spid="77"/>
                                        </p:tgtEl>
                                      </p:cBhvr>
                                      <p:to x="100000" y="100000"/>
                                    </p:animScale>
                                    <p:animScale>
                                      <p:cBhvr>
                                        <p:cTn id="288" dur="26">
                                          <p:stCondLst>
                                            <p:cond delay="1642"/>
                                          </p:stCondLst>
                                        </p:cTn>
                                        <p:tgtEl>
                                          <p:spTgt spid="77"/>
                                        </p:tgtEl>
                                      </p:cBhvr>
                                      <p:to x="100000" y="90000"/>
                                    </p:animScale>
                                    <p:animScale>
                                      <p:cBhvr>
                                        <p:cTn id="289" dur="166" decel="50000">
                                          <p:stCondLst>
                                            <p:cond delay="1668"/>
                                          </p:stCondLst>
                                        </p:cTn>
                                        <p:tgtEl>
                                          <p:spTgt spid="77"/>
                                        </p:tgtEl>
                                      </p:cBhvr>
                                      <p:to x="100000" y="100000"/>
                                    </p:animScale>
                                    <p:animScale>
                                      <p:cBhvr>
                                        <p:cTn id="290" dur="26">
                                          <p:stCondLst>
                                            <p:cond delay="1808"/>
                                          </p:stCondLst>
                                        </p:cTn>
                                        <p:tgtEl>
                                          <p:spTgt spid="77"/>
                                        </p:tgtEl>
                                      </p:cBhvr>
                                      <p:to x="100000" y="95000"/>
                                    </p:animScale>
                                    <p:animScale>
                                      <p:cBhvr>
                                        <p:cTn id="291" dur="166" decel="50000">
                                          <p:stCondLst>
                                            <p:cond delay="1834"/>
                                          </p:stCondLst>
                                        </p:cTn>
                                        <p:tgtEl>
                                          <p:spTgt spid="77"/>
                                        </p:tgtEl>
                                      </p:cBhvr>
                                      <p:to x="100000" y="100000"/>
                                    </p:animScale>
                                  </p:childTnLst>
                                </p:cTn>
                              </p:par>
                              <p:par>
                                <p:cTn id="292" presetID="26" presetClass="entr" presetSubtype="0" fill="hold" grpId="0" nodeType="withEffect">
                                  <p:stCondLst>
                                    <p:cond delay="0"/>
                                  </p:stCondLst>
                                  <p:childTnLst>
                                    <p:set>
                                      <p:cBhvr>
                                        <p:cTn id="293" dur="1" fill="hold">
                                          <p:stCondLst>
                                            <p:cond delay="0"/>
                                          </p:stCondLst>
                                        </p:cTn>
                                        <p:tgtEl>
                                          <p:spTgt spid="62"/>
                                        </p:tgtEl>
                                        <p:attrNameLst>
                                          <p:attrName>style.visibility</p:attrName>
                                        </p:attrNameLst>
                                      </p:cBhvr>
                                      <p:to>
                                        <p:strVal val="visible"/>
                                      </p:to>
                                    </p:set>
                                    <p:animEffect transition="in" filter="wipe(down)">
                                      <p:cBhvr>
                                        <p:cTn id="294" dur="580">
                                          <p:stCondLst>
                                            <p:cond delay="0"/>
                                          </p:stCondLst>
                                        </p:cTn>
                                        <p:tgtEl>
                                          <p:spTgt spid="62"/>
                                        </p:tgtEl>
                                      </p:cBhvr>
                                    </p:animEffect>
                                    <p:anim calcmode="lin" valueType="num">
                                      <p:cBhvr>
                                        <p:cTn id="295" dur="1822" tmFilter="0,0; 0.14,0.36; 0.43,0.73; 0.71,0.91; 1.0,1.0">
                                          <p:stCondLst>
                                            <p:cond delay="0"/>
                                          </p:stCondLst>
                                        </p:cTn>
                                        <p:tgtEl>
                                          <p:spTgt spid="62"/>
                                        </p:tgtEl>
                                        <p:attrNameLst>
                                          <p:attrName>ppt_x</p:attrName>
                                        </p:attrNameLst>
                                      </p:cBhvr>
                                      <p:tavLst>
                                        <p:tav tm="0">
                                          <p:val>
                                            <p:strVal val="#ppt_x-0.25"/>
                                          </p:val>
                                        </p:tav>
                                        <p:tav tm="100000">
                                          <p:val>
                                            <p:strVal val="#ppt_x"/>
                                          </p:val>
                                        </p:tav>
                                      </p:tavLst>
                                    </p:anim>
                                    <p:anim calcmode="lin" valueType="num">
                                      <p:cBhvr>
                                        <p:cTn id="296" dur="664" tmFilter="0.0,0.0; 0.25,0.07; 0.50,0.2; 0.75,0.467; 1.0,1.0">
                                          <p:stCondLst>
                                            <p:cond delay="0"/>
                                          </p:stCondLst>
                                        </p:cTn>
                                        <p:tgtEl>
                                          <p:spTgt spid="62"/>
                                        </p:tgtEl>
                                        <p:attrNameLst>
                                          <p:attrName>ppt_y</p:attrName>
                                        </p:attrNameLst>
                                      </p:cBhvr>
                                      <p:tavLst>
                                        <p:tav tm="0" fmla="#ppt_y-sin(pi*$)/3">
                                          <p:val>
                                            <p:fltVal val="0.5"/>
                                          </p:val>
                                        </p:tav>
                                        <p:tav tm="100000">
                                          <p:val>
                                            <p:fltVal val="1"/>
                                          </p:val>
                                        </p:tav>
                                      </p:tavLst>
                                    </p:anim>
                                    <p:anim calcmode="lin" valueType="num">
                                      <p:cBhvr>
                                        <p:cTn id="297" dur="664" tmFilter="0, 0; 0.125,0.2665; 0.25,0.4; 0.375,0.465; 0.5,0.5;  0.625,0.535; 0.75,0.6; 0.875,0.7335; 1,1">
                                          <p:stCondLst>
                                            <p:cond delay="664"/>
                                          </p:stCondLst>
                                        </p:cTn>
                                        <p:tgtEl>
                                          <p:spTgt spid="62"/>
                                        </p:tgtEl>
                                        <p:attrNameLst>
                                          <p:attrName>ppt_y</p:attrName>
                                        </p:attrNameLst>
                                      </p:cBhvr>
                                      <p:tavLst>
                                        <p:tav tm="0" fmla="#ppt_y-sin(pi*$)/9">
                                          <p:val>
                                            <p:fltVal val="0"/>
                                          </p:val>
                                        </p:tav>
                                        <p:tav tm="100000">
                                          <p:val>
                                            <p:fltVal val="1"/>
                                          </p:val>
                                        </p:tav>
                                      </p:tavLst>
                                    </p:anim>
                                    <p:anim calcmode="lin" valueType="num">
                                      <p:cBhvr>
                                        <p:cTn id="298" dur="332" tmFilter="0, 0; 0.125,0.2665; 0.25,0.4; 0.375,0.465; 0.5,0.5;  0.625,0.535; 0.75,0.6; 0.875,0.7335; 1,1">
                                          <p:stCondLst>
                                            <p:cond delay="1324"/>
                                          </p:stCondLst>
                                        </p:cTn>
                                        <p:tgtEl>
                                          <p:spTgt spid="62"/>
                                        </p:tgtEl>
                                        <p:attrNameLst>
                                          <p:attrName>ppt_y</p:attrName>
                                        </p:attrNameLst>
                                      </p:cBhvr>
                                      <p:tavLst>
                                        <p:tav tm="0" fmla="#ppt_y-sin(pi*$)/27">
                                          <p:val>
                                            <p:fltVal val="0"/>
                                          </p:val>
                                        </p:tav>
                                        <p:tav tm="100000">
                                          <p:val>
                                            <p:fltVal val="1"/>
                                          </p:val>
                                        </p:tav>
                                      </p:tavLst>
                                    </p:anim>
                                    <p:anim calcmode="lin" valueType="num">
                                      <p:cBhvr>
                                        <p:cTn id="299" dur="164" tmFilter="0, 0; 0.125,0.2665; 0.25,0.4; 0.375,0.465; 0.5,0.5;  0.625,0.535; 0.75,0.6; 0.875,0.7335; 1,1">
                                          <p:stCondLst>
                                            <p:cond delay="1656"/>
                                          </p:stCondLst>
                                        </p:cTn>
                                        <p:tgtEl>
                                          <p:spTgt spid="62"/>
                                        </p:tgtEl>
                                        <p:attrNameLst>
                                          <p:attrName>ppt_y</p:attrName>
                                        </p:attrNameLst>
                                      </p:cBhvr>
                                      <p:tavLst>
                                        <p:tav tm="0" fmla="#ppt_y-sin(pi*$)/81">
                                          <p:val>
                                            <p:fltVal val="0"/>
                                          </p:val>
                                        </p:tav>
                                        <p:tav tm="100000">
                                          <p:val>
                                            <p:fltVal val="1"/>
                                          </p:val>
                                        </p:tav>
                                      </p:tavLst>
                                    </p:anim>
                                    <p:animScale>
                                      <p:cBhvr>
                                        <p:cTn id="300" dur="26">
                                          <p:stCondLst>
                                            <p:cond delay="650"/>
                                          </p:stCondLst>
                                        </p:cTn>
                                        <p:tgtEl>
                                          <p:spTgt spid="62"/>
                                        </p:tgtEl>
                                      </p:cBhvr>
                                      <p:to x="100000" y="60000"/>
                                    </p:animScale>
                                    <p:animScale>
                                      <p:cBhvr>
                                        <p:cTn id="301" dur="166" decel="50000">
                                          <p:stCondLst>
                                            <p:cond delay="676"/>
                                          </p:stCondLst>
                                        </p:cTn>
                                        <p:tgtEl>
                                          <p:spTgt spid="62"/>
                                        </p:tgtEl>
                                      </p:cBhvr>
                                      <p:to x="100000" y="100000"/>
                                    </p:animScale>
                                    <p:animScale>
                                      <p:cBhvr>
                                        <p:cTn id="302" dur="26">
                                          <p:stCondLst>
                                            <p:cond delay="1312"/>
                                          </p:stCondLst>
                                        </p:cTn>
                                        <p:tgtEl>
                                          <p:spTgt spid="62"/>
                                        </p:tgtEl>
                                      </p:cBhvr>
                                      <p:to x="100000" y="80000"/>
                                    </p:animScale>
                                    <p:animScale>
                                      <p:cBhvr>
                                        <p:cTn id="303" dur="166" decel="50000">
                                          <p:stCondLst>
                                            <p:cond delay="1338"/>
                                          </p:stCondLst>
                                        </p:cTn>
                                        <p:tgtEl>
                                          <p:spTgt spid="62"/>
                                        </p:tgtEl>
                                      </p:cBhvr>
                                      <p:to x="100000" y="100000"/>
                                    </p:animScale>
                                    <p:animScale>
                                      <p:cBhvr>
                                        <p:cTn id="304" dur="26">
                                          <p:stCondLst>
                                            <p:cond delay="1642"/>
                                          </p:stCondLst>
                                        </p:cTn>
                                        <p:tgtEl>
                                          <p:spTgt spid="62"/>
                                        </p:tgtEl>
                                      </p:cBhvr>
                                      <p:to x="100000" y="90000"/>
                                    </p:animScale>
                                    <p:animScale>
                                      <p:cBhvr>
                                        <p:cTn id="305" dur="166" decel="50000">
                                          <p:stCondLst>
                                            <p:cond delay="1668"/>
                                          </p:stCondLst>
                                        </p:cTn>
                                        <p:tgtEl>
                                          <p:spTgt spid="62"/>
                                        </p:tgtEl>
                                      </p:cBhvr>
                                      <p:to x="100000" y="100000"/>
                                    </p:animScale>
                                    <p:animScale>
                                      <p:cBhvr>
                                        <p:cTn id="306" dur="26">
                                          <p:stCondLst>
                                            <p:cond delay="1808"/>
                                          </p:stCondLst>
                                        </p:cTn>
                                        <p:tgtEl>
                                          <p:spTgt spid="62"/>
                                        </p:tgtEl>
                                      </p:cBhvr>
                                      <p:to x="100000" y="95000"/>
                                    </p:animScale>
                                    <p:animScale>
                                      <p:cBhvr>
                                        <p:cTn id="307" dur="166" decel="50000">
                                          <p:stCondLst>
                                            <p:cond delay="1834"/>
                                          </p:stCondLst>
                                        </p:cTn>
                                        <p:tgtEl>
                                          <p:spTgt spid="62"/>
                                        </p:tgtEl>
                                      </p:cBhvr>
                                      <p:to x="100000" y="100000"/>
                                    </p:animScale>
                                  </p:childTnLst>
                                </p:cTn>
                              </p:par>
                            </p:childTnLst>
                          </p:cTn>
                        </p:par>
                      </p:childTnLst>
                    </p:cTn>
                  </p:par>
                  <p:par>
                    <p:cTn id="308" fill="hold">
                      <p:stCondLst>
                        <p:cond delay="indefinite"/>
                      </p:stCondLst>
                      <p:childTnLst>
                        <p:par>
                          <p:cTn id="309" fill="hold">
                            <p:stCondLst>
                              <p:cond delay="0"/>
                            </p:stCondLst>
                            <p:childTnLst>
                              <p:par>
                                <p:cTn id="310" presetID="26" presetClass="entr" presetSubtype="0" fill="hold" grpId="0" nodeType="clickEffect">
                                  <p:stCondLst>
                                    <p:cond delay="0"/>
                                  </p:stCondLst>
                                  <p:childTnLst>
                                    <p:set>
                                      <p:cBhvr>
                                        <p:cTn id="311" dur="1" fill="hold">
                                          <p:stCondLst>
                                            <p:cond delay="0"/>
                                          </p:stCondLst>
                                        </p:cTn>
                                        <p:tgtEl>
                                          <p:spTgt spid="41"/>
                                        </p:tgtEl>
                                        <p:attrNameLst>
                                          <p:attrName>style.visibility</p:attrName>
                                        </p:attrNameLst>
                                      </p:cBhvr>
                                      <p:to>
                                        <p:strVal val="visible"/>
                                      </p:to>
                                    </p:set>
                                    <p:animEffect transition="in" filter="wipe(down)">
                                      <p:cBhvr>
                                        <p:cTn id="312" dur="580">
                                          <p:stCondLst>
                                            <p:cond delay="0"/>
                                          </p:stCondLst>
                                        </p:cTn>
                                        <p:tgtEl>
                                          <p:spTgt spid="41"/>
                                        </p:tgtEl>
                                      </p:cBhvr>
                                    </p:animEffect>
                                    <p:anim calcmode="lin" valueType="num">
                                      <p:cBhvr>
                                        <p:cTn id="313" dur="1822" tmFilter="0,0; 0.14,0.36; 0.43,0.73; 0.71,0.91; 1.0,1.0">
                                          <p:stCondLst>
                                            <p:cond delay="0"/>
                                          </p:stCondLst>
                                        </p:cTn>
                                        <p:tgtEl>
                                          <p:spTgt spid="41"/>
                                        </p:tgtEl>
                                        <p:attrNameLst>
                                          <p:attrName>ppt_x</p:attrName>
                                        </p:attrNameLst>
                                      </p:cBhvr>
                                      <p:tavLst>
                                        <p:tav tm="0">
                                          <p:val>
                                            <p:strVal val="#ppt_x-0.25"/>
                                          </p:val>
                                        </p:tav>
                                        <p:tav tm="100000">
                                          <p:val>
                                            <p:strVal val="#ppt_x"/>
                                          </p:val>
                                        </p:tav>
                                      </p:tavLst>
                                    </p:anim>
                                    <p:anim calcmode="lin" valueType="num">
                                      <p:cBhvr>
                                        <p:cTn id="314" dur="664" tmFilter="0.0,0.0; 0.25,0.07; 0.50,0.2; 0.75,0.467; 1.0,1.0">
                                          <p:stCondLst>
                                            <p:cond delay="0"/>
                                          </p:stCondLst>
                                        </p:cTn>
                                        <p:tgtEl>
                                          <p:spTgt spid="41"/>
                                        </p:tgtEl>
                                        <p:attrNameLst>
                                          <p:attrName>ppt_y</p:attrName>
                                        </p:attrNameLst>
                                      </p:cBhvr>
                                      <p:tavLst>
                                        <p:tav tm="0" fmla="#ppt_y-sin(pi*$)/3">
                                          <p:val>
                                            <p:fltVal val="0.5"/>
                                          </p:val>
                                        </p:tav>
                                        <p:tav tm="100000">
                                          <p:val>
                                            <p:fltVal val="1"/>
                                          </p:val>
                                        </p:tav>
                                      </p:tavLst>
                                    </p:anim>
                                    <p:anim calcmode="lin" valueType="num">
                                      <p:cBhvr>
                                        <p:cTn id="315" dur="664" tmFilter="0, 0; 0.125,0.2665; 0.25,0.4; 0.375,0.465; 0.5,0.5;  0.625,0.535; 0.75,0.6; 0.875,0.7335; 1,1">
                                          <p:stCondLst>
                                            <p:cond delay="664"/>
                                          </p:stCondLst>
                                        </p:cTn>
                                        <p:tgtEl>
                                          <p:spTgt spid="41"/>
                                        </p:tgtEl>
                                        <p:attrNameLst>
                                          <p:attrName>ppt_y</p:attrName>
                                        </p:attrNameLst>
                                      </p:cBhvr>
                                      <p:tavLst>
                                        <p:tav tm="0" fmla="#ppt_y-sin(pi*$)/9">
                                          <p:val>
                                            <p:fltVal val="0"/>
                                          </p:val>
                                        </p:tav>
                                        <p:tav tm="100000">
                                          <p:val>
                                            <p:fltVal val="1"/>
                                          </p:val>
                                        </p:tav>
                                      </p:tavLst>
                                    </p:anim>
                                    <p:anim calcmode="lin" valueType="num">
                                      <p:cBhvr>
                                        <p:cTn id="316" dur="332" tmFilter="0, 0; 0.125,0.2665; 0.25,0.4; 0.375,0.465; 0.5,0.5;  0.625,0.535; 0.75,0.6; 0.875,0.7335; 1,1">
                                          <p:stCondLst>
                                            <p:cond delay="1324"/>
                                          </p:stCondLst>
                                        </p:cTn>
                                        <p:tgtEl>
                                          <p:spTgt spid="41"/>
                                        </p:tgtEl>
                                        <p:attrNameLst>
                                          <p:attrName>ppt_y</p:attrName>
                                        </p:attrNameLst>
                                      </p:cBhvr>
                                      <p:tavLst>
                                        <p:tav tm="0" fmla="#ppt_y-sin(pi*$)/27">
                                          <p:val>
                                            <p:fltVal val="0"/>
                                          </p:val>
                                        </p:tav>
                                        <p:tav tm="100000">
                                          <p:val>
                                            <p:fltVal val="1"/>
                                          </p:val>
                                        </p:tav>
                                      </p:tavLst>
                                    </p:anim>
                                    <p:anim calcmode="lin" valueType="num">
                                      <p:cBhvr>
                                        <p:cTn id="317" dur="164" tmFilter="0, 0; 0.125,0.2665; 0.25,0.4; 0.375,0.465; 0.5,0.5;  0.625,0.535; 0.75,0.6; 0.875,0.7335; 1,1">
                                          <p:stCondLst>
                                            <p:cond delay="1656"/>
                                          </p:stCondLst>
                                        </p:cTn>
                                        <p:tgtEl>
                                          <p:spTgt spid="41"/>
                                        </p:tgtEl>
                                        <p:attrNameLst>
                                          <p:attrName>ppt_y</p:attrName>
                                        </p:attrNameLst>
                                      </p:cBhvr>
                                      <p:tavLst>
                                        <p:tav tm="0" fmla="#ppt_y-sin(pi*$)/81">
                                          <p:val>
                                            <p:fltVal val="0"/>
                                          </p:val>
                                        </p:tav>
                                        <p:tav tm="100000">
                                          <p:val>
                                            <p:fltVal val="1"/>
                                          </p:val>
                                        </p:tav>
                                      </p:tavLst>
                                    </p:anim>
                                    <p:animScale>
                                      <p:cBhvr>
                                        <p:cTn id="318" dur="26">
                                          <p:stCondLst>
                                            <p:cond delay="650"/>
                                          </p:stCondLst>
                                        </p:cTn>
                                        <p:tgtEl>
                                          <p:spTgt spid="41"/>
                                        </p:tgtEl>
                                      </p:cBhvr>
                                      <p:to x="100000" y="60000"/>
                                    </p:animScale>
                                    <p:animScale>
                                      <p:cBhvr>
                                        <p:cTn id="319" dur="166" decel="50000">
                                          <p:stCondLst>
                                            <p:cond delay="676"/>
                                          </p:stCondLst>
                                        </p:cTn>
                                        <p:tgtEl>
                                          <p:spTgt spid="41"/>
                                        </p:tgtEl>
                                      </p:cBhvr>
                                      <p:to x="100000" y="100000"/>
                                    </p:animScale>
                                    <p:animScale>
                                      <p:cBhvr>
                                        <p:cTn id="320" dur="26">
                                          <p:stCondLst>
                                            <p:cond delay="1312"/>
                                          </p:stCondLst>
                                        </p:cTn>
                                        <p:tgtEl>
                                          <p:spTgt spid="41"/>
                                        </p:tgtEl>
                                      </p:cBhvr>
                                      <p:to x="100000" y="80000"/>
                                    </p:animScale>
                                    <p:animScale>
                                      <p:cBhvr>
                                        <p:cTn id="321" dur="166" decel="50000">
                                          <p:stCondLst>
                                            <p:cond delay="1338"/>
                                          </p:stCondLst>
                                        </p:cTn>
                                        <p:tgtEl>
                                          <p:spTgt spid="41"/>
                                        </p:tgtEl>
                                      </p:cBhvr>
                                      <p:to x="100000" y="100000"/>
                                    </p:animScale>
                                    <p:animScale>
                                      <p:cBhvr>
                                        <p:cTn id="322" dur="26">
                                          <p:stCondLst>
                                            <p:cond delay="1642"/>
                                          </p:stCondLst>
                                        </p:cTn>
                                        <p:tgtEl>
                                          <p:spTgt spid="41"/>
                                        </p:tgtEl>
                                      </p:cBhvr>
                                      <p:to x="100000" y="90000"/>
                                    </p:animScale>
                                    <p:animScale>
                                      <p:cBhvr>
                                        <p:cTn id="323" dur="166" decel="50000">
                                          <p:stCondLst>
                                            <p:cond delay="1668"/>
                                          </p:stCondLst>
                                        </p:cTn>
                                        <p:tgtEl>
                                          <p:spTgt spid="41"/>
                                        </p:tgtEl>
                                      </p:cBhvr>
                                      <p:to x="100000" y="100000"/>
                                    </p:animScale>
                                    <p:animScale>
                                      <p:cBhvr>
                                        <p:cTn id="324" dur="26">
                                          <p:stCondLst>
                                            <p:cond delay="1808"/>
                                          </p:stCondLst>
                                        </p:cTn>
                                        <p:tgtEl>
                                          <p:spTgt spid="41"/>
                                        </p:tgtEl>
                                      </p:cBhvr>
                                      <p:to x="100000" y="95000"/>
                                    </p:animScale>
                                    <p:animScale>
                                      <p:cBhvr>
                                        <p:cTn id="325" dur="166" decel="50000">
                                          <p:stCondLst>
                                            <p:cond delay="1834"/>
                                          </p:stCondLst>
                                        </p:cTn>
                                        <p:tgtEl>
                                          <p:spTgt spid="41"/>
                                        </p:tgtEl>
                                      </p:cBhvr>
                                      <p:to x="100000" y="100000"/>
                                    </p:animScale>
                                  </p:childTnLst>
                                </p:cTn>
                              </p:par>
                              <p:par>
                                <p:cTn id="326" presetID="26" presetClass="entr" presetSubtype="0" fill="hold" grpId="0" nodeType="withEffect">
                                  <p:stCondLst>
                                    <p:cond delay="0"/>
                                  </p:stCondLst>
                                  <p:childTnLst>
                                    <p:set>
                                      <p:cBhvr>
                                        <p:cTn id="327" dur="1" fill="hold">
                                          <p:stCondLst>
                                            <p:cond delay="0"/>
                                          </p:stCondLst>
                                        </p:cTn>
                                        <p:tgtEl>
                                          <p:spTgt spid="47"/>
                                        </p:tgtEl>
                                        <p:attrNameLst>
                                          <p:attrName>style.visibility</p:attrName>
                                        </p:attrNameLst>
                                      </p:cBhvr>
                                      <p:to>
                                        <p:strVal val="visible"/>
                                      </p:to>
                                    </p:set>
                                    <p:animEffect transition="in" filter="wipe(down)">
                                      <p:cBhvr>
                                        <p:cTn id="328" dur="580">
                                          <p:stCondLst>
                                            <p:cond delay="0"/>
                                          </p:stCondLst>
                                        </p:cTn>
                                        <p:tgtEl>
                                          <p:spTgt spid="47"/>
                                        </p:tgtEl>
                                      </p:cBhvr>
                                    </p:animEffect>
                                    <p:anim calcmode="lin" valueType="num">
                                      <p:cBhvr>
                                        <p:cTn id="329" dur="1822" tmFilter="0,0; 0.14,0.36; 0.43,0.73; 0.71,0.91; 1.0,1.0">
                                          <p:stCondLst>
                                            <p:cond delay="0"/>
                                          </p:stCondLst>
                                        </p:cTn>
                                        <p:tgtEl>
                                          <p:spTgt spid="47"/>
                                        </p:tgtEl>
                                        <p:attrNameLst>
                                          <p:attrName>ppt_x</p:attrName>
                                        </p:attrNameLst>
                                      </p:cBhvr>
                                      <p:tavLst>
                                        <p:tav tm="0">
                                          <p:val>
                                            <p:strVal val="#ppt_x-0.25"/>
                                          </p:val>
                                        </p:tav>
                                        <p:tav tm="100000">
                                          <p:val>
                                            <p:strVal val="#ppt_x"/>
                                          </p:val>
                                        </p:tav>
                                      </p:tavLst>
                                    </p:anim>
                                    <p:anim calcmode="lin" valueType="num">
                                      <p:cBhvr>
                                        <p:cTn id="330" dur="664" tmFilter="0.0,0.0; 0.25,0.07; 0.50,0.2; 0.75,0.467; 1.0,1.0">
                                          <p:stCondLst>
                                            <p:cond delay="0"/>
                                          </p:stCondLst>
                                        </p:cTn>
                                        <p:tgtEl>
                                          <p:spTgt spid="47"/>
                                        </p:tgtEl>
                                        <p:attrNameLst>
                                          <p:attrName>ppt_y</p:attrName>
                                        </p:attrNameLst>
                                      </p:cBhvr>
                                      <p:tavLst>
                                        <p:tav tm="0" fmla="#ppt_y-sin(pi*$)/3">
                                          <p:val>
                                            <p:fltVal val="0.5"/>
                                          </p:val>
                                        </p:tav>
                                        <p:tav tm="100000">
                                          <p:val>
                                            <p:fltVal val="1"/>
                                          </p:val>
                                        </p:tav>
                                      </p:tavLst>
                                    </p:anim>
                                    <p:anim calcmode="lin" valueType="num">
                                      <p:cBhvr>
                                        <p:cTn id="331" dur="664" tmFilter="0, 0; 0.125,0.2665; 0.25,0.4; 0.375,0.465; 0.5,0.5;  0.625,0.535; 0.75,0.6; 0.875,0.7335; 1,1">
                                          <p:stCondLst>
                                            <p:cond delay="664"/>
                                          </p:stCondLst>
                                        </p:cTn>
                                        <p:tgtEl>
                                          <p:spTgt spid="47"/>
                                        </p:tgtEl>
                                        <p:attrNameLst>
                                          <p:attrName>ppt_y</p:attrName>
                                        </p:attrNameLst>
                                      </p:cBhvr>
                                      <p:tavLst>
                                        <p:tav tm="0" fmla="#ppt_y-sin(pi*$)/9">
                                          <p:val>
                                            <p:fltVal val="0"/>
                                          </p:val>
                                        </p:tav>
                                        <p:tav tm="100000">
                                          <p:val>
                                            <p:fltVal val="1"/>
                                          </p:val>
                                        </p:tav>
                                      </p:tavLst>
                                    </p:anim>
                                    <p:anim calcmode="lin" valueType="num">
                                      <p:cBhvr>
                                        <p:cTn id="332" dur="332" tmFilter="0, 0; 0.125,0.2665; 0.25,0.4; 0.375,0.465; 0.5,0.5;  0.625,0.535; 0.75,0.6; 0.875,0.7335; 1,1">
                                          <p:stCondLst>
                                            <p:cond delay="1324"/>
                                          </p:stCondLst>
                                        </p:cTn>
                                        <p:tgtEl>
                                          <p:spTgt spid="47"/>
                                        </p:tgtEl>
                                        <p:attrNameLst>
                                          <p:attrName>ppt_y</p:attrName>
                                        </p:attrNameLst>
                                      </p:cBhvr>
                                      <p:tavLst>
                                        <p:tav tm="0" fmla="#ppt_y-sin(pi*$)/27">
                                          <p:val>
                                            <p:fltVal val="0"/>
                                          </p:val>
                                        </p:tav>
                                        <p:tav tm="100000">
                                          <p:val>
                                            <p:fltVal val="1"/>
                                          </p:val>
                                        </p:tav>
                                      </p:tavLst>
                                    </p:anim>
                                    <p:anim calcmode="lin" valueType="num">
                                      <p:cBhvr>
                                        <p:cTn id="333" dur="164" tmFilter="0, 0; 0.125,0.2665; 0.25,0.4; 0.375,0.465; 0.5,0.5;  0.625,0.535; 0.75,0.6; 0.875,0.7335; 1,1">
                                          <p:stCondLst>
                                            <p:cond delay="1656"/>
                                          </p:stCondLst>
                                        </p:cTn>
                                        <p:tgtEl>
                                          <p:spTgt spid="47"/>
                                        </p:tgtEl>
                                        <p:attrNameLst>
                                          <p:attrName>ppt_y</p:attrName>
                                        </p:attrNameLst>
                                      </p:cBhvr>
                                      <p:tavLst>
                                        <p:tav tm="0" fmla="#ppt_y-sin(pi*$)/81">
                                          <p:val>
                                            <p:fltVal val="0"/>
                                          </p:val>
                                        </p:tav>
                                        <p:tav tm="100000">
                                          <p:val>
                                            <p:fltVal val="1"/>
                                          </p:val>
                                        </p:tav>
                                      </p:tavLst>
                                    </p:anim>
                                    <p:animScale>
                                      <p:cBhvr>
                                        <p:cTn id="334" dur="26">
                                          <p:stCondLst>
                                            <p:cond delay="650"/>
                                          </p:stCondLst>
                                        </p:cTn>
                                        <p:tgtEl>
                                          <p:spTgt spid="47"/>
                                        </p:tgtEl>
                                      </p:cBhvr>
                                      <p:to x="100000" y="60000"/>
                                    </p:animScale>
                                    <p:animScale>
                                      <p:cBhvr>
                                        <p:cTn id="335" dur="166" decel="50000">
                                          <p:stCondLst>
                                            <p:cond delay="676"/>
                                          </p:stCondLst>
                                        </p:cTn>
                                        <p:tgtEl>
                                          <p:spTgt spid="47"/>
                                        </p:tgtEl>
                                      </p:cBhvr>
                                      <p:to x="100000" y="100000"/>
                                    </p:animScale>
                                    <p:animScale>
                                      <p:cBhvr>
                                        <p:cTn id="336" dur="26">
                                          <p:stCondLst>
                                            <p:cond delay="1312"/>
                                          </p:stCondLst>
                                        </p:cTn>
                                        <p:tgtEl>
                                          <p:spTgt spid="47"/>
                                        </p:tgtEl>
                                      </p:cBhvr>
                                      <p:to x="100000" y="80000"/>
                                    </p:animScale>
                                    <p:animScale>
                                      <p:cBhvr>
                                        <p:cTn id="337" dur="166" decel="50000">
                                          <p:stCondLst>
                                            <p:cond delay="1338"/>
                                          </p:stCondLst>
                                        </p:cTn>
                                        <p:tgtEl>
                                          <p:spTgt spid="47"/>
                                        </p:tgtEl>
                                      </p:cBhvr>
                                      <p:to x="100000" y="100000"/>
                                    </p:animScale>
                                    <p:animScale>
                                      <p:cBhvr>
                                        <p:cTn id="338" dur="26">
                                          <p:stCondLst>
                                            <p:cond delay="1642"/>
                                          </p:stCondLst>
                                        </p:cTn>
                                        <p:tgtEl>
                                          <p:spTgt spid="47"/>
                                        </p:tgtEl>
                                      </p:cBhvr>
                                      <p:to x="100000" y="90000"/>
                                    </p:animScale>
                                    <p:animScale>
                                      <p:cBhvr>
                                        <p:cTn id="339" dur="166" decel="50000">
                                          <p:stCondLst>
                                            <p:cond delay="1668"/>
                                          </p:stCondLst>
                                        </p:cTn>
                                        <p:tgtEl>
                                          <p:spTgt spid="47"/>
                                        </p:tgtEl>
                                      </p:cBhvr>
                                      <p:to x="100000" y="100000"/>
                                    </p:animScale>
                                    <p:animScale>
                                      <p:cBhvr>
                                        <p:cTn id="340" dur="26">
                                          <p:stCondLst>
                                            <p:cond delay="1808"/>
                                          </p:stCondLst>
                                        </p:cTn>
                                        <p:tgtEl>
                                          <p:spTgt spid="47"/>
                                        </p:tgtEl>
                                      </p:cBhvr>
                                      <p:to x="100000" y="95000"/>
                                    </p:animScale>
                                    <p:animScale>
                                      <p:cBhvr>
                                        <p:cTn id="341" dur="166" decel="50000">
                                          <p:stCondLst>
                                            <p:cond delay="1834"/>
                                          </p:stCondLst>
                                        </p:cTn>
                                        <p:tgtEl>
                                          <p:spTgt spid="47"/>
                                        </p:tgtEl>
                                      </p:cBhvr>
                                      <p:to x="100000" y="100000"/>
                                    </p:animScale>
                                  </p:childTnLst>
                                </p:cTn>
                              </p:par>
                              <p:par>
                                <p:cTn id="342" presetID="26" presetClass="entr" presetSubtype="0" fill="hold" grpId="0" nodeType="withEffect">
                                  <p:stCondLst>
                                    <p:cond delay="0"/>
                                  </p:stCondLst>
                                  <p:childTnLst>
                                    <p:set>
                                      <p:cBhvr>
                                        <p:cTn id="343" dur="1" fill="hold">
                                          <p:stCondLst>
                                            <p:cond delay="0"/>
                                          </p:stCondLst>
                                        </p:cTn>
                                        <p:tgtEl>
                                          <p:spTgt spid="69"/>
                                        </p:tgtEl>
                                        <p:attrNameLst>
                                          <p:attrName>style.visibility</p:attrName>
                                        </p:attrNameLst>
                                      </p:cBhvr>
                                      <p:to>
                                        <p:strVal val="visible"/>
                                      </p:to>
                                    </p:set>
                                    <p:animEffect transition="in" filter="wipe(down)">
                                      <p:cBhvr>
                                        <p:cTn id="344" dur="580">
                                          <p:stCondLst>
                                            <p:cond delay="0"/>
                                          </p:stCondLst>
                                        </p:cTn>
                                        <p:tgtEl>
                                          <p:spTgt spid="69"/>
                                        </p:tgtEl>
                                      </p:cBhvr>
                                    </p:animEffect>
                                    <p:anim calcmode="lin" valueType="num">
                                      <p:cBhvr>
                                        <p:cTn id="345" dur="1822" tmFilter="0,0; 0.14,0.36; 0.43,0.73; 0.71,0.91; 1.0,1.0">
                                          <p:stCondLst>
                                            <p:cond delay="0"/>
                                          </p:stCondLst>
                                        </p:cTn>
                                        <p:tgtEl>
                                          <p:spTgt spid="69"/>
                                        </p:tgtEl>
                                        <p:attrNameLst>
                                          <p:attrName>ppt_x</p:attrName>
                                        </p:attrNameLst>
                                      </p:cBhvr>
                                      <p:tavLst>
                                        <p:tav tm="0">
                                          <p:val>
                                            <p:strVal val="#ppt_x-0.25"/>
                                          </p:val>
                                        </p:tav>
                                        <p:tav tm="100000">
                                          <p:val>
                                            <p:strVal val="#ppt_x"/>
                                          </p:val>
                                        </p:tav>
                                      </p:tavLst>
                                    </p:anim>
                                    <p:anim calcmode="lin" valueType="num">
                                      <p:cBhvr>
                                        <p:cTn id="346" dur="664" tmFilter="0.0,0.0; 0.25,0.07; 0.50,0.2; 0.75,0.467; 1.0,1.0">
                                          <p:stCondLst>
                                            <p:cond delay="0"/>
                                          </p:stCondLst>
                                        </p:cTn>
                                        <p:tgtEl>
                                          <p:spTgt spid="69"/>
                                        </p:tgtEl>
                                        <p:attrNameLst>
                                          <p:attrName>ppt_y</p:attrName>
                                        </p:attrNameLst>
                                      </p:cBhvr>
                                      <p:tavLst>
                                        <p:tav tm="0" fmla="#ppt_y-sin(pi*$)/3">
                                          <p:val>
                                            <p:fltVal val="0.5"/>
                                          </p:val>
                                        </p:tav>
                                        <p:tav tm="100000">
                                          <p:val>
                                            <p:fltVal val="1"/>
                                          </p:val>
                                        </p:tav>
                                      </p:tavLst>
                                    </p:anim>
                                    <p:anim calcmode="lin" valueType="num">
                                      <p:cBhvr>
                                        <p:cTn id="347" dur="664" tmFilter="0, 0; 0.125,0.2665; 0.25,0.4; 0.375,0.465; 0.5,0.5;  0.625,0.535; 0.75,0.6; 0.875,0.7335; 1,1">
                                          <p:stCondLst>
                                            <p:cond delay="664"/>
                                          </p:stCondLst>
                                        </p:cTn>
                                        <p:tgtEl>
                                          <p:spTgt spid="69"/>
                                        </p:tgtEl>
                                        <p:attrNameLst>
                                          <p:attrName>ppt_y</p:attrName>
                                        </p:attrNameLst>
                                      </p:cBhvr>
                                      <p:tavLst>
                                        <p:tav tm="0" fmla="#ppt_y-sin(pi*$)/9">
                                          <p:val>
                                            <p:fltVal val="0"/>
                                          </p:val>
                                        </p:tav>
                                        <p:tav tm="100000">
                                          <p:val>
                                            <p:fltVal val="1"/>
                                          </p:val>
                                        </p:tav>
                                      </p:tavLst>
                                    </p:anim>
                                    <p:anim calcmode="lin" valueType="num">
                                      <p:cBhvr>
                                        <p:cTn id="348" dur="332" tmFilter="0, 0; 0.125,0.2665; 0.25,0.4; 0.375,0.465; 0.5,0.5;  0.625,0.535; 0.75,0.6; 0.875,0.7335; 1,1">
                                          <p:stCondLst>
                                            <p:cond delay="1324"/>
                                          </p:stCondLst>
                                        </p:cTn>
                                        <p:tgtEl>
                                          <p:spTgt spid="69"/>
                                        </p:tgtEl>
                                        <p:attrNameLst>
                                          <p:attrName>ppt_y</p:attrName>
                                        </p:attrNameLst>
                                      </p:cBhvr>
                                      <p:tavLst>
                                        <p:tav tm="0" fmla="#ppt_y-sin(pi*$)/27">
                                          <p:val>
                                            <p:fltVal val="0"/>
                                          </p:val>
                                        </p:tav>
                                        <p:tav tm="100000">
                                          <p:val>
                                            <p:fltVal val="1"/>
                                          </p:val>
                                        </p:tav>
                                      </p:tavLst>
                                    </p:anim>
                                    <p:anim calcmode="lin" valueType="num">
                                      <p:cBhvr>
                                        <p:cTn id="349" dur="164" tmFilter="0, 0; 0.125,0.2665; 0.25,0.4; 0.375,0.465; 0.5,0.5;  0.625,0.535; 0.75,0.6; 0.875,0.7335; 1,1">
                                          <p:stCondLst>
                                            <p:cond delay="1656"/>
                                          </p:stCondLst>
                                        </p:cTn>
                                        <p:tgtEl>
                                          <p:spTgt spid="69"/>
                                        </p:tgtEl>
                                        <p:attrNameLst>
                                          <p:attrName>ppt_y</p:attrName>
                                        </p:attrNameLst>
                                      </p:cBhvr>
                                      <p:tavLst>
                                        <p:tav tm="0" fmla="#ppt_y-sin(pi*$)/81">
                                          <p:val>
                                            <p:fltVal val="0"/>
                                          </p:val>
                                        </p:tav>
                                        <p:tav tm="100000">
                                          <p:val>
                                            <p:fltVal val="1"/>
                                          </p:val>
                                        </p:tav>
                                      </p:tavLst>
                                    </p:anim>
                                    <p:animScale>
                                      <p:cBhvr>
                                        <p:cTn id="350" dur="26">
                                          <p:stCondLst>
                                            <p:cond delay="650"/>
                                          </p:stCondLst>
                                        </p:cTn>
                                        <p:tgtEl>
                                          <p:spTgt spid="69"/>
                                        </p:tgtEl>
                                      </p:cBhvr>
                                      <p:to x="100000" y="60000"/>
                                    </p:animScale>
                                    <p:animScale>
                                      <p:cBhvr>
                                        <p:cTn id="351" dur="166" decel="50000">
                                          <p:stCondLst>
                                            <p:cond delay="676"/>
                                          </p:stCondLst>
                                        </p:cTn>
                                        <p:tgtEl>
                                          <p:spTgt spid="69"/>
                                        </p:tgtEl>
                                      </p:cBhvr>
                                      <p:to x="100000" y="100000"/>
                                    </p:animScale>
                                    <p:animScale>
                                      <p:cBhvr>
                                        <p:cTn id="352" dur="26">
                                          <p:stCondLst>
                                            <p:cond delay="1312"/>
                                          </p:stCondLst>
                                        </p:cTn>
                                        <p:tgtEl>
                                          <p:spTgt spid="69"/>
                                        </p:tgtEl>
                                      </p:cBhvr>
                                      <p:to x="100000" y="80000"/>
                                    </p:animScale>
                                    <p:animScale>
                                      <p:cBhvr>
                                        <p:cTn id="353" dur="166" decel="50000">
                                          <p:stCondLst>
                                            <p:cond delay="1338"/>
                                          </p:stCondLst>
                                        </p:cTn>
                                        <p:tgtEl>
                                          <p:spTgt spid="69"/>
                                        </p:tgtEl>
                                      </p:cBhvr>
                                      <p:to x="100000" y="100000"/>
                                    </p:animScale>
                                    <p:animScale>
                                      <p:cBhvr>
                                        <p:cTn id="354" dur="26">
                                          <p:stCondLst>
                                            <p:cond delay="1642"/>
                                          </p:stCondLst>
                                        </p:cTn>
                                        <p:tgtEl>
                                          <p:spTgt spid="69"/>
                                        </p:tgtEl>
                                      </p:cBhvr>
                                      <p:to x="100000" y="90000"/>
                                    </p:animScale>
                                    <p:animScale>
                                      <p:cBhvr>
                                        <p:cTn id="355" dur="166" decel="50000">
                                          <p:stCondLst>
                                            <p:cond delay="1668"/>
                                          </p:stCondLst>
                                        </p:cTn>
                                        <p:tgtEl>
                                          <p:spTgt spid="69"/>
                                        </p:tgtEl>
                                      </p:cBhvr>
                                      <p:to x="100000" y="100000"/>
                                    </p:animScale>
                                    <p:animScale>
                                      <p:cBhvr>
                                        <p:cTn id="356" dur="26">
                                          <p:stCondLst>
                                            <p:cond delay="1808"/>
                                          </p:stCondLst>
                                        </p:cTn>
                                        <p:tgtEl>
                                          <p:spTgt spid="69"/>
                                        </p:tgtEl>
                                      </p:cBhvr>
                                      <p:to x="100000" y="95000"/>
                                    </p:animScale>
                                    <p:animScale>
                                      <p:cBhvr>
                                        <p:cTn id="357" dur="166" decel="50000">
                                          <p:stCondLst>
                                            <p:cond delay="1834"/>
                                          </p:stCondLst>
                                        </p:cTn>
                                        <p:tgtEl>
                                          <p:spTgt spid="69"/>
                                        </p:tgtEl>
                                      </p:cBhvr>
                                      <p:to x="100000" y="100000"/>
                                    </p:animScale>
                                  </p:childTnLst>
                                </p:cTn>
                              </p:par>
                              <p:par>
                                <p:cTn id="358" presetID="26" presetClass="entr" presetSubtype="0" fill="hold" grpId="0" nodeType="withEffect">
                                  <p:stCondLst>
                                    <p:cond delay="0"/>
                                  </p:stCondLst>
                                  <p:childTnLst>
                                    <p:set>
                                      <p:cBhvr>
                                        <p:cTn id="359" dur="1" fill="hold">
                                          <p:stCondLst>
                                            <p:cond delay="0"/>
                                          </p:stCondLst>
                                        </p:cTn>
                                        <p:tgtEl>
                                          <p:spTgt spid="70"/>
                                        </p:tgtEl>
                                        <p:attrNameLst>
                                          <p:attrName>style.visibility</p:attrName>
                                        </p:attrNameLst>
                                      </p:cBhvr>
                                      <p:to>
                                        <p:strVal val="visible"/>
                                      </p:to>
                                    </p:set>
                                    <p:animEffect transition="in" filter="wipe(down)">
                                      <p:cBhvr>
                                        <p:cTn id="360" dur="580">
                                          <p:stCondLst>
                                            <p:cond delay="0"/>
                                          </p:stCondLst>
                                        </p:cTn>
                                        <p:tgtEl>
                                          <p:spTgt spid="70"/>
                                        </p:tgtEl>
                                      </p:cBhvr>
                                    </p:animEffect>
                                    <p:anim calcmode="lin" valueType="num">
                                      <p:cBhvr>
                                        <p:cTn id="361" dur="1822" tmFilter="0,0; 0.14,0.36; 0.43,0.73; 0.71,0.91; 1.0,1.0">
                                          <p:stCondLst>
                                            <p:cond delay="0"/>
                                          </p:stCondLst>
                                        </p:cTn>
                                        <p:tgtEl>
                                          <p:spTgt spid="70"/>
                                        </p:tgtEl>
                                        <p:attrNameLst>
                                          <p:attrName>ppt_x</p:attrName>
                                        </p:attrNameLst>
                                      </p:cBhvr>
                                      <p:tavLst>
                                        <p:tav tm="0">
                                          <p:val>
                                            <p:strVal val="#ppt_x-0.25"/>
                                          </p:val>
                                        </p:tav>
                                        <p:tav tm="100000">
                                          <p:val>
                                            <p:strVal val="#ppt_x"/>
                                          </p:val>
                                        </p:tav>
                                      </p:tavLst>
                                    </p:anim>
                                    <p:anim calcmode="lin" valueType="num">
                                      <p:cBhvr>
                                        <p:cTn id="362" dur="664" tmFilter="0.0,0.0; 0.25,0.07; 0.50,0.2; 0.75,0.467; 1.0,1.0">
                                          <p:stCondLst>
                                            <p:cond delay="0"/>
                                          </p:stCondLst>
                                        </p:cTn>
                                        <p:tgtEl>
                                          <p:spTgt spid="70"/>
                                        </p:tgtEl>
                                        <p:attrNameLst>
                                          <p:attrName>ppt_y</p:attrName>
                                        </p:attrNameLst>
                                      </p:cBhvr>
                                      <p:tavLst>
                                        <p:tav tm="0" fmla="#ppt_y-sin(pi*$)/3">
                                          <p:val>
                                            <p:fltVal val="0.5"/>
                                          </p:val>
                                        </p:tav>
                                        <p:tav tm="100000">
                                          <p:val>
                                            <p:fltVal val="1"/>
                                          </p:val>
                                        </p:tav>
                                      </p:tavLst>
                                    </p:anim>
                                    <p:anim calcmode="lin" valueType="num">
                                      <p:cBhvr>
                                        <p:cTn id="363" dur="664" tmFilter="0, 0; 0.125,0.2665; 0.25,0.4; 0.375,0.465; 0.5,0.5;  0.625,0.535; 0.75,0.6; 0.875,0.7335; 1,1">
                                          <p:stCondLst>
                                            <p:cond delay="664"/>
                                          </p:stCondLst>
                                        </p:cTn>
                                        <p:tgtEl>
                                          <p:spTgt spid="70"/>
                                        </p:tgtEl>
                                        <p:attrNameLst>
                                          <p:attrName>ppt_y</p:attrName>
                                        </p:attrNameLst>
                                      </p:cBhvr>
                                      <p:tavLst>
                                        <p:tav tm="0" fmla="#ppt_y-sin(pi*$)/9">
                                          <p:val>
                                            <p:fltVal val="0"/>
                                          </p:val>
                                        </p:tav>
                                        <p:tav tm="100000">
                                          <p:val>
                                            <p:fltVal val="1"/>
                                          </p:val>
                                        </p:tav>
                                      </p:tavLst>
                                    </p:anim>
                                    <p:anim calcmode="lin" valueType="num">
                                      <p:cBhvr>
                                        <p:cTn id="364" dur="332" tmFilter="0, 0; 0.125,0.2665; 0.25,0.4; 0.375,0.465; 0.5,0.5;  0.625,0.535; 0.75,0.6; 0.875,0.7335; 1,1">
                                          <p:stCondLst>
                                            <p:cond delay="1324"/>
                                          </p:stCondLst>
                                        </p:cTn>
                                        <p:tgtEl>
                                          <p:spTgt spid="70"/>
                                        </p:tgtEl>
                                        <p:attrNameLst>
                                          <p:attrName>ppt_y</p:attrName>
                                        </p:attrNameLst>
                                      </p:cBhvr>
                                      <p:tavLst>
                                        <p:tav tm="0" fmla="#ppt_y-sin(pi*$)/27">
                                          <p:val>
                                            <p:fltVal val="0"/>
                                          </p:val>
                                        </p:tav>
                                        <p:tav tm="100000">
                                          <p:val>
                                            <p:fltVal val="1"/>
                                          </p:val>
                                        </p:tav>
                                      </p:tavLst>
                                    </p:anim>
                                    <p:anim calcmode="lin" valueType="num">
                                      <p:cBhvr>
                                        <p:cTn id="365" dur="164" tmFilter="0, 0; 0.125,0.2665; 0.25,0.4; 0.375,0.465; 0.5,0.5;  0.625,0.535; 0.75,0.6; 0.875,0.7335; 1,1">
                                          <p:stCondLst>
                                            <p:cond delay="1656"/>
                                          </p:stCondLst>
                                        </p:cTn>
                                        <p:tgtEl>
                                          <p:spTgt spid="70"/>
                                        </p:tgtEl>
                                        <p:attrNameLst>
                                          <p:attrName>ppt_y</p:attrName>
                                        </p:attrNameLst>
                                      </p:cBhvr>
                                      <p:tavLst>
                                        <p:tav tm="0" fmla="#ppt_y-sin(pi*$)/81">
                                          <p:val>
                                            <p:fltVal val="0"/>
                                          </p:val>
                                        </p:tav>
                                        <p:tav tm="100000">
                                          <p:val>
                                            <p:fltVal val="1"/>
                                          </p:val>
                                        </p:tav>
                                      </p:tavLst>
                                    </p:anim>
                                    <p:animScale>
                                      <p:cBhvr>
                                        <p:cTn id="366" dur="26">
                                          <p:stCondLst>
                                            <p:cond delay="650"/>
                                          </p:stCondLst>
                                        </p:cTn>
                                        <p:tgtEl>
                                          <p:spTgt spid="70"/>
                                        </p:tgtEl>
                                      </p:cBhvr>
                                      <p:to x="100000" y="60000"/>
                                    </p:animScale>
                                    <p:animScale>
                                      <p:cBhvr>
                                        <p:cTn id="367" dur="166" decel="50000">
                                          <p:stCondLst>
                                            <p:cond delay="676"/>
                                          </p:stCondLst>
                                        </p:cTn>
                                        <p:tgtEl>
                                          <p:spTgt spid="70"/>
                                        </p:tgtEl>
                                      </p:cBhvr>
                                      <p:to x="100000" y="100000"/>
                                    </p:animScale>
                                    <p:animScale>
                                      <p:cBhvr>
                                        <p:cTn id="368" dur="26">
                                          <p:stCondLst>
                                            <p:cond delay="1312"/>
                                          </p:stCondLst>
                                        </p:cTn>
                                        <p:tgtEl>
                                          <p:spTgt spid="70"/>
                                        </p:tgtEl>
                                      </p:cBhvr>
                                      <p:to x="100000" y="80000"/>
                                    </p:animScale>
                                    <p:animScale>
                                      <p:cBhvr>
                                        <p:cTn id="369" dur="166" decel="50000">
                                          <p:stCondLst>
                                            <p:cond delay="1338"/>
                                          </p:stCondLst>
                                        </p:cTn>
                                        <p:tgtEl>
                                          <p:spTgt spid="70"/>
                                        </p:tgtEl>
                                      </p:cBhvr>
                                      <p:to x="100000" y="100000"/>
                                    </p:animScale>
                                    <p:animScale>
                                      <p:cBhvr>
                                        <p:cTn id="370" dur="26">
                                          <p:stCondLst>
                                            <p:cond delay="1642"/>
                                          </p:stCondLst>
                                        </p:cTn>
                                        <p:tgtEl>
                                          <p:spTgt spid="70"/>
                                        </p:tgtEl>
                                      </p:cBhvr>
                                      <p:to x="100000" y="90000"/>
                                    </p:animScale>
                                    <p:animScale>
                                      <p:cBhvr>
                                        <p:cTn id="371" dur="166" decel="50000">
                                          <p:stCondLst>
                                            <p:cond delay="1668"/>
                                          </p:stCondLst>
                                        </p:cTn>
                                        <p:tgtEl>
                                          <p:spTgt spid="70"/>
                                        </p:tgtEl>
                                      </p:cBhvr>
                                      <p:to x="100000" y="100000"/>
                                    </p:animScale>
                                    <p:animScale>
                                      <p:cBhvr>
                                        <p:cTn id="372" dur="26">
                                          <p:stCondLst>
                                            <p:cond delay="1808"/>
                                          </p:stCondLst>
                                        </p:cTn>
                                        <p:tgtEl>
                                          <p:spTgt spid="70"/>
                                        </p:tgtEl>
                                      </p:cBhvr>
                                      <p:to x="100000" y="95000"/>
                                    </p:animScale>
                                    <p:animScale>
                                      <p:cBhvr>
                                        <p:cTn id="373" dur="166" decel="50000">
                                          <p:stCondLst>
                                            <p:cond delay="1834"/>
                                          </p:stCondLst>
                                        </p:cTn>
                                        <p:tgtEl>
                                          <p:spTgt spid="70"/>
                                        </p:tgtEl>
                                      </p:cBhvr>
                                      <p:to x="100000" y="100000"/>
                                    </p:animScale>
                                  </p:childTnLst>
                                </p:cTn>
                              </p:par>
                              <p:par>
                                <p:cTn id="374" presetID="26" presetClass="entr" presetSubtype="0" fill="hold" grpId="0" nodeType="withEffect">
                                  <p:stCondLst>
                                    <p:cond delay="0"/>
                                  </p:stCondLst>
                                  <p:childTnLst>
                                    <p:set>
                                      <p:cBhvr>
                                        <p:cTn id="375" dur="1" fill="hold">
                                          <p:stCondLst>
                                            <p:cond delay="0"/>
                                          </p:stCondLst>
                                        </p:cTn>
                                        <p:tgtEl>
                                          <p:spTgt spid="71"/>
                                        </p:tgtEl>
                                        <p:attrNameLst>
                                          <p:attrName>style.visibility</p:attrName>
                                        </p:attrNameLst>
                                      </p:cBhvr>
                                      <p:to>
                                        <p:strVal val="visible"/>
                                      </p:to>
                                    </p:set>
                                    <p:animEffect transition="in" filter="wipe(down)">
                                      <p:cBhvr>
                                        <p:cTn id="376" dur="580">
                                          <p:stCondLst>
                                            <p:cond delay="0"/>
                                          </p:stCondLst>
                                        </p:cTn>
                                        <p:tgtEl>
                                          <p:spTgt spid="71"/>
                                        </p:tgtEl>
                                      </p:cBhvr>
                                    </p:animEffect>
                                    <p:anim calcmode="lin" valueType="num">
                                      <p:cBhvr>
                                        <p:cTn id="377" dur="1822" tmFilter="0,0; 0.14,0.36; 0.43,0.73; 0.71,0.91; 1.0,1.0">
                                          <p:stCondLst>
                                            <p:cond delay="0"/>
                                          </p:stCondLst>
                                        </p:cTn>
                                        <p:tgtEl>
                                          <p:spTgt spid="71"/>
                                        </p:tgtEl>
                                        <p:attrNameLst>
                                          <p:attrName>ppt_x</p:attrName>
                                        </p:attrNameLst>
                                      </p:cBhvr>
                                      <p:tavLst>
                                        <p:tav tm="0">
                                          <p:val>
                                            <p:strVal val="#ppt_x-0.25"/>
                                          </p:val>
                                        </p:tav>
                                        <p:tav tm="100000">
                                          <p:val>
                                            <p:strVal val="#ppt_x"/>
                                          </p:val>
                                        </p:tav>
                                      </p:tavLst>
                                    </p:anim>
                                    <p:anim calcmode="lin" valueType="num">
                                      <p:cBhvr>
                                        <p:cTn id="378" dur="664" tmFilter="0.0,0.0; 0.25,0.07; 0.50,0.2; 0.75,0.467; 1.0,1.0">
                                          <p:stCondLst>
                                            <p:cond delay="0"/>
                                          </p:stCondLst>
                                        </p:cTn>
                                        <p:tgtEl>
                                          <p:spTgt spid="71"/>
                                        </p:tgtEl>
                                        <p:attrNameLst>
                                          <p:attrName>ppt_y</p:attrName>
                                        </p:attrNameLst>
                                      </p:cBhvr>
                                      <p:tavLst>
                                        <p:tav tm="0" fmla="#ppt_y-sin(pi*$)/3">
                                          <p:val>
                                            <p:fltVal val="0.5"/>
                                          </p:val>
                                        </p:tav>
                                        <p:tav tm="100000">
                                          <p:val>
                                            <p:fltVal val="1"/>
                                          </p:val>
                                        </p:tav>
                                      </p:tavLst>
                                    </p:anim>
                                    <p:anim calcmode="lin" valueType="num">
                                      <p:cBhvr>
                                        <p:cTn id="379" dur="664" tmFilter="0, 0; 0.125,0.2665; 0.25,0.4; 0.375,0.465; 0.5,0.5;  0.625,0.535; 0.75,0.6; 0.875,0.7335; 1,1">
                                          <p:stCondLst>
                                            <p:cond delay="664"/>
                                          </p:stCondLst>
                                        </p:cTn>
                                        <p:tgtEl>
                                          <p:spTgt spid="71"/>
                                        </p:tgtEl>
                                        <p:attrNameLst>
                                          <p:attrName>ppt_y</p:attrName>
                                        </p:attrNameLst>
                                      </p:cBhvr>
                                      <p:tavLst>
                                        <p:tav tm="0" fmla="#ppt_y-sin(pi*$)/9">
                                          <p:val>
                                            <p:fltVal val="0"/>
                                          </p:val>
                                        </p:tav>
                                        <p:tav tm="100000">
                                          <p:val>
                                            <p:fltVal val="1"/>
                                          </p:val>
                                        </p:tav>
                                      </p:tavLst>
                                    </p:anim>
                                    <p:anim calcmode="lin" valueType="num">
                                      <p:cBhvr>
                                        <p:cTn id="380" dur="332" tmFilter="0, 0; 0.125,0.2665; 0.25,0.4; 0.375,0.465; 0.5,0.5;  0.625,0.535; 0.75,0.6; 0.875,0.7335; 1,1">
                                          <p:stCondLst>
                                            <p:cond delay="1324"/>
                                          </p:stCondLst>
                                        </p:cTn>
                                        <p:tgtEl>
                                          <p:spTgt spid="71"/>
                                        </p:tgtEl>
                                        <p:attrNameLst>
                                          <p:attrName>ppt_y</p:attrName>
                                        </p:attrNameLst>
                                      </p:cBhvr>
                                      <p:tavLst>
                                        <p:tav tm="0" fmla="#ppt_y-sin(pi*$)/27">
                                          <p:val>
                                            <p:fltVal val="0"/>
                                          </p:val>
                                        </p:tav>
                                        <p:tav tm="100000">
                                          <p:val>
                                            <p:fltVal val="1"/>
                                          </p:val>
                                        </p:tav>
                                      </p:tavLst>
                                    </p:anim>
                                    <p:anim calcmode="lin" valueType="num">
                                      <p:cBhvr>
                                        <p:cTn id="381" dur="164" tmFilter="0, 0; 0.125,0.2665; 0.25,0.4; 0.375,0.465; 0.5,0.5;  0.625,0.535; 0.75,0.6; 0.875,0.7335; 1,1">
                                          <p:stCondLst>
                                            <p:cond delay="1656"/>
                                          </p:stCondLst>
                                        </p:cTn>
                                        <p:tgtEl>
                                          <p:spTgt spid="71"/>
                                        </p:tgtEl>
                                        <p:attrNameLst>
                                          <p:attrName>ppt_y</p:attrName>
                                        </p:attrNameLst>
                                      </p:cBhvr>
                                      <p:tavLst>
                                        <p:tav tm="0" fmla="#ppt_y-sin(pi*$)/81">
                                          <p:val>
                                            <p:fltVal val="0"/>
                                          </p:val>
                                        </p:tav>
                                        <p:tav tm="100000">
                                          <p:val>
                                            <p:fltVal val="1"/>
                                          </p:val>
                                        </p:tav>
                                      </p:tavLst>
                                    </p:anim>
                                    <p:animScale>
                                      <p:cBhvr>
                                        <p:cTn id="382" dur="26">
                                          <p:stCondLst>
                                            <p:cond delay="650"/>
                                          </p:stCondLst>
                                        </p:cTn>
                                        <p:tgtEl>
                                          <p:spTgt spid="71"/>
                                        </p:tgtEl>
                                      </p:cBhvr>
                                      <p:to x="100000" y="60000"/>
                                    </p:animScale>
                                    <p:animScale>
                                      <p:cBhvr>
                                        <p:cTn id="383" dur="166" decel="50000">
                                          <p:stCondLst>
                                            <p:cond delay="676"/>
                                          </p:stCondLst>
                                        </p:cTn>
                                        <p:tgtEl>
                                          <p:spTgt spid="71"/>
                                        </p:tgtEl>
                                      </p:cBhvr>
                                      <p:to x="100000" y="100000"/>
                                    </p:animScale>
                                    <p:animScale>
                                      <p:cBhvr>
                                        <p:cTn id="384" dur="26">
                                          <p:stCondLst>
                                            <p:cond delay="1312"/>
                                          </p:stCondLst>
                                        </p:cTn>
                                        <p:tgtEl>
                                          <p:spTgt spid="71"/>
                                        </p:tgtEl>
                                      </p:cBhvr>
                                      <p:to x="100000" y="80000"/>
                                    </p:animScale>
                                    <p:animScale>
                                      <p:cBhvr>
                                        <p:cTn id="385" dur="166" decel="50000">
                                          <p:stCondLst>
                                            <p:cond delay="1338"/>
                                          </p:stCondLst>
                                        </p:cTn>
                                        <p:tgtEl>
                                          <p:spTgt spid="71"/>
                                        </p:tgtEl>
                                      </p:cBhvr>
                                      <p:to x="100000" y="100000"/>
                                    </p:animScale>
                                    <p:animScale>
                                      <p:cBhvr>
                                        <p:cTn id="386" dur="26">
                                          <p:stCondLst>
                                            <p:cond delay="1642"/>
                                          </p:stCondLst>
                                        </p:cTn>
                                        <p:tgtEl>
                                          <p:spTgt spid="71"/>
                                        </p:tgtEl>
                                      </p:cBhvr>
                                      <p:to x="100000" y="90000"/>
                                    </p:animScale>
                                    <p:animScale>
                                      <p:cBhvr>
                                        <p:cTn id="387" dur="166" decel="50000">
                                          <p:stCondLst>
                                            <p:cond delay="1668"/>
                                          </p:stCondLst>
                                        </p:cTn>
                                        <p:tgtEl>
                                          <p:spTgt spid="71"/>
                                        </p:tgtEl>
                                      </p:cBhvr>
                                      <p:to x="100000" y="100000"/>
                                    </p:animScale>
                                    <p:animScale>
                                      <p:cBhvr>
                                        <p:cTn id="388" dur="26">
                                          <p:stCondLst>
                                            <p:cond delay="1808"/>
                                          </p:stCondLst>
                                        </p:cTn>
                                        <p:tgtEl>
                                          <p:spTgt spid="71"/>
                                        </p:tgtEl>
                                      </p:cBhvr>
                                      <p:to x="100000" y="95000"/>
                                    </p:animScale>
                                    <p:animScale>
                                      <p:cBhvr>
                                        <p:cTn id="389" dur="166" decel="50000">
                                          <p:stCondLst>
                                            <p:cond delay="1834"/>
                                          </p:stCondLst>
                                        </p:cTn>
                                        <p:tgtEl>
                                          <p:spTgt spid="71"/>
                                        </p:tgtEl>
                                      </p:cBhvr>
                                      <p:to x="100000" y="100000"/>
                                    </p:animScale>
                                  </p:childTnLst>
                                </p:cTn>
                              </p:par>
                              <p:par>
                                <p:cTn id="390" presetID="26" presetClass="entr" presetSubtype="0" fill="hold" grpId="0" nodeType="withEffect">
                                  <p:stCondLst>
                                    <p:cond delay="0"/>
                                  </p:stCondLst>
                                  <p:childTnLst>
                                    <p:set>
                                      <p:cBhvr>
                                        <p:cTn id="391" dur="1" fill="hold">
                                          <p:stCondLst>
                                            <p:cond delay="0"/>
                                          </p:stCondLst>
                                        </p:cTn>
                                        <p:tgtEl>
                                          <p:spTgt spid="84"/>
                                        </p:tgtEl>
                                        <p:attrNameLst>
                                          <p:attrName>style.visibility</p:attrName>
                                        </p:attrNameLst>
                                      </p:cBhvr>
                                      <p:to>
                                        <p:strVal val="visible"/>
                                      </p:to>
                                    </p:set>
                                    <p:animEffect transition="in" filter="wipe(down)">
                                      <p:cBhvr>
                                        <p:cTn id="392" dur="580">
                                          <p:stCondLst>
                                            <p:cond delay="0"/>
                                          </p:stCondLst>
                                        </p:cTn>
                                        <p:tgtEl>
                                          <p:spTgt spid="84"/>
                                        </p:tgtEl>
                                      </p:cBhvr>
                                    </p:animEffect>
                                    <p:anim calcmode="lin" valueType="num">
                                      <p:cBhvr>
                                        <p:cTn id="393" dur="1822" tmFilter="0,0; 0.14,0.36; 0.43,0.73; 0.71,0.91; 1.0,1.0">
                                          <p:stCondLst>
                                            <p:cond delay="0"/>
                                          </p:stCondLst>
                                        </p:cTn>
                                        <p:tgtEl>
                                          <p:spTgt spid="84"/>
                                        </p:tgtEl>
                                        <p:attrNameLst>
                                          <p:attrName>ppt_x</p:attrName>
                                        </p:attrNameLst>
                                      </p:cBhvr>
                                      <p:tavLst>
                                        <p:tav tm="0">
                                          <p:val>
                                            <p:strVal val="#ppt_x-0.25"/>
                                          </p:val>
                                        </p:tav>
                                        <p:tav tm="100000">
                                          <p:val>
                                            <p:strVal val="#ppt_x"/>
                                          </p:val>
                                        </p:tav>
                                      </p:tavLst>
                                    </p:anim>
                                    <p:anim calcmode="lin" valueType="num">
                                      <p:cBhvr>
                                        <p:cTn id="394" dur="664" tmFilter="0.0,0.0; 0.25,0.07; 0.50,0.2; 0.75,0.467; 1.0,1.0">
                                          <p:stCondLst>
                                            <p:cond delay="0"/>
                                          </p:stCondLst>
                                        </p:cTn>
                                        <p:tgtEl>
                                          <p:spTgt spid="84"/>
                                        </p:tgtEl>
                                        <p:attrNameLst>
                                          <p:attrName>ppt_y</p:attrName>
                                        </p:attrNameLst>
                                      </p:cBhvr>
                                      <p:tavLst>
                                        <p:tav tm="0" fmla="#ppt_y-sin(pi*$)/3">
                                          <p:val>
                                            <p:fltVal val="0.5"/>
                                          </p:val>
                                        </p:tav>
                                        <p:tav tm="100000">
                                          <p:val>
                                            <p:fltVal val="1"/>
                                          </p:val>
                                        </p:tav>
                                      </p:tavLst>
                                    </p:anim>
                                    <p:anim calcmode="lin" valueType="num">
                                      <p:cBhvr>
                                        <p:cTn id="395" dur="664" tmFilter="0, 0; 0.125,0.2665; 0.25,0.4; 0.375,0.465; 0.5,0.5;  0.625,0.535; 0.75,0.6; 0.875,0.7335; 1,1">
                                          <p:stCondLst>
                                            <p:cond delay="664"/>
                                          </p:stCondLst>
                                        </p:cTn>
                                        <p:tgtEl>
                                          <p:spTgt spid="84"/>
                                        </p:tgtEl>
                                        <p:attrNameLst>
                                          <p:attrName>ppt_y</p:attrName>
                                        </p:attrNameLst>
                                      </p:cBhvr>
                                      <p:tavLst>
                                        <p:tav tm="0" fmla="#ppt_y-sin(pi*$)/9">
                                          <p:val>
                                            <p:fltVal val="0"/>
                                          </p:val>
                                        </p:tav>
                                        <p:tav tm="100000">
                                          <p:val>
                                            <p:fltVal val="1"/>
                                          </p:val>
                                        </p:tav>
                                      </p:tavLst>
                                    </p:anim>
                                    <p:anim calcmode="lin" valueType="num">
                                      <p:cBhvr>
                                        <p:cTn id="396" dur="332" tmFilter="0, 0; 0.125,0.2665; 0.25,0.4; 0.375,0.465; 0.5,0.5;  0.625,0.535; 0.75,0.6; 0.875,0.7335; 1,1">
                                          <p:stCondLst>
                                            <p:cond delay="1324"/>
                                          </p:stCondLst>
                                        </p:cTn>
                                        <p:tgtEl>
                                          <p:spTgt spid="84"/>
                                        </p:tgtEl>
                                        <p:attrNameLst>
                                          <p:attrName>ppt_y</p:attrName>
                                        </p:attrNameLst>
                                      </p:cBhvr>
                                      <p:tavLst>
                                        <p:tav tm="0" fmla="#ppt_y-sin(pi*$)/27">
                                          <p:val>
                                            <p:fltVal val="0"/>
                                          </p:val>
                                        </p:tav>
                                        <p:tav tm="100000">
                                          <p:val>
                                            <p:fltVal val="1"/>
                                          </p:val>
                                        </p:tav>
                                      </p:tavLst>
                                    </p:anim>
                                    <p:anim calcmode="lin" valueType="num">
                                      <p:cBhvr>
                                        <p:cTn id="397" dur="164" tmFilter="0, 0; 0.125,0.2665; 0.25,0.4; 0.375,0.465; 0.5,0.5;  0.625,0.535; 0.75,0.6; 0.875,0.7335; 1,1">
                                          <p:stCondLst>
                                            <p:cond delay="1656"/>
                                          </p:stCondLst>
                                        </p:cTn>
                                        <p:tgtEl>
                                          <p:spTgt spid="84"/>
                                        </p:tgtEl>
                                        <p:attrNameLst>
                                          <p:attrName>ppt_y</p:attrName>
                                        </p:attrNameLst>
                                      </p:cBhvr>
                                      <p:tavLst>
                                        <p:tav tm="0" fmla="#ppt_y-sin(pi*$)/81">
                                          <p:val>
                                            <p:fltVal val="0"/>
                                          </p:val>
                                        </p:tav>
                                        <p:tav tm="100000">
                                          <p:val>
                                            <p:fltVal val="1"/>
                                          </p:val>
                                        </p:tav>
                                      </p:tavLst>
                                    </p:anim>
                                    <p:animScale>
                                      <p:cBhvr>
                                        <p:cTn id="398" dur="26">
                                          <p:stCondLst>
                                            <p:cond delay="650"/>
                                          </p:stCondLst>
                                        </p:cTn>
                                        <p:tgtEl>
                                          <p:spTgt spid="84"/>
                                        </p:tgtEl>
                                      </p:cBhvr>
                                      <p:to x="100000" y="60000"/>
                                    </p:animScale>
                                    <p:animScale>
                                      <p:cBhvr>
                                        <p:cTn id="399" dur="166" decel="50000">
                                          <p:stCondLst>
                                            <p:cond delay="676"/>
                                          </p:stCondLst>
                                        </p:cTn>
                                        <p:tgtEl>
                                          <p:spTgt spid="84"/>
                                        </p:tgtEl>
                                      </p:cBhvr>
                                      <p:to x="100000" y="100000"/>
                                    </p:animScale>
                                    <p:animScale>
                                      <p:cBhvr>
                                        <p:cTn id="400" dur="26">
                                          <p:stCondLst>
                                            <p:cond delay="1312"/>
                                          </p:stCondLst>
                                        </p:cTn>
                                        <p:tgtEl>
                                          <p:spTgt spid="84"/>
                                        </p:tgtEl>
                                      </p:cBhvr>
                                      <p:to x="100000" y="80000"/>
                                    </p:animScale>
                                    <p:animScale>
                                      <p:cBhvr>
                                        <p:cTn id="401" dur="166" decel="50000">
                                          <p:stCondLst>
                                            <p:cond delay="1338"/>
                                          </p:stCondLst>
                                        </p:cTn>
                                        <p:tgtEl>
                                          <p:spTgt spid="84"/>
                                        </p:tgtEl>
                                      </p:cBhvr>
                                      <p:to x="100000" y="100000"/>
                                    </p:animScale>
                                    <p:animScale>
                                      <p:cBhvr>
                                        <p:cTn id="402" dur="26">
                                          <p:stCondLst>
                                            <p:cond delay="1642"/>
                                          </p:stCondLst>
                                        </p:cTn>
                                        <p:tgtEl>
                                          <p:spTgt spid="84"/>
                                        </p:tgtEl>
                                      </p:cBhvr>
                                      <p:to x="100000" y="90000"/>
                                    </p:animScale>
                                    <p:animScale>
                                      <p:cBhvr>
                                        <p:cTn id="403" dur="166" decel="50000">
                                          <p:stCondLst>
                                            <p:cond delay="1668"/>
                                          </p:stCondLst>
                                        </p:cTn>
                                        <p:tgtEl>
                                          <p:spTgt spid="84"/>
                                        </p:tgtEl>
                                      </p:cBhvr>
                                      <p:to x="100000" y="100000"/>
                                    </p:animScale>
                                    <p:animScale>
                                      <p:cBhvr>
                                        <p:cTn id="404" dur="26">
                                          <p:stCondLst>
                                            <p:cond delay="1808"/>
                                          </p:stCondLst>
                                        </p:cTn>
                                        <p:tgtEl>
                                          <p:spTgt spid="84"/>
                                        </p:tgtEl>
                                      </p:cBhvr>
                                      <p:to x="100000" y="95000"/>
                                    </p:animScale>
                                    <p:animScale>
                                      <p:cBhvr>
                                        <p:cTn id="405" dur="166" decel="50000">
                                          <p:stCondLst>
                                            <p:cond delay="1834"/>
                                          </p:stCondLst>
                                        </p:cTn>
                                        <p:tgtEl>
                                          <p:spTgt spid="84"/>
                                        </p:tgtEl>
                                      </p:cBhvr>
                                      <p:to x="100000" y="100000"/>
                                    </p:animScale>
                                  </p:childTnLst>
                                </p:cTn>
                              </p:par>
                            </p:childTnLst>
                          </p:cTn>
                        </p:par>
                      </p:childTnLst>
                    </p:cTn>
                  </p:par>
                  <p:par>
                    <p:cTn id="406" fill="hold">
                      <p:stCondLst>
                        <p:cond delay="indefinite"/>
                      </p:stCondLst>
                      <p:childTnLst>
                        <p:par>
                          <p:cTn id="407" fill="hold">
                            <p:stCondLst>
                              <p:cond delay="0"/>
                            </p:stCondLst>
                            <p:childTnLst>
                              <p:par>
                                <p:cTn id="408" presetID="26" presetClass="entr" presetSubtype="0" fill="hold" grpId="0" nodeType="clickEffect">
                                  <p:stCondLst>
                                    <p:cond delay="0"/>
                                  </p:stCondLst>
                                  <p:childTnLst>
                                    <p:set>
                                      <p:cBhvr>
                                        <p:cTn id="409" dur="1" fill="hold">
                                          <p:stCondLst>
                                            <p:cond delay="0"/>
                                          </p:stCondLst>
                                        </p:cTn>
                                        <p:tgtEl>
                                          <p:spTgt spid="44"/>
                                        </p:tgtEl>
                                        <p:attrNameLst>
                                          <p:attrName>style.visibility</p:attrName>
                                        </p:attrNameLst>
                                      </p:cBhvr>
                                      <p:to>
                                        <p:strVal val="visible"/>
                                      </p:to>
                                    </p:set>
                                    <p:animEffect transition="in" filter="wipe(down)">
                                      <p:cBhvr>
                                        <p:cTn id="410" dur="580">
                                          <p:stCondLst>
                                            <p:cond delay="0"/>
                                          </p:stCondLst>
                                        </p:cTn>
                                        <p:tgtEl>
                                          <p:spTgt spid="44"/>
                                        </p:tgtEl>
                                      </p:cBhvr>
                                    </p:animEffect>
                                    <p:anim calcmode="lin" valueType="num">
                                      <p:cBhvr>
                                        <p:cTn id="411" dur="1822" tmFilter="0,0; 0.14,0.36; 0.43,0.73; 0.71,0.91; 1.0,1.0">
                                          <p:stCondLst>
                                            <p:cond delay="0"/>
                                          </p:stCondLst>
                                        </p:cTn>
                                        <p:tgtEl>
                                          <p:spTgt spid="44"/>
                                        </p:tgtEl>
                                        <p:attrNameLst>
                                          <p:attrName>ppt_x</p:attrName>
                                        </p:attrNameLst>
                                      </p:cBhvr>
                                      <p:tavLst>
                                        <p:tav tm="0">
                                          <p:val>
                                            <p:strVal val="#ppt_x-0.25"/>
                                          </p:val>
                                        </p:tav>
                                        <p:tav tm="100000">
                                          <p:val>
                                            <p:strVal val="#ppt_x"/>
                                          </p:val>
                                        </p:tav>
                                      </p:tavLst>
                                    </p:anim>
                                    <p:anim calcmode="lin" valueType="num">
                                      <p:cBhvr>
                                        <p:cTn id="412" dur="664" tmFilter="0.0,0.0; 0.25,0.07; 0.50,0.2; 0.75,0.467; 1.0,1.0">
                                          <p:stCondLst>
                                            <p:cond delay="0"/>
                                          </p:stCondLst>
                                        </p:cTn>
                                        <p:tgtEl>
                                          <p:spTgt spid="44"/>
                                        </p:tgtEl>
                                        <p:attrNameLst>
                                          <p:attrName>ppt_y</p:attrName>
                                        </p:attrNameLst>
                                      </p:cBhvr>
                                      <p:tavLst>
                                        <p:tav tm="0" fmla="#ppt_y-sin(pi*$)/3">
                                          <p:val>
                                            <p:fltVal val="0.5"/>
                                          </p:val>
                                        </p:tav>
                                        <p:tav tm="100000">
                                          <p:val>
                                            <p:fltVal val="1"/>
                                          </p:val>
                                        </p:tav>
                                      </p:tavLst>
                                    </p:anim>
                                    <p:anim calcmode="lin" valueType="num">
                                      <p:cBhvr>
                                        <p:cTn id="413" dur="664" tmFilter="0, 0; 0.125,0.2665; 0.25,0.4; 0.375,0.465; 0.5,0.5;  0.625,0.535; 0.75,0.6; 0.875,0.7335; 1,1">
                                          <p:stCondLst>
                                            <p:cond delay="664"/>
                                          </p:stCondLst>
                                        </p:cTn>
                                        <p:tgtEl>
                                          <p:spTgt spid="44"/>
                                        </p:tgtEl>
                                        <p:attrNameLst>
                                          <p:attrName>ppt_y</p:attrName>
                                        </p:attrNameLst>
                                      </p:cBhvr>
                                      <p:tavLst>
                                        <p:tav tm="0" fmla="#ppt_y-sin(pi*$)/9">
                                          <p:val>
                                            <p:fltVal val="0"/>
                                          </p:val>
                                        </p:tav>
                                        <p:tav tm="100000">
                                          <p:val>
                                            <p:fltVal val="1"/>
                                          </p:val>
                                        </p:tav>
                                      </p:tavLst>
                                    </p:anim>
                                    <p:anim calcmode="lin" valueType="num">
                                      <p:cBhvr>
                                        <p:cTn id="414" dur="332" tmFilter="0, 0; 0.125,0.2665; 0.25,0.4; 0.375,0.465; 0.5,0.5;  0.625,0.535; 0.75,0.6; 0.875,0.7335; 1,1">
                                          <p:stCondLst>
                                            <p:cond delay="1324"/>
                                          </p:stCondLst>
                                        </p:cTn>
                                        <p:tgtEl>
                                          <p:spTgt spid="44"/>
                                        </p:tgtEl>
                                        <p:attrNameLst>
                                          <p:attrName>ppt_y</p:attrName>
                                        </p:attrNameLst>
                                      </p:cBhvr>
                                      <p:tavLst>
                                        <p:tav tm="0" fmla="#ppt_y-sin(pi*$)/27">
                                          <p:val>
                                            <p:fltVal val="0"/>
                                          </p:val>
                                        </p:tav>
                                        <p:tav tm="100000">
                                          <p:val>
                                            <p:fltVal val="1"/>
                                          </p:val>
                                        </p:tav>
                                      </p:tavLst>
                                    </p:anim>
                                    <p:anim calcmode="lin" valueType="num">
                                      <p:cBhvr>
                                        <p:cTn id="415" dur="164" tmFilter="0, 0; 0.125,0.2665; 0.25,0.4; 0.375,0.465; 0.5,0.5;  0.625,0.535; 0.75,0.6; 0.875,0.7335; 1,1">
                                          <p:stCondLst>
                                            <p:cond delay="1656"/>
                                          </p:stCondLst>
                                        </p:cTn>
                                        <p:tgtEl>
                                          <p:spTgt spid="44"/>
                                        </p:tgtEl>
                                        <p:attrNameLst>
                                          <p:attrName>ppt_y</p:attrName>
                                        </p:attrNameLst>
                                      </p:cBhvr>
                                      <p:tavLst>
                                        <p:tav tm="0" fmla="#ppt_y-sin(pi*$)/81">
                                          <p:val>
                                            <p:fltVal val="0"/>
                                          </p:val>
                                        </p:tav>
                                        <p:tav tm="100000">
                                          <p:val>
                                            <p:fltVal val="1"/>
                                          </p:val>
                                        </p:tav>
                                      </p:tavLst>
                                    </p:anim>
                                    <p:animScale>
                                      <p:cBhvr>
                                        <p:cTn id="416" dur="26">
                                          <p:stCondLst>
                                            <p:cond delay="650"/>
                                          </p:stCondLst>
                                        </p:cTn>
                                        <p:tgtEl>
                                          <p:spTgt spid="44"/>
                                        </p:tgtEl>
                                      </p:cBhvr>
                                      <p:to x="100000" y="60000"/>
                                    </p:animScale>
                                    <p:animScale>
                                      <p:cBhvr>
                                        <p:cTn id="417" dur="166" decel="50000">
                                          <p:stCondLst>
                                            <p:cond delay="676"/>
                                          </p:stCondLst>
                                        </p:cTn>
                                        <p:tgtEl>
                                          <p:spTgt spid="44"/>
                                        </p:tgtEl>
                                      </p:cBhvr>
                                      <p:to x="100000" y="100000"/>
                                    </p:animScale>
                                    <p:animScale>
                                      <p:cBhvr>
                                        <p:cTn id="418" dur="26">
                                          <p:stCondLst>
                                            <p:cond delay="1312"/>
                                          </p:stCondLst>
                                        </p:cTn>
                                        <p:tgtEl>
                                          <p:spTgt spid="44"/>
                                        </p:tgtEl>
                                      </p:cBhvr>
                                      <p:to x="100000" y="80000"/>
                                    </p:animScale>
                                    <p:animScale>
                                      <p:cBhvr>
                                        <p:cTn id="419" dur="166" decel="50000">
                                          <p:stCondLst>
                                            <p:cond delay="1338"/>
                                          </p:stCondLst>
                                        </p:cTn>
                                        <p:tgtEl>
                                          <p:spTgt spid="44"/>
                                        </p:tgtEl>
                                      </p:cBhvr>
                                      <p:to x="100000" y="100000"/>
                                    </p:animScale>
                                    <p:animScale>
                                      <p:cBhvr>
                                        <p:cTn id="420" dur="26">
                                          <p:stCondLst>
                                            <p:cond delay="1642"/>
                                          </p:stCondLst>
                                        </p:cTn>
                                        <p:tgtEl>
                                          <p:spTgt spid="44"/>
                                        </p:tgtEl>
                                      </p:cBhvr>
                                      <p:to x="100000" y="90000"/>
                                    </p:animScale>
                                    <p:animScale>
                                      <p:cBhvr>
                                        <p:cTn id="421" dur="166" decel="50000">
                                          <p:stCondLst>
                                            <p:cond delay="1668"/>
                                          </p:stCondLst>
                                        </p:cTn>
                                        <p:tgtEl>
                                          <p:spTgt spid="44"/>
                                        </p:tgtEl>
                                      </p:cBhvr>
                                      <p:to x="100000" y="100000"/>
                                    </p:animScale>
                                    <p:animScale>
                                      <p:cBhvr>
                                        <p:cTn id="422" dur="26">
                                          <p:stCondLst>
                                            <p:cond delay="1808"/>
                                          </p:stCondLst>
                                        </p:cTn>
                                        <p:tgtEl>
                                          <p:spTgt spid="44"/>
                                        </p:tgtEl>
                                      </p:cBhvr>
                                      <p:to x="100000" y="95000"/>
                                    </p:animScale>
                                    <p:animScale>
                                      <p:cBhvr>
                                        <p:cTn id="423" dur="166" decel="50000">
                                          <p:stCondLst>
                                            <p:cond delay="1834"/>
                                          </p:stCondLst>
                                        </p:cTn>
                                        <p:tgtEl>
                                          <p:spTgt spid="44"/>
                                        </p:tgtEl>
                                      </p:cBhvr>
                                      <p:to x="100000" y="100000"/>
                                    </p:animScale>
                                  </p:childTnLst>
                                </p:cTn>
                              </p:par>
                              <p:par>
                                <p:cTn id="424" presetID="26" presetClass="entr" presetSubtype="0" fill="hold" grpId="0" nodeType="withEffect">
                                  <p:stCondLst>
                                    <p:cond delay="0"/>
                                  </p:stCondLst>
                                  <p:childTnLst>
                                    <p:set>
                                      <p:cBhvr>
                                        <p:cTn id="425" dur="1" fill="hold">
                                          <p:stCondLst>
                                            <p:cond delay="0"/>
                                          </p:stCondLst>
                                        </p:cTn>
                                        <p:tgtEl>
                                          <p:spTgt spid="50"/>
                                        </p:tgtEl>
                                        <p:attrNameLst>
                                          <p:attrName>style.visibility</p:attrName>
                                        </p:attrNameLst>
                                      </p:cBhvr>
                                      <p:to>
                                        <p:strVal val="visible"/>
                                      </p:to>
                                    </p:set>
                                    <p:animEffect transition="in" filter="wipe(down)">
                                      <p:cBhvr>
                                        <p:cTn id="426" dur="580">
                                          <p:stCondLst>
                                            <p:cond delay="0"/>
                                          </p:stCondLst>
                                        </p:cTn>
                                        <p:tgtEl>
                                          <p:spTgt spid="50"/>
                                        </p:tgtEl>
                                      </p:cBhvr>
                                    </p:animEffect>
                                    <p:anim calcmode="lin" valueType="num">
                                      <p:cBhvr>
                                        <p:cTn id="427" dur="1822" tmFilter="0,0; 0.14,0.36; 0.43,0.73; 0.71,0.91; 1.0,1.0">
                                          <p:stCondLst>
                                            <p:cond delay="0"/>
                                          </p:stCondLst>
                                        </p:cTn>
                                        <p:tgtEl>
                                          <p:spTgt spid="50"/>
                                        </p:tgtEl>
                                        <p:attrNameLst>
                                          <p:attrName>ppt_x</p:attrName>
                                        </p:attrNameLst>
                                      </p:cBhvr>
                                      <p:tavLst>
                                        <p:tav tm="0">
                                          <p:val>
                                            <p:strVal val="#ppt_x-0.25"/>
                                          </p:val>
                                        </p:tav>
                                        <p:tav tm="100000">
                                          <p:val>
                                            <p:strVal val="#ppt_x"/>
                                          </p:val>
                                        </p:tav>
                                      </p:tavLst>
                                    </p:anim>
                                    <p:anim calcmode="lin" valueType="num">
                                      <p:cBhvr>
                                        <p:cTn id="428" dur="664" tmFilter="0.0,0.0; 0.25,0.07; 0.50,0.2; 0.75,0.467; 1.0,1.0">
                                          <p:stCondLst>
                                            <p:cond delay="0"/>
                                          </p:stCondLst>
                                        </p:cTn>
                                        <p:tgtEl>
                                          <p:spTgt spid="50"/>
                                        </p:tgtEl>
                                        <p:attrNameLst>
                                          <p:attrName>ppt_y</p:attrName>
                                        </p:attrNameLst>
                                      </p:cBhvr>
                                      <p:tavLst>
                                        <p:tav tm="0" fmla="#ppt_y-sin(pi*$)/3">
                                          <p:val>
                                            <p:fltVal val="0.5"/>
                                          </p:val>
                                        </p:tav>
                                        <p:tav tm="100000">
                                          <p:val>
                                            <p:fltVal val="1"/>
                                          </p:val>
                                        </p:tav>
                                      </p:tavLst>
                                    </p:anim>
                                    <p:anim calcmode="lin" valueType="num">
                                      <p:cBhvr>
                                        <p:cTn id="429" dur="664" tmFilter="0, 0; 0.125,0.2665; 0.25,0.4; 0.375,0.465; 0.5,0.5;  0.625,0.535; 0.75,0.6; 0.875,0.7335; 1,1">
                                          <p:stCondLst>
                                            <p:cond delay="664"/>
                                          </p:stCondLst>
                                        </p:cTn>
                                        <p:tgtEl>
                                          <p:spTgt spid="50"/>
                                        </p:tgtEl>
                                        <p:attrNameLst>
                                          <p:attrName>ppt_y</p:attrName>
                                        </p:attrNameLst>
                                      </p:cBhvr>
                                      <p:tavLst>
                                        <p:tav tm="0" fmla="#ppt_y-sin(pi*$)/9">
                                          <p:val>
                                            <p:fltVal val="0"/>
                                          </p:val>
                                        </p:tav>
                                        <p:tav tm="100000">
                                          <p:val>
                                            <p:fltVal val="1"/>
                                          </p:val>
                                        </p:tav>
                                      </p:tavLst>
                                    </p:anim>
                                    <p:anim calcmode="lin" valueType="num">
                                      <p:cBhvr>
                                        <p:cTn id="430" dur="332" tmFilter="0, 0; 0.125,0.2665; 0.25,0.4; 0.375,0.465; 0.5,0.5;  0.625,0.535; 0.75,0.6; 0.875,0.7335; 1,1">
                                          <p:stCondLst>
                                            <p:cond delay="1324"/>
                                          </p:stCondLst>
                                        </p:cTn>
                                        <p:tgtEl>
                                          <p:spTgt spid="50"/>
                                        </p:tgtEl>
                                        <p:attrNameLst>
                                          <p:attrName>ppt_y</p:attrName>
                                        </p:attrNameLst>
                                      </p:cBhvr>
                                      <p:tavLst>
                                        <p:tav tm="0" fmla="#ppt_y-sin(pi*$)/27">
                                          <p:val>
                                            <p:fltVal val="0"/>
                                          </p:val>
                                        </p:tav>
                                        <p:tav tm="100000">
                                          <p:val>
                                            <p:fltVal val="1"/>
                                          </p:val>
                                        </p:tav>
                                      </p:tavLst>
                                    </p:anim>
                                    <p:anim calcmode="lin" valueType="num">
                                      <p:cBhvr>
                                        <p:cTn id="431" dur="164" tmFilter="0, 0; 0.125,0.2665; 0.25,0.4; 0.375,0.465; 0.5,0.5;  0.625,0.535; 0.75,0.6; 0.875,0.7335; 1,1">
                                          <p:stCondLst>
                                            <p:cond delay="1656"/>
                                          </p:stCondLst>
                                        </p:cTn>
                                        <p:tgtEl>
                                          <p:spTgt spid="50"/>
                                        </p:tgtEl>
                                        <p:attrNameLst>
                                          <p:attrName>ppt_y</p:attrName>
                                        </p:attrNameLst>
                                      </p:cBhvr>
                                      <p:tavLst>
                                        <p:tav tm="0" fmla="#ppt_y-sin(pi*$)/81">
                                          <p:val>
                                            <p:fltVal val="0"/>
                                          </p:val>
                                        </p:tav>
                                        <p:tav tm="100000">
                                          <p:val>
                                            <p:fltVal val="1"/>
                                          </p:val>
                                        </p:tav>
                                      </p:tavLst>
                                    </p:anim>
                                    <p:animScale>
                                      <p:cBhvr>
                                        <p:cTn id="432" dur="26">
                                          <p:stCondLst>
                                            <p:cond delay="650"/>
                                          </p:stCondLst>
                                        </p:cTn>
                                        <p:tgtEl>
                                          <p:spTgt spid="50"/>
                                        </p:tgtEl>
                                      </p:cBhvr>
                                      <p:to x="100000" y="60000"/>
                                    </p:animScale>
                                    <p:animScale>
                                      <p:cBhvr>
                                        <p:cTn id="433" dur="166" decel="50000">
                                          <p:stCondLst>
                                            <p:cond delay="676"/>
                                          </p:stCondLst>
                                        </p:cTn>
                                        <p:tgtEl>
                                          <p:spTgt spid="50"/>
                                        </p:tgtEl>
                                      </p:cBhvr>
                                      <p:to x="100000" y="100000"/>
                                    </p:animScale>
                                    <p:animScale>
                                      <p:cBhvr>
                                        <p:cTn id="434" dur="26">
                                          <p:stCondLst>
                                            <p:cond delay="1312"/>
                                          </p:stCondLst>
                                        </p:cTn>
                                        <p:tgtEl>
                                          <p:spTgt spid="50"/>
                                        </p:tgtEl>
                                      </p:cBhvr>
                                      <p:to x="100000" y="80000"/>
                                    </p:animScale>
                                    <p:animScale>
                                      <p:cBhvr>
                                        <p:cTn id="435" dur="166" decel="50000">
                                          <p:stCondLst>
                                            <p:cond delay="1338"/>
                                          </p:stCondLst>
                                        </p:cTn>
                                        <p:tgtEl>
                                          <p:spTgt spid="50"/>
                                        </p:tgtEl>
                                      </p:cBhvr>
                                      <p:to x="100000" y="100000"/>
                                    </p:animScale>
                                    <p:animScale>
                                      <p:cBhvr>
                                        <p:cTn id="436" dur="26">
                                          <p:stCondLst>
                                            <p:cond delay="1642"/>
                                          </p:stCondLst>
                                        </p:cTn>
                                        <p:tgtEl>
                                          <p:spTgt spid="50"/>
                                        </p:tgtEl>
                                      </p:cBhvr>
                                      <p:to x="100000" y="90000"/>
                                    </p:animScale>
                                    <p:animScale>
                                      <p:cBhvr>
                                        <p:cTn id="437" dur="166" decel="50000">
                                          <p:stCondLst>
                                            <p:cond delay="1668"/>
                                          </p:stCondLst>
                                        </p:cTn>
                                        <p:tgtEl>
                                          <p:spTgt spid="50"/>
                                        </p:tgtEl>
                                      </p:cBhvr>
                                      <p:to x="100000" y="100000"/>
                                    </p:animScale>
                                    <p:animScale>
                                      <p:cBhvr>
                                        <p:cTn id="438" dur="26">
                                          <p:stCondLst>
                                            <p:cond delay="1808"/>
                                          </p:stCondLst>
                                        </p:cTn>
                                        <p:tgtEl>
                                          <p:spTgt spid="50"/>
                                        </p:tgtEl>
                                      </p:cBhvr>
                                      <p:to x="100000" y="95000"/>
                                    </p:animScale>
                                    <p:animScale>
                                      <p:cBhvr>
                                        <p:cTn id="439" dur="166" decel="50000">
                                          <p:stCondLst>
                                            <p:cond delay="1834"/>
                                          </p:stCondLst>
                                        </p:cTn>
                                        <p:tgtEl>
                                          <p:spTgt spid="50"/>
                                        </p:tgtEl>
                                      </p:cBhvr>
                                      <p:to x="100000" y="100000"/>
                                    </p:animScale>
                                  </p:childTnLst>
                                </p:cTn>
                              </p:par>
                              <p:par>
                                <p:cTn id="440" presetID="26" presetClass="entr" presetSubtype="0" fill="hold" grpId="0" nodeType="withEffect">
                                  <p:stCondLst>
                                    <p:cond delay="0"/>
                                  </p:stCondLst>
                                  <p:childTnLst>
                                    <p:set>
                                      <p:cBhvr>
                                        <p:cTn id="441" dur="1" fill="hold">
                                          <p:stCondLst>
                                            <p:cond delay="0"/>
                                          </p:stCondLst>
                                        </p:cTn>
                                        <p:tgtEl>
                                          <p:spTgt spid="73"/>
                                        </p:tgtEl>
                                        <p:attrNameLst>
                                          <p:attrName>style.visibility</p:attrName>
                                        </p:attrNameLst>
                                      </p:cBhvr>
                                      <p:to>
                                        <p:strVal val="visible"/>
                                      </p:to>
                                    </p:set>
                                    <p:animEffect transition="in" filter="wipe(down)">
                                      <p:cBhvr>
                                        <p:cTn id="442" dur="580">
                                          <p:stCondLst>
                                            <p:cond delay="0"/>
                                          </p:stCondLst>
                                        </p:cTn>
                                        <p:tgtEl>
                                          <p:spTgt spid="73"/>
                                        </p:tgtEl>
                                      </p:cBhvr>
                                    </p:animEffect>
                                    <p:anim calcmode="lin" valueType="num">
                                      <p:cBhvr>
                                        <p:cTn id="443" dur="1822" tmFilter="0,0; 0.14,0.36; 0.43,0.73; 0.71,0.91; 1.0,1.0">
                                          <p:stCondLst>
                                            <p:cond delay="0"/>
                                          </p:stCondLst>
                                        </p:cTn>
                                        <p:tgtEl>
                                          <p:spTgt spid="73"/>
                                        </p:tgtEl>
                                        <p:attrNameLst>
                                          <p:attrName>ppt_x</p:attrName>
                                        </p:attrNameLst>
                                      </p:cBhvr>
                                      <p:tavLst>
                                        <p:tav tm="0">
                                          <p:val>
                                            <p:strVal val="#ppt_x-0.25"/>
                                          </p:val>
                                        </p:tav>
                                        <p:tav tm="100000">
                                          <p:val>
                                            <p:strVal val="#ppt_x"/>
                                          </p:val>
                                        </p:tav>
                                      </p:tavLst>
                                    </p:anim>
                                    <p:anim calcmode="lin" valueType="num">
                                      <p:cBhvr>
                                        <p:cTn id="444" dur="664" tmFilter="0.0,0.0; 0.25,0.07; 0.50,0.2; 0.75,0.467; 1.0,1.0">
                                          <p:stCondLst>
                                            <p:cond delay="0"/>
                                          </p:stCondLst>
                                        </p:cTn>
                                        <p:tgtEl>
                                          <p:spTgt spid="73"/>
                                        </p:tgtEl>
                                        <p:attrNameLst>
                                          <p:attrName>ppt_y</p:attrName>
                                        </p:attrNameLst>
                                      </p:cBhvr>
                                      <p:tavLst>
                                        <p:tav tm="0" fmla="#ppt_y-sin(pi*$)/3">
                                          <p:val>
                                            <p:fltVal val="0.5"/>
                                          </p:val>
                                        </p:tav>
                                        <p:tav tm="100000">
                                          <p:val>
                                            <p:fltVal val="1"/>
                                          </p:val>
                                        </p:tav>
                                      </p:tavLst>
                                    </p:anim>
                                    <p:anim calcmode="lin" valueType="num">
                                      <p:cBhvr>
                                        <p:cTn id="445" dur="664" tmFilter="0, 0; 0.125,0.2665; 0.25,0.4; 0.375,0.465; 0.5,0.5;  0.625,0.535; 0.75,0.6; 0.875,0.7335; 1,1">
                                          <p:stCondLst>
                                            <p:cond delay="664"/>
                                          </p:stCondLst>
                                        </p:cTn>
                                        <p:tgtEl>
                                          <p:spTgt spid="73"/>
                                        </p:tgtEl>
                                        <p:attrNameLst>
                                          <p:attrName>ppt_y</p:attrName>
                                        </p:attrNameLst>
                                      </p:cBhvr>
                                      <p:tavLst>
                                        <p:tav tm="0" fmla="#ppt_y-sin(pi*$)/9">
                                          <p:val>
                                            <p:fltVal val="0"/>
                                          </p:val>
                                        </p:tav>
                                        <p:tav tm="100000">
                                          <p:val>
                                            <p:fltVal val="1"/>
                                          </p:val>
                                        </p:tav>
                                      </p:tavLst>
                                    </p:anim>
                                    <p:anim calcmode="lin" valueType="num">
                                      <p:cBhvr>
                                        <p:cTn id="446" dur="332" tmFilter="0, 0; 0.125,0.2665; 0.25,0.4; 0.375,0.465; 0.5,0.5;  0.625,0.535; 0.75,0.6; 0.875,0.7335; 1,1">
                                          <p:stCondLst>
                                            <p:cond delay="1324"/>
                                          </p:stCondLst>
                                        </p:cTn>
                                        <p:tgtEl>
                                          <p:spTgt spid="73"/>
                                        </p:tgtEl>
                                        <p:attrNameLst>
                                          <p:attrName>ppt_y</p:attrName>
                                        </p:attrNameLst>
                                      </p:cBhvr>
                                      <p:tavLst>
                                        <p:tav tm="0" fmla="#ppt_y-sin(pi*$)/27">
                                          <p:val>
                                            <p:fltVal val="0"/>
                                          </p:val>
                                        </p:tav>
                                        <p:tav tm="100000">
                                          <p:val>
                                            <p:fltVal val="1"/>
                                          </p:val>
                                        </p:tav>
                                      </p:tavLst>
                                    </p:anim>
                                    <p:anim calcmode="lin" valueType="num">
                                      <p:cBhvr>
                                        <p:cTn id="447" dur="164" tmFilter="0, 0; 0.125,0.2665; 0.25,0.4; 0.375,0.465; 0.5,0.5;  0.625,0.535; 0.75,0.6; 0.875,0.7335; 1,1">
                                          <p:stCondLst>
                                            <p:cond delay="1656"/>
                                          </p:stCondLst>
                                        </p:cTn>
                                        <p:tgtEl>
                                          <p:spTgt spid="73"/>
                                        </p:tgtEl>
                                        <p:attrNameLst>
                                          <p:attrName>ppt_y</p:attrName>
                                        </p:attrNameLst>
                                      </p:cBhvr>
                                      <p:tavLst>
                                        <p:tav tm="0" fmla="#ppt_y-sin(pi*$)/81">
                                          <p:val>
                                            <p:fltVal val="0"/>
                                          </p:val>
                                        </p:tav>
                                        <p:tav tm="100000">
                                          <p:val>
                                            <p:fltVal val="1"/>
                                          </p:val>
                                        </p:tav>
                                      </p:tavLst>
                                    </p:anim>
                                    <p:animScale>
                                      <p:cBhvr>
                                        <p:cTn id="448" dur="26">
                                          <p:stCondLst>
                                            <p:cond delay="650"/>
                                          </p:stCondLst>
                                        </p:cTn>
                                        <p:tgtEl>
                                          <p:spTgt spid="73"/>
                                        </p:tgtEl>
                                      </p:cBhvr>
                                      <p:to x="100000" y="60000"/>
                                    </p:animScale>
                                    <p:animScale>
                                      <p:cBhvr>
                                        <p:cTn id="449" dur="166" decel="50000">
                                          <p:stCondLst>
                                            <p:cond delay="676"/>
                                          </p:stCondLst>
                                        </p:cTn>
                                        <p:tgtEl>
                                          <p:spTgt spid="73"/>
                                        </p:tgtEl>
                                      </p:cBhvr>
                                      <p:to x="100000" y="100000"/>
                                    </p:animScale>
                                    <p:animScale>
                                      <p:cBhvr>
                                        <p:cTn id="450" dur="26">
                                          <p:stCondLst>
                                            <p:cond delay="1312"/>
                                          </p:stCondLst>
                                        </p:cTn>
                                        <p:tgtEl>
                                          <p:spTgt spid="73"/>
                                        </p:tgtEl>
                                      </p:cBhvr>
                                      <p:to x="100000" y="80000"/>
                                    </p:animScale>
                                    <p:animScale>
                                      <p:cBhvr>
                                        <p:cTn id="451" dur="166" decel="50000">
                                          <p:stCondLst>
                                            <p:cond delay="1338"/>
                                          </p:stCondLst>
                                        </p:cTn>
                                        <p:tgtEl>
                                          <p:spTgt spid="73"/>
                                        </p:tgtEl>
                                      </p:cBhvr>
                                      <p:to x="100000" y="100000"/>
                                    </p:animScale>
                                    <p:animScale>
                                      <p:cBhvr>
                                        <p:cTn id="452" dur="26">
                                          <p:stCondLst>
                                            <p:cond delay="1642"/>
                                          </p:stCondLst>
                                        </p:cTn>
                                        <p:tgtEl>
                                          <p:spTgt spid="73"/>
                                        </p:tgtEl>
                                      </p:cBhvr>
                                      <p:to x="100000" y="90000"/>
                                    </p:animScale>
                                    <p:animScale>
                                      <p:cBhvr>
                                        <p:cTn id="453" dur="166" decel="50000">
                                          <p:stCondLst>
                                            <p:cond delay="1668"/>
                                          </p:stCondLst>
                                        </p:cTn>
                                        <p:tgtEl>
                                          <p:spTgt spid="73"/>
                                        </p:tgtEl>
                                      </p:cBhvr>
                                      <p:to x="100000" y="100000"/>
                                    </p:animScale>
                                    <p:animScale>
                                      <p:cBhvr>
                                        <p:cTn id="454" dur="26">
                                          <p:stCondLst>
                                            <p:cond delay="1808"/>
                                          </p:stCondLst>
                                        </p:cTn>
                                        <p:tgtEl>
                                          <p:spTgt spid="73"/>
                                        </p:tgtEl>
                                      </p:cBhvr>
                                      <p:to x="100000" y="95000"/>
                                    </p:animScale>
                                    <p:animScale>
                                      <p:cBhvr>
                                        <p:cTn id="455" dur="166" decel="50000">
                                          <p:stCondLst>
                                            <p:cond delay="1834"/>
                                          </p:stCondLst>
                                        </p:cTn>
                                        <p:tgtEl>
                                          <p:spTgt spid="73"/>
                                        </p:tgtEl>
                                      </p:cBhvr>
                                      <p:to x="100000" y="100000"/>
                                    </p:animScale>
                                  </p:childTnLst>
                                </p:cTn>
                              </p:par>
                              <p:par>
                                <p:cTn id="456" presetID="26" presetClass="entr" presetSubtype="0" fill="hold" grpId="0" nodeType="withEffect">
                                  <p:stCondLst>
                                    <p:cond delay="0"/>
                                  </p:stCondLst>
                                  <p:childTnLst>
                                    <p:set>
                                      <p:cBhvr>
                                        <p:cTn id="457" dur="1" fill="hold">
                                          <p:stCondLst>
                                            <p:cond delay="0"/>
                                          </p:stCondLst>
                                        </p:cTn>
                                        <p:tgtEl>
                                          <p:spTgt spid="74"/>
                                        </p:tgtEl>
                                        <p:attrNameLst>
                                          <p:attrName>style.visibility</p:attrName>
                                        </p:attrNameLst>
                                      </p:cBhvr>
                                      <p:to>
                                        <p:strVal val="visible"/>
                                      </p:to>
                                    </p:set>
                                    <p:animEffect transition="in" filter="wipe(down)">
                                      <p:cBhvr>
                                        <p:cTn id="458" dur="580">
                                          <p:stCondLst>
                                            <p:cond delay="0"/>
                                          </p:stCondLst>
                                        </p:cTn>
                                        <p:tgtEl>
                                          <p:spTgt spid="74"/>
                                        </p:tgtEl>
                                      </p:cBhvr>
                                    </p:animEffect>
                                    <p:anim calcmode="lin" valueType="num">
                                      <p:cBhvr>
                                        <p:cTn id="459" dur="1822" tmFilter="0,0; 0.14,0.36; 0.43,0.73; 0.71,0.91; 1.0,1.0">
                                          <p:stCondLst>
                                            <p:cond delay="0"/>
                                          </p:stCondLst>
                                        </p:cTn>
                                        <p:tgtEl>
                                          <p:spTgt spid="74"/>
                                        </p:tgtEl>
                                        <p:attrNameLst>
                                          <p:attrName>ppt_x</p:attrName>
                                        </p:attrNameLst>
                                      </p:cBhvr>
                                      <p:tavLst>
                                        <p:tav tm="0">
                                          <p:val>
                                            <p:strVal val="#ppt_x-0.25"/>
                                          </p:val>
                                        </p:tav>
                                        <p:tav tm="100000">
                                          <p:val>
                                            <p:strVal val="#ppt_x"/>
                                          </p:val>
                                        </p:tav>
                                      </p:tavLst>
                                    </p:anim>
                                    <p:anim calcmode="lin" valueType="num">
                                      <p:cBhvr>
                                        <p:cTn id="460" dur="664" tmFilter="0.0,0.0; 0.25,0.07; 0.50,0.2; 0.75,0.467; 1.0,1.0">
                                          <p:stCondLst>
                                            <p:cond delay="0"/>
                                          </p:stCondLst>
                                        </p:cTn>
                                        <p:tgtEl>
                                          <p:spTgt spid="74"/>
                                        </p:tgtEl>
                                        <p:attrNameLst>
                                          <p:attrName>ppt_y</p:attrName>
                                        </p:attrNameLst>
                                      </p:cBhvr>
                                      <p:tavLst>
                                        <p:tav tm="0" fmla="#ppt_y-sin(pi*$)/3">
                                          <p:val>
                                            <p:fltVal val="0.5"/>
                                          </p:val>
                                        </p:tav>
                                        <p:tav tm="100000">
                                          <p:val>
                                            <p:fltVal val="1"/>
                                          </p:val>
                                        </p:tav>
                                      </p:tavLst>
                                    </p:anim>
                                    <p:anim calcmode="lin" valueType="num">
                                      <p:cBhvr>
                                        <p:cTn id="461" dur="664" tmFilter="0, 0; 0.125,0.2665; 0.25,0.4; 0.375,0.465; 0.5,0.5;  0.625,0.535; 0.75,0.6; 0.875,0.7335; 1,1">
                                          <p:stCondLst>
                                            <p:cond delay="664"/>
                                          </p:stCondLst>
                                        </p:cTn>
                                        <p:tgtEl>
                                          <p:spTgt spid="74"/>
                                        </p:tgtEl>
                                        <p:attrNameLst>
                                          <p:attrName>ppt_y</p:attrName>
                                        </p:attrNameLst>
                                      </p:cBhvr>
                                      <p:tavLst>
                                        <p:tav tm="0" fmla="#ppt_y-sin(pi*$)/9">
                                          <p:val>
                                            <p:fltVal val="0"/>
                                          </p:val>
                                        </p:tav>
                                        <p:tav tm="100000">
                                          <p:val>
                                            <p:fltVal val="1"/>
                                          </p:val>
                                        </p:tav>
                                      </p:tavLst>
                                    </p:anim>
                                    <p:anim calcmode="lin" valueType="num">
                                      <p:cBhvr>
                                        <p:cTn id="462" dur="332" tmFilter="0, 0; 0.125,0.2665; 0.25,0.4; 0.375,0.465; 0.5,0.5;  0.625,0.535; 0.75,0.6; 0.875,0.7335; 1,1">
                                          <p:stCondLst>
                                            <p:cond delay="1324"/>
                                          </p:stCondLst>
                                        </p:cTn>
                                        <p:tgtEl>
                                          <p:spTgt spid="74"/>
                                        </p:tgtEl>
                                        <p:attrNameLst>
                                          <p:attrName>ppt_y</p:attrName>
                                        </p:attrNameLst>
                                      </p:cBhvr>
                                      <p:tavLst>
                                        <p:tav tm="0" fmla="#ppt_y-sin(pi*$)/27">
                                          <p:val>
                                            <p:fltVal val="0"/>
                                          </p:val>
                                        </p:tav>
                                        <p:tav tm="100000">
                                          <p:val>
                                            <p:fltVal val="1"/>
                                          </p:val>
                                        </p:tav>
                                      </p:tavLst>
                                    </p:anim>
                                    <p:anim calcmode="lin" valueType="num">
                                      <p:cBhvr>
                                        <p:cTn id="463" dur="164" tmFilter="0, 0; 0.125,0.2665; 0.25,0.4; 0.375,0.465; 0.5,0.5;  0.625,0.535; 0.75,0.6; 0.875,0.7335; 1,1">
                                          <p:stCondLst>
                                            <p:cond delay="1656"/>
                                          </p:stCondLst>
                                        </p:cTn>
                                        <p:tgtEl>
                                          <p:spTgt spid="74"/>
                                        </p:tgtEl>
                                        <p:attrNameLst>
                                          <p:attrName>ppt_y</p:attrName>
                                        </p:attrNameLst>
                                      </p:cBhvr>
                                      <p:tavLst>
                                        <p:tav tm="0" fmla="#ppt_y-sin(pi*$)/81">
                                          <p:val>
                                            <p:fltVal val="0"/>
                                          </p:val>
                                        </p:tav>
                                        <p:tav tm="100000">
                                          <p:val>
                                            <p:fltVal val="1"/>
                                          </p:val>
                                        </p:tav>
                                      </p:tavLst>
                                    </p:anim>
                                    <p:animScale>
                                      <p:cBhvr>
                                        <p:cTn id="464" dur="26">
                                          <p:stCondLst>
                                            <p:cond delay="650"/>
                                          </p:stCondLst>
                                        </p:cTn>
                                        <p:tgtEl>
                                          <p:spTgt spid="74"/>
                                        </p:tgtEl>
                                      </p:cBhvr>
                                      <p:to x="100000" y="60000"/>
                                    </p:animScale>
                                    <p:animScale>
                                      <p:cBhvr>
                                        <p:cTn id="465" dur="166" decel="50000">
                                          <p:stCondLst>
                                            <p:cond delay="676"/>
                                          </p:stCondLst>
                                        </p:cTn>
                                        <p:tgtEl>
                                          <p:spTgt spid="74"/>
                                        </p:tgtEl>
                                      </p:cBhvr>
                                      <p:to x="100000" y="100000"/>
                                    </p:animScale>
                                    <p:animScale>
                                      <p:cBhvr>
                                        <p:cTn id="466" dur="26">
                                          <p:stCondLst>
                                            <p:cond delay="1312"/>
                                          </p:stCondLst>
                                        </p:cTn>
                                        <p:tgtEl>
                                          <p:spTgt spid="74"/>
                                        </p:tgtEl>
                                      </p:cBhvr>
                                      <p:to x="100000" y="80000"/>
                                    </p:animScale>
                                    <p:animScale>
                                      <p:cBhvr>
                                        <p:cTn id="467" dur="166" decel="50000">
                                          <p:stCondLst>
                                            <p:cond delay="1338"/>
                                          </p:stCondLst>
                                        </p:cTn>
                                        <p:tgtEl>
                                          <p:spTgt spid="74"/>
                                        </p:tgtEl>
                                      </p:cBhvr>
                                      <p:to x="100000" y="100000"/>
                                    </p:animScale>
                                    <p:animScale>
                                      <p:cBhvr>
                                        <p:cTn id="468" dur="26">
                                          <p:stCondLst>
                                            <p:cond delay="1642"/>
                                          </p:stCondLst>
                                        </p:cTn>
                                        <p:tgtEl>
                                          <p:spTgt spid="74"/>
                                        </p:tgtEl>
                                      </p:cBhvr>
                                      <p:to x="100000" y="90000"/>
                                    </p:animScale>
                                    <p:animScale>
                                      <p:cBhvr>
                                        <p:cTn id="469" dur="166" decel="50000">
                                          <p:stCondLst>
                                            <p:cond delay="1668"/>
                                          </p:stCondLst>
                                        </p:cTn>
                                        <p:tgtEl>
                                          <p:spTgt spid="74"/>
                                        </p:tgtEl>
                                      </p:cBhvr>
                                      <p:to x="100000" y="100000"/>
                                    </p:animScale>
                                    <p:animScale>
                                      <p:cBhvr>
                                        <p:cTn id="470" dur="26">
                                          <p:stCondLst>
                                            <p:cond delay="1808"/>
                                          </p:stCondLst>
                                        </p:cTn>
                                        <p:tgtEl>
                                          <p:spTgt spid="74"/>
                                        </p:tgtEl>
                                      </p:cBhvr>
                                      <p:to x="100000" y="95000"/>
                                    </p:animScale>
                                    <p:animScale>
                                      <p:cBhvr>
                                        <p:cTn id="471" dur="166" decel="50000">
                                          <p:stCondLst>
                                            <p:cond delay="1834"/>
                                          </p:stCondLst>
                                        </p:cTn>
                                        <p:tgtEl>
                                          <p:spTgt spid="74"/>
                                        </p:tgtEl>
                                      </p:cBhvr>
                                      <p:to x="100000" y="100000"/>
                                    </p:animScale>
                                  </p:childTnLst>
                                </p:cTn>
                              </p:par>
                              <p:par>
                                <p:cTn id="472" presetID="26" presetClass="entr" presetSubtype="0" fill="hold" grpId="0" nodeType="withEffect">
                                  <p:stCondLst>
                                    <p:cond delay="0"/>
                                  </p:stCondLst>
                                  <p:childTnLst>
                                    <p:set>
                                      <p:cBhvr>
                                        <p:cTn id="473" dur="1" fill="hold">
                                          <p:stCondLst>
                                            <p:cond delay="0"/>
                                          </p:stCondLst>
                                        </p:cTn>
                                        <p:tgtEl>
                                          <p:spTgt spid="75"/>
                                        </p:tgtEl>
                                        <p:attrNameLst>
                                          <p:attrName>style.visibility</p:attrName>
                                        </p:attrNameLst>
                                      </p:cBhvr>
                                      <p:to>
                                        <p:strVal val="visible"/>
                                      </p:to>
                                    </p:set>
                                    <p:animEffect transition="in" filter="wipe(down)">
                                      <p:cBhvr>
                                        <p:cTn id="474" dur="580">
                                          <p:stCondLst>
                                            <p:cond delay="0"/>
                                          </p:stCondLst>
                                        </p:cTn>
                                        <p:tgtEl>
                                          <p:spTgt spid="75"/>
                                        </p:tgtEl>
                                      </p:cBhvr>
                                    </p:animEffect>
                                    <p:anim calcmode="lin" valueType="num">
                                      <p:cBhvr>
                                        <p:cTn id="475" dur="1822" tmFilter="0,0; 0.14,0.36; 0.43,0.73; 0.71,0.91; 1.0,1.0">
                                          <p:stCondLst>
                                            <p:cond delay="0"/>
                                          </p:stCondLst>
                                        </p:cTn>
                                        <p:tgtEl>
                                          <p:spTgt spid="75"/>
                                        </p:tgtEl>
                                        <p:attrNameLst>
                                          <p:attrName>ppt_x</p:attrName>
                                        </p:attrNameLst>
                                      </p:cBhvr>
                                      <p:tavLst>
                                        <p:tav tm="0">
                                          <p:val>
                                            <p:strVal val="#ppt_x-0.25"/>
                                          </p:val>
                                        </p:tav>
                                        <p:tav tm="100000">
                                          <p:val>
                                            <p:strVal val="#ppt_x"/>
                                          </p:val>
                                        </p:tav>
                                      </p:tavLst>
                                    </p:anim>
                                    <p:anim calcmode="lin" valueType="num">
                                      <p:cBhvr>
                                        <p:cTn id="476" dur="664" tmFilter="0.0,0.0; 0.25,0.07; 0.50,0.2; 0.75,0.467; 1.0,1.0">
                                          <p:stCondLst>
                                            <p:cond delay="0"/>
                                          </p:stCondLst>
                                        </p:cTn>
                                        <p:tgtEl>
                                          <p:spTgt spid="75"/>
                                        </p:tgtEl>
                                        <p:attrNameLst>
                                          <p:attrName>ppt_y</p:attrName>
                                        </p:attrNameLst>
                                      </p:cBhvr>
                                      <p:tavLst>
                                        <p:tav tm="0" fmla="#ppt_y-sin(pi*$)/3">
                                          <p:val>
                                            <p:fltVal val="0.5"/>
                                          </p:val>
                                        </p:tav>
                                        <p:tav tm="100000">
                                          <p:val>
                                            <p:fltVal val="1"/>
                                          </p:val>
                                        </p:tav>
                                      </p:tavLst>
                                    </p:anim>
                                    <p:anim calcmode="lin" valueType="num">
                                      <p:cBhvr>
                                        <p:cTn id="477" dur="664" tmFilter="0, 0; 0.125,0.2665; 0.25,0.4; 0.375,0.465; 0.5,0.5;  0.625,0.535; 0.75,0.6; 0.875,0.7335; 1,1">
                                          <p:stCondLst>
                                            <p:cond delay="664"/>
                                          </p:stCondLst>
                                        </p:cTn>
                                        <p:tgtEl>
                                          <p:spTgt spid="75"/>
                                        </p:tgtEl>
                                        <p:attrNameLst>
                                          <p:attrName>ppt_y</p:attrName>
                                        </p:attrNameLst>
                                      </p:cBhvr>
                                      <p:tavLst>
                                        <p:tav tm="0" fmla="#ppt_y-sin(pi*$)/9">
                                          <p:val>
                                            <p:fltVal val="0"/>
                                          </p:val>
                                        </p:tav>
                                        <p:tav tm="100000">
                                          <p:val>
                                            <p:fltVal val="1"/>
                                          </p:val>
                                        </p:tav>
                                      </p:tavLst>
                                    </p:anim>
                                    <p:anim calcmode="lin" valueType="num">
                                      <p:cBhvr>
                                        <p:cTn id="478" dur="332" tmFilter="0, 0; 0.125,0.2665; 0.25,0.4; 0.375,0.465; 0.5,0.5;  0.625,0.535; 0.75,0.6; 0.875,0.7335; 1,1">
                                          <p:stCondLst>
                                            <p:cond delay="1324"/>
                                          </p:stCondLst>
                                        </p:cTn>
                                        <p:tgtEl>
                                          <p:spTgt spid="75"/>
                                        </p:tgtEl>
                                        <p:attrNameLst>
                                          <p:attrName>ppt_y</p:attrName>
                                        </p:attrNameLst>
                                      </p:cBhvr>
                                      <p:tavLst>
                                        <p:tav tm="0" fmla="#ppt_y-sin(pi*$)/27">
                                          <p:val>
                                            <p:fltVal val="0"/>
                                          </p:val>
                                        </p:tav>
                                        <p:tav tm="100000">
                                          <p:val>
                                            <p:fltVal val="1"/>
                                          </p:val>
                                        </p:tav>
                                      </p:tavLst>
                                    </p:anim>
                                    <p:anim calcmode="lin" valueType="num">
                                      <p:cBhvr>
                                        <p:cTn id="479" dur="164" tmFilter="0, 0; 0.125,0.2665; 0.25,0.4; 0.375,0.465; 0.5,0.5;  0.625,0.535; 0.75,0.6; 0.875,0.7335; 1,1">
                                          <p:stCondLst>
                                            <p:cond delay="1656"/>
                                          </p:stCondLst>
                                        </p:cTn>
                                        <p:tgtEl>
                                          <p:spTgt spid="75"/>
                                        </p:tgtEl>
                                        <p:attrNameLst>
                                          <p:attrName>ppt_y</p:attrName>
                                        </p:attrNameLst>
                                      </p:cBhvr>
                                      <p:tavLst>
                                        <p:tav tm="0" fmla="#ppt_y-sin(pi*$)/81">
                                          <p:val>
                                            <p:fltVal val="0"/>
                                          </p:val>
                                        </p:tav>
                                        <p:tav tm="100000">
                                          <p:val>
                                            <p:fltVal val="1"/>
                                          </p:val>
                                        </p:tav>
                                      </p:tavLst>
                                    </p:anim>
                                    <p:animScale>
                                      <p:cBhvr>
                                        <p:cTn id="480" dur="26">
                                          <p:stCondLst>
                                            <p:cond delay="650"/>
                                          </p:stCondLst>
                                        </p:cTn>
                                        <p:tgtEl>
                                          <p:spTgt spid="75"/>
                                        </p:tgtEl>
                                      </p:cBhvr>
                                      <p:to x="100000" y="60000"/>
                                    </p:animScale>
                                    <p:animScale>
                                      <p:cBhvr>
                                        <p:cTn id="481" dur="166" decel="50000">
                                          <p:stCondLst>
                                            <p:cond delay="676"/>
                                          </p:stCondLst>
                                        </p:cTn>
                                        <p:tgtEl>
                                          <p:spTgt spid="75"/>
                                        </p:tgtEl>
                                      </p:cBhvr>
                                      <p:to x="100000" y="100000"/>
                                    </p:animScale>
                                    <p:animScale>
                                      <p:cBhvr>
                                        <p:cTn id="482" dur="26">
                                          <p:stCondLst>
                                            <p:cond delay="1312"/>
                                          </p:stCondLst>
                                        </p:cTn>
                                        <p:tgtEl>
                                          <p:spTgt spid="75"/>
                                        </p:tgtEl>
                                      </p:cBhvr>
                                      <p:to x="100000" y="80000"/>
                                    </p:animScale>
                                    <p:animScale>
                                      <p:cBhvr>
                                        <p:cTn id="483" dur="166" decel="50000">
                                          <p:stCondLst>
                                            <p:cond delay="1338"/>
                                          </p:stCondLst>
                                        </p:cTn>
                                        <p:tgtEl>
                                          <p:spTgt spid="75"/>
                                        </p:tgtEl>
                                      </p:cBhvr>
                                      <p:to x="100000" y="100000"/>
                                    </p:animScale>
                                    <p:animScale>
                                      <p:cBhvr>
                                        <p:cTn id="484" dur="26">
                                          <p:stCondLst>
                                            <p:cond delay="1642"/>
                                          </p:stCondLst>
                                        </p:cTn>
                                        <p:tgtEl>
                                          <p:spTgt spid="75"/>
                                        </p:tgtEl>
                                      </p:cBhvr>
                                      <p:to x="100000" y="90000"/>
                                    </p:animScale>
                                    <p:animScale>
                                      <p:cBhvr>
                                        <p:cTn id="485" dur="166" decel="50000">
                                          <p:stCondLst>
                                            <p:cond delay="1668"/>
                                          </p:stCondLst>
                                        </p:cTn>
                                        <p:tgtEl>
                                          <p:spTgt spid="75"/>
                                        </p:tgtEl>
                                      </p:cBhvr>
                                      <p:to x="100000" y="100000"/>
                                    </p:animScale>
                                    <p:animScale>
                                      <p:cBhvr>
                                        <p:cTn id="486" dur="26">
                                          <p:stCondLst>
                                            <p:cond delay="1808"/>
                                          </p:stCondLst>
                                        </p:cTn>
                                        <p:tgtEl>
                                          <p:spTgt spid="75"/>
                                        </p:tgtEl>
                                      </p:cBhvr>
                                      <p:to x="100000" y="95000"/>
                                    </p:animScale>
                                    <p:animScale>
                                      <p:cBhvr>
                                        <p:cTn id="487" dur="166" decel="50000">
                                          <p:stCondLst>
                                            <p:cond delay="1834"/>
                                          </p:stCondLst>
                                        </p:cTn>
                                        <p:tgtEl>
                                          <p:spTgt spid="75"/>
                                        </p:tgtEl>
                                      </p:cBhvr>
                                      <p:to x="100000" y="100000"/>
                                    </p:animScale>
                                  </p:childTnLst>
                                </p:cTn>
                              </p:par>
                              <p:par>
                                <p:cTn id="488" presetID="26" presetClass="entr" presetSubtype="0" fill="hold" grpId="0" nodeType="withEffect">
                                  <p:stCondLst>
                                    <p:cond delay="0"/>
                                  </p:stCondLst>
                                  <p:childTnLst>
                                    <p:set>
                                      <p:cBhvr>
                                        <p:cTn id="489" dur="1" fill="hold">
                                          <p:stCondLst>
                                            <p:cond delay="0"/>
                                          </p:stCondLst>
                                        </p:cTn>
                                        <p:tgtEl>
                                          <p:spTgt spid="85"/>
                                        </p:tgtEl>
                                        <p:attrNameLst>
                                          <p:attrName>style.visibility</p:attrName>
                                        </p:attrNameLst>
                                      </p:cBhvr>
                                      <p:to>
                                        <p:strVal val="visible"/>
                                      </p:to>
                                    </p:set>
                                    <p:animEffect transition="in" filter="wipe(down)">
                                      <p:cBhvr>
                                        <p:cTn id="490" dur="580">
                                          <p:stCondLst>
                                            <p:cond delay="0"/>
                                          </p:stCondLst>
                                        </p:cTn>
                                        <p:tgtEl>
                                          <p:spTgt spid="85"/>
                                        </p:tgtEl>
                                      </p:cBhvr>
                                    </p:animEffect>
                                    <p:anim calcmode="lin" valueType="num">
                                      <p:cBhvr>
                                        <p:cTn id="491" dur="1822" tmFilter="0,0; 0.14,0.36; 0.43,0.73; 0.71,0.91; 1.0,1.0">
                                          <p:stCondLst>
                                            <p:cond delay="0"/>
                                          </p:stCondLst>
                                        </p:cTn>
                                        <p:tgtEl>
                                          <p:spTgt spid="85"/>
                                        </p:tgtEl>
                                        <p:attrNameLst>
                                          <p:attrName>ppt_x</p:attrName>
                                        </p:attrNameLst>
                                      </p:cBhvr>
                                      <p:tavLst>
                                        <p:tav tm="0">
                                          <p:val>
                                            <p:strVal val="#ppt_x-0.25"/>
                                          </p:val>
                                        </p:tav>
                                        <p:tav tm="100000">
                                          <p:val>
                                            <p:strVal val="#ppt_x"/>
                                          </p:val>
                                        </p:tav>
                                      </p:tavLst>
                                    </p:anim>
                                    <p:anim calcmode="lin" valueType="num">
                                      <p:cBhvr>
                                        <p:cTn id="492" dur="664" tmFilter="0.0,0.0; 0.25,0.07; 0.50,0.2; 0.75,0.467; 1.0,1.0">
                                          <p:stCondLst>
                                            <p:cond delay="0"/>
                                          </p:stCondLst>
                                        </p:cTn>
                                        <p:tgtEl>
                                          <p:spTgt spid="85"/>
                                        </p:tgtEl>
                                        <p:attrNameLst>
                                          <p:attrName>ppt_y</p:attrName>
                                        </p:attrNameLst>
                                      </p:cBhvr>
                                      <p:tavLst>
                                        <p:tav tm="0" fmla="#ppt_y-sin(pi*$)/3">
                                          <p:val>
                                            <p:fltVal val="0.5"/>
                                          </p:val>
                                        </p:tav>
                                        <p:tav tm="100000">
                                          <p:val>
                                            <p:fltVal val="1"/>
                                          </p:val>
                                        </p:tav>
                                      </p:tavLst>
                                    </p:anim>
                                    <p:anim calcmode="lin" valueType="num">
                                      <p:cBhvr>
                                        <p:cTn id="493" dur="664" tmFilter="0, 0; 0.125,0.2665; 0.25,0.4; 0.375,0.465; 0.5,0.5;  0.625,0.535; 0.75,0.6; 0.875,0.7335; 1,1">
                                          <p:stCondLst>
                                            <p:cond delay="664"/>
                                          </p:stCondLst>
                                        </p:cTn>
                                        <p:tgtEl>
                                          <p:spTgt spid="85"/>
                                        </p:tgtEl>
                                        <p:attrNameLst>
                                          <p:attrName>ppt_y</p:attrName>
                                        </p:attrNameLst>
                                      </p:cBhvr>
                                      <p:tavLst>
                                        <p:tav tm="0" fmla="#ppt_y-sin(pi*$)/9">
                                          <p:val>
                                            <p:fltVal val="0"/>
                                          </p:val>
                                        </p:tav>
                                        <p:tav tm="100000">
                                          <p:val>
                                            <p:fltVal val="1"/>
                                          </p:val>
                                        </p:tav>
                                      </p:tavLst>
                                    </p:anim>
                                    <p:anim calcmode="lin" valueType="num">
                                      <p:cBhvr>
                                        <p:cTn id="494" dur="332" tmFilter="0, 0; 0.125,0.2665; 0.25,0.4; 0.375,0.465; 0.5,0.5;  0.625,0.535; 0.75,0.6; 0.875,0.7335; 1,1">
                                          <p:stCondLst>
                                            <p:cond delay="1324"/>
                                          </p:stCondLst>
                                        </p:cTn>
                                        <p:tgtEl>
                                          <p:spTgt spid="85"/>
                                        </p:tgtEl>
                                        <p:attrNameLst>
                                          <p:attrName>ppt_y</p:attrName>
                                        </p:attrNameLst>
                                      </p:cBhvr>
                                      <p:tavLst>
                                        <p:tav tm="0" fmla="#ppt_y-sin(pi*$)/27">
                                          <p:val>
                                            <p:fltVal val="0"/>
                                          </p:val>
                                        </p:tav>
                                        <p:tav tm="100000">
                                          <p:val>
                                            <p:fltVal val="1"/>
                                          </p:val>
                                        </p:tav>
                                      </p:tavLst>
                                    </p:anim>
                                    <p:anim calcmode="lin" valueType="num">
                                      <p:cBhvr>
                                        <p:cTn id="495" dur="164" tmFilter="0, 0; 0.125,0.2665; 0.25,0.4; 0.375,0.465; 0.5,0.5;  0.625,0.535; 0.75,0.6; 0.875,0.7335; 1,1">
                                          <p:stCondLst>
                                            <p:cond delay="1656"/>
                                          </p:stCondLst>
                                        </p:cTn>
                                        <p:tgtEl>
                                          <p:spTgt spid="85"/>
                                        </p:tgtEl>
                                        <p:attrNameLst>
                                          <p:attrName>ppt_y</p:attrName>
                                        </p:attrNameLst>
                                      </p:cBhvr>
                                      <p:tavLst>
                                        <p:tav tm="0" fmla="#ppt_y-sin(pi*$)/81">
                                          <p:val>
                                            <p:fltVal val="0"/>
                                          </p:val>
                                        </p:tav>
                                        <p:tav tm="100000">
                                          <p:val>
                                            <p:fltVal val="1"/>
                                          </p:val>
                                        </p:tav>
                                      </p:tavLst>
                                    </p:anim>
                                    <p:animScale>
                                      <p:cBhvr>
                                        <p:cTn id="496" dur="26">
                                          <p:stCondLst>
                                            <p:cond delay="650"/>
                                          </p:stCondLst>
                                        </p:cTn>
                                        <p:tgtEl>
                                          <p:spTgt spid="85"/>
                                        </p:tgtEl>
                                      </p:cBhvr>
                                      <p:to x="100000" y="60000"/>
                                    </p:animScale>
                                    <p:animScale>
                                      <p:cBhvr>
                                        <p:cTn id="497" dur="166" decel="50000">
                                          <p:stCondLst>
                                            <p:cond delay="676"/>
                                          </p:stCondLst>
                                        </p:cTn>
                                        <p:tgtEl>
                                          <p:spTgt spid="85"/>
                                        </p:tgtEl>
                                      </p:cBhvr>
                                      <p:to x="100000" y="100000"/>
                                    </p:animScale>
                                    <p:animScale>
                                      <p:cBhvr>
                                        <p:cTn id="498" dur="26">
                                          <p:stCondLst>
                                            <p:cond delay="1312"/>
                                          </p:stCondLst>
                                        </p:cTn>
                                        <p:tgtEl>
                                          <p:spTgt spid="85"/>
                                        </p:tgtEl>
                                      </p:cBhvr>
                                      <p:to x="100000" y="80000"/>
                                    </p:animScale>
                                    <p:animScale>
                                      <p:cBhvr>
                                        <p:cTn id="499" dur="166" decel="50000">
                                          <p:stCondLst>
                                            <p:cond delay="1338"/>
                                          </p:stCondLst>
                                        </p:cTn>
                                        <p:tgtEl>
                                          <p:spTgt spid="85"/>
                                        </p:tgtEl>
                                      </p:cBhvr>
                                      <p:to x="100000" y="100000"/>
                                    </p:animScale>
                                    <p:animScale>
                                      <p:cBhvr>
                                        <p:cTn id="500" dur="26">
                                          <p:stCondLst>
                                            <p:cond delay="1642"/>
                                          </p:stCondLst>
                                        </p:cTn>
                                        <p:tgtEl>
                                          <p:spTgt spid="85"/>
                                        </p:tgtEl>
                                      </p:cBhvr>
                                      <p:to x="100000" y="90000"/>
                                    </p:animScale>
                                    <p:animScale>
                                      <p:cBhvr>
                                        <p:cTn id="501" dur="166" decel="50000">
                                          <p:stCondLst>
                                            <p:cond delay="1668"/>
                                          </p:stCondLst>
                                        </p:cTn>
                                        <p:tgtEl>
                                          <p:spTgt spid="85"/>
                                        </p:tgtEl>
                                      </p:cBhvr>
                                      <p:to x="100000" y="100000"/>
                                    </p:animScale>
                                    <p:animScale>
                                      <p:cBhvr>
                                        <p:cTn id="502" dur="26">
                                          <p:stCondLst>
                                            <p:cond delay="1808"/>
                                          </p:stCondLst>
                                        </p:cTn>
                                        <p:tgtEl>
                                          <p:spTgt spid="85"/>
                                        </p:tgtEl>
                                      </p:cBhvr>
                                      <p:to x="100000" y="95000"/>
                                    </p:animScale>
                                    <p:animScale>
                                      <p:cBhvr>
                                        <p:cTn id="503" dur="166" decel="50000">
                                          <p:stCondLst>
                                            <p:cond delay="1834"/>
                                          </p:stCondLst>
                                        </p:cTn>
                                        <p:tgtEl>
                                          <p:spTgt spid="8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54" grpId="0" animBg="1"/>
      <p:bldP spid="40" grpId="0" animBg="1"/>
      <p:bldP spid="41" grpId="0" animBg="1"/>
      <p:bldP spid="44" grpId="0" animBg="1"/>
      <p:bldP spid="14" grpId="0" animBg="1"/>
      <p:bldP spid="45" grpId="0" animBg="1"/>
      <p:bldP spid="46" grpId="0" animBg="1"/>
      <p:bldP spid="47" grpId="0" animBg="1"/>
      <p:bldP spid="50" grpId="0" animBg="1"/>
      <p:bldP spid="52" grpId="0"/>
      <p:bldP spid="53" grpId="0"/>
      <p:bldP spid="55" grpId="0"/>
      <p:bldP spid="57" grpId="0"/>
      <p:bldP spid="58" grpId="0"/>
      <p:bldP spid="59" grpId="0"/>
      <p:bldP spid="61" grpId="0"/>
      <p:bldP spid="62" grpId="0"/>
      <p:bldP spid="64" grpId="0"/>
      <p:bldP spid="69" grpId="0"/>
      <p:bldP spid="70" grpId="0"/>
      <p:bldP spid="71" grpId="0"/>
      <p:bldP spid="73" grpId="0"/>
      <p:bldP spid="74" grpId="0"/>
      <p:bldP spid="75" grpId="0"/>
      <p:bldP spid="76" grpId="0" animBg="1"/>
      <p:bldP spid="84" grpId="0" animBg="1"/>
      <p:bldP spid="85" grpId="0" animBg="1"/>
    </p:bldLst>
  </p:timing>
</p:sld>
</file>

<file path=ppt/theme/theme1.xml><?xml version="1.0" encoding="utf-8"?>
<a:theme xmlns:a="http://schemas.openxmlformats.org/drawingml/2006/main" name="Office Theme">
  <a:themeElements>
    <a:clrScheme name="Custom 148">
      <a:dk1>
        <a:sysClr val="windowText" lastClr="000000"/>
      </a:dk1>
      <a:lt1>
        <a:sysClr val="window" lastClr="FFFFFF"/>
      </a:lt1>
      <a:dk2>
        <a:srgbClr val="44546A"/>
      </a:dk2>
      <a:lt2>
        <a:srgbClr val="E7E6E6"/>
      </a:lt2>
      <a:accent1>
        <a:srgbClr val="01547C"/>
      </a:accent1>
      <a:accent2>
        <a:srgbClr val="016C95"/>
      </a:accent2>
      <a:accent3>
        <a:srgbClr val="4886A6"/>
      </a:accent3>
      <a:accent4>
        <a:srgbClr val="7AA9BB"/>
      </a:accent4>
      <a:accent5>
        <a:srgbClr val="93B9BF"/>
      </a:accent5>
      <a:accent6>
        <a:srgbClr val="214458"/>
      </a:accent6>
      <a:hlink>
        <a:srgbClr val="0563C1"/>
      </a:hlink>
      <a:folHlink>
        <a:srgbClr val="954F72"/>
      </a:folHlink>
    </a:clrScheme>
    <a:fontScheme name="Custom 1220">
      <a:majorFont>
        <a:latin typeface="Century Gothic"/>
        <a:ea typeface="方正清刻本悦宋简体"/>
        <a:cs typeface=""/>
      </a:majorFont>
      <a:minorFont>
        <a:latin typeface="Century Gothic"/>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117</TotalTime>
  <Words>1145</Words>
  <Application>Microsoft Office PowerPoint</Application>
  <PresentationFormat>宽屏</PresentationFormat>
  <Paragraphs>178</Paragraphs>
  <Slides>20</Slides>
  <Notes>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20</vt:i4>
      </vt:variant>
    </vt:vector>
  </HeadingPairs>
  <TitlesOfParts>
    <vt:vector size="25" baseType="lpstr">
      <vt:lpstr>Lato Regular</vt:lpstr>
      <vt:lpstr>方正清刻本悦宋简体</vt:lpstr>
      <vt:lpstr>Arial</vt:lpstr>
      <vt:lpstr>Century Gothic</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fsw</dc:creator>
  <cp:lastModifiedBy>Windows 用户</cp:lastModifiedBy>
  <cp:revision>25</cp:revision>
  <dcterms:created xsi:type="dcterms:W3CDTF">2019-01-10T16:53:38Z</dcterms:created>
  <dcterms:modified xsi:type="dcterms:W3CDTF">2020-10-22T02:01:08Z</dcterms:modified>
</cp:coreProperties>
</file>

<file path=docProps/thumbnail.jpeg>
</file>